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10" r:id="rId1"/>
  </p:sldMasterIdLst>
  <p:notesMasterIdLst>
    <p:notesMasterId r:id="rId45"/>
  </p:notesMasterIdLst>
  <p:handoutMasterIdLst>
    <p:handoutMasterId r:id="rId46"/>
  </p:handoutMasterIdLst>
  <p:sldIdLst>
    <p:sldId id="423" r:id="rId2"/>
    <p:sldId id="1161" r:id="rId3"/>
    <p:sldId id="1042" r:id="rId4"/>
    <p:sldId id="1068" r:id="rId5"/>
    <p:sldId id="1069" r:id="rId6"/>
    <p:sldId id="1070" r:id="rId7"/>
    <p:sldId id="1072" r:id="rId8"/>
    <p:sldId id="1073" r:id="rId9"/>
    <p:sldId id="1074" r:id="rId10"/>
    <p:sldId id="1075" r:id="rId11"/>
    <p:sldId id="1076" r:id="rId12"/>
    <p:sldId id="1077" r:id="rId13"/>
    <p:sldId id="1078" r:id="rId14"/>
    <p:sldId id="1079" r:id="rId15"/>
    <p:sldId id="1080" r:id="rId16"/>
    <p:sldId id="1081" r:id="rId17"/>
    <p:sldId id="1082" r:id="rId18"/>
    <p:sldId id="1083" r:id="rId19"/>
    <p:sldId id="1084" r:id="rId20"/>
    <p:sldId id="1085" r:id="rId21"/>
    <p:sldId id="1086" r:id="rId22"/>
    <p:sldId id="1087" r:id="rId23"/>
    <p:sldId id="1088" r:id="rId24"/>
    <p:sldId id="1089" r:id="rId25"/>
    <p:sldId id="1095" r:id="rId26"/>
    <p:sldId id="1093" r:id="rId27"/>
    <p:sldId id="1094" r:id="rId28"/>
    <p:sldId id="1096" r:id="rId29"/>
    <p:sldId id="1097" r:id="rId30"/>
    <p:sldId id="1100" r:id="rId31"/>
    <p:sldId id="1098" r:id="rId32"/>
    <p:sldId id="1099" r:id="rId33"/>
    <p:sldId id="1160" r:id="rId34"/>
    <p:sldId id="1049" r:id="rId35"/>
    <p:sldId id="1101" r:id="rId36"/>
    <p:sldId id="1102" r:id="rId37"/>
    <p:sldId id="1103" r:id="rId38"/>
    <p:sldId id="1104" r:id="rId39"/>
    <p:sldId id="1106" r:id="rId40"/>
    <p:sldId id="1107" r:id="rId41"/>
    <p:sldId id="1108" r:id="rId42"/>
    <p:sldId id="1109" r:id="rId43"/>
    <p:sldId id="1110"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00099"/>
    <a:srgbClr val="1B327E"/>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91" autoAdjust="0"/>
    <p:restoredTop sz="76845" autoAdjust="0"/>
  </p:normalViewPr>
  <p:slideViewPr>
    <p:cSldViewPr>
      <p:cViewPr varScale="1">
        <p:scale>
          <a:sx n="56" d="100"/>
          <a:sy n="56" d="100"/>
        </p:scale>
        <p:origin x="108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7" d="100"/>
          <a:sy n="47" d="100"/>
        </p:scale>
        <p:origin x="2707"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94633A84-D730-4DB1-B585-7559B92CE5D8}" type="datetimeFigureOut">
              <a:rPr lang="en-US"/>
              <a:pPr>
                <a:defRPr/>
              </a:pPr>
              <a:t>4/9/2026</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C669EC8-97E7-4C24-A864-1853E75085DC}" type="slidenum">
              <a:rPr lang="en-US"/>
              <a:pPr>
                <a:defRPr/>
              </a:pPr>
              <a:t>‹#›</a:t>
            </a:fld>
            <a:endParaRPr lang="en-US"/>
          </a:p>
        </p:txBody>
      </p:sp>
    </p:spTree>
    <p:extLst>
      <p:ext uri="{BB962C8B-B14F-4D97-AF65-F5344CB8AC3E}">
        <p14:creationId xmlns:p14="http://schemas.microsoft.com/office/powerpoint/2010/main" val="97898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2C5A2EE-74B4-4329-B2EC-6DFE0575EDC9}" type="slidenum">
              <a:rPr lang="en-US"/>
              <a:pPr>
                <a:defRPr/>
              </a:pPr>
              <a:t>‹#›</a:t>
            </a:fld>
            <a:endParaRPr lang="en-US"/>
          </a:p>
        </p:txBody>
      </p:sp>
    </p:spTree>
    <p:extLst>
      <p:ext uri="{BB962C8B-B14F-4D97-AF65-F5344CB8AC3E}">
        <p14:creationId xmlns:p14="http://schemas.microsoft.com/office/powerpoint/2010/main" val="2392455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These notes are written by the instructor for students to read after class. This slide sets the frame for the whole lesson.</a:t>
            </a:r>
          </a:p>
          <a:p>
            <a:r>
              <a:rPr lang="en-US" dirty="0"/>
              <a:t>In the previous weeks, we studied the Internet in a general way: the network core, switching, delay, throughput, and the logic of layered communication. Today we move one level higher and begin the Application Layer, which is the layer closest to the user.</a:t>
            </a:r>
          </a:p>
          <a:p>
            <a:r>
              <a:rPr lang="en-US" dirty="0"/>
              <a:t>As a student, keep this perspective in mind: whenever you open a web page, send an email, use a search engine, or chat in a messaging app, you are using the Application Layer. This is the most visible part of networking, because it is where people actually experience network services.</a:t>
            </a:r>
          </a:p>
          <a:p>
            <a:r>
              <a:rPr lang="en-US" dirty="0"/>
              <a:t>For that reason, the protocols in this chapter should not be seen as isolated technical names. They explain the logic behind the digital services you use every day.</a:t>
            </a: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a:t>
            </a:fld>
            <a:endParaRPr lang="en-US"/>
          </a:p>
        </p:txBody>
      </p:sp>
    </p:spTree>
    <p:extLst>
      <p:ext uri="{BB962C8B-B14F-4D97-AF65-F5344CB8AC3E}">
        <p14:creationId xmlns:p14="http://schemas.microsoft.com/office/powerpoint/2010/main" val="341682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response time using RTT.</a:t>
            </a:r>
          </a:p>
          <a:p>
            <a:r>
              <a:rPr lang="en-US" dirty="0"/>
              <a:t>RTT, or round-trip time, is the time needed for a small packet to travel from client to server and back again. In HTTP analysis, RTT is one of the most useful starting points for reasoning about delay.</a:t>
            </a:r>
          </a:p>
          <a:p>
            <a:r>
              <a:rPr lang="en-US" dirty="0"/>
              <a:t>For non-persistent HTTP, a rough per-object model is often two RTTs plus the file transmission time: one RTT for TCP connection setup, one RTT for the HTTP request and the first bytes of the response, plus the actual object transmission time.</a:t>
            </a:r>
          </a:p>
          <a:p>
            <a:r>
              <a:rPr lang="en-US" dirty="0"/>
              <a:t>Students should clearly distinguish between protocol-related delay and pure transmission delay. This distinction becomes very useful in both problem solving and performance analysis.</a:t>
            </a:r>
          </a:p>
        </p:txBody>
      </p:sp>
      <p:sp>
        <p:nvSpPr>
          <p:cNvPr id="4" name="Slide Number Placeholder 3"/>
          <p:cNvSpPr>
            <a:spLocks noGrp="1"/>
          </p:cNvSpPr>
          <p:nvPr>
            <p:ph type="sldNum" sz="quarter" idx="5"/>
          </p:nvPr>
        </p:nvSpPr>
        <p:spPr/>
        <p:txBody>
          <a:bodyPr/>
          <a:lstStyle/>
          <a:p>
            <a:fld id="{3D91EEAC-CFEF-9647-876F-EABC6B8338D7}" type="slidenum">
              <a:rPr lang="en-US" smtClean="0"/>
              <a:t>10</a:t>
            </a:fld>
            <a:endParaRPr lang="en-US"/>
          </a:p>
        </p:txBody>
      </p:sp>
    </p:spTree>
    <p:extLst>
      <p:ext uri="{BB962C8B-B14F-4D97-AF65-F5344CB8AC3E}">
        <p14:creationId xmlns:p14="http://schemas.microsoft.com/office/powerpoint/2010/main" val="82868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why persistent HTTP was introduced.</a:t>
            </a:r>
          </a:p>
          <a:p>
            <a:r>
              <a:rPr lang="en-US" dirty="0"/>
              <a:t>In non-persistent HTTP, every object may require a new TCP connection. This creates repeated work for the operating system and unnecessary delay for the application.</a:t>
            </a:r>
          </a:p>
          <a:p>
            <a:r>
              <a:rPr lang="en-US" dirty="0"/>
              <a:t>Persistent HTTP keeps the connection open and allows multiple objects to be transferred over the same TCP connection. This reduces overhead and improves efficiency, especially for pages with many referenced resources.</a:t>
            </a:r>
          </a:p>
          <a:p>
            <a:r>
              <a:rPr lang="en-US" dirty="0"/>
              <a:t>The key lesson is that protocol design can improve perceived performance even without changing the physical link speed.</a:t>
            </a:r>
          </a:p>
        </p:txBody>
      </p:sp>
      <p:sp>
        <p:nvSpPr>
          <p:cNvPr id="4" name="Slide Number Placeholder 3"/>
          <p:cNvSpPr>
            <a:spLocks noGrp="1"/>
          </p:cNvSpPr>
          <p:nvPr>
            <p:ph type="sldNum" sz="quarter" idx="5"/>
          </p:nvPr>
        </p:nvSpPr>
        <p:spPr/>
        <p:txBody>
          <a:bodyPr/>
          <a:lstStyle/>
          <a:p>
            <a:fld id="{3D91EEAC-CFEF-9647-876F-EABC6B8338D7}" type="slidenum">
              <a:rPr lang="en-US" smtClean="0"/>
              <a:t>11</a:t>
            </a:fld>
            <a:endParaRPr lang="en-US"/>
          </a:p>
        </p:txBody>
      </p:sp>
    </p:spTree>
    <p:extLst>
      <p:ext uri="{BB962C8B-B14F-4D97-AF65-F5344CB8AC3E}">
        <p14:creationId xmlns:p14="http://schemas.microsoft.com/office/powerpoint/2010/main" val="311894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an actual HTTP request message.</a:t>
            </a:r>
          </a:p>
          <a:p>
            <a:r>
              <a:rPr lang="en-US" dirty="0"/>
              <a:t>Students should pay attention to the request line, the header lines, and the blank line that marks the end of the headers. The request line tells us the method, the requested resource, and the protocol version.</a:t>
            </a:r>
          </a:p>
          <a:p>
            <a:r>
              <a:rPr lang="en-US" dirty="0"/>
              <a:t>Headers such as Host, User-Agent, and Accept give additional information that helps the server interpret the request properly.</a:t>
            </a:r>
          </a:p>
          <a:p>
            <a:r>
              <a:rPr lang="en-US" dirty="0"/>
              <a:t>Reading an HTTP message line by line is an important protocol skill. It makes the protocol concrete instead of abstract, and it prepares students for Wireshark and manual protocol testing.</a:t>
            </a:r>
          </a:p>
        </p:txBody>
      </p:sp>
      <p:sp>
        <p:nvSpPr>
          <p:cNvPr id="4" name="Slide Number Placeholder 3"/>
          <p:cNvSpPr>
            <a:spLocks noGrp="1"/>
          </p:cNvSpPr>
          <p:nvPr>
            <p:ph type="sldNum" sz="quarter" idx="5"/>
          </p:nvPr>
        </p:nvSpPr>
        <p:spPr/>
        <p:txBody>
          <a:bodyPr/>
          <a:lstStyle/>
          <a:p>
            <a:fld id="{3D91EEAC-CFEF-9647-876F-EABC6B8338D7}" type="slidenum">
              <a:rPr lang="en-US" smtClean="0"/>
              <a:t>12</a:t>
            </a:fld>
            <a:endParaRPr lang="en-US"/>
          </a:p>
        </p:txBody>
      </p:sp>
    </p:spTree>
    <p:extLst>
      <p:ext uri="{BB962C8B-B14F-4D97-AF65-F5344CB8AC3E}">
        <p14:creationId xmlns:p14="http://schemas.microsoft.com/office/powerpoint/2010/main" val="182136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general structure of an HTTP request.</a:t>
            </a:r>
          </a:p>
          <a:p>
            <a:r>
              <a:rPr lang="en-US" dirty="0"/>
              <a:t>Rather than memorizing the picture, focus on the logic: first comes the request line, then header fields, and finally an optional body.</a:t>
            </a:r>
          </a:p>
          <a:p>
            <a:r>
              <a:rPr lang="en-US" dirty="0"/>
              <a:t>Each header adds some kind of meaning, such as accepted content type, preferred language, connection behavior, or user agent information.</a:t>
            </a:r>
          </a:p>
          <a:p>
            <a:r>
              <a:rPr lang="en-US" dirty="0"/>
              <a:t>This slide is a very good reminder that a protocol is not just an idea. It is a precise message format with syntax rules that both sides must follow.</a:t>
            </a:r>
          </a:p>
        </p:txBody>
      </p:sp>
      <p:sp>
        <p:nvSpPr>
          <p:cNvPr id="4" name="Slide Number Placeholder 3"/>
          <p:cNvSpPr>
            <a:spLocks noGrp="1"/>
          </p:cNvSpPr>
          <p:nvPr>
            <p:ph type="sldNum" sz="quarter" idx="5"/>
          </p:nvPr>
        </p:nvSpPr>
        <p:spPr/>
        <p:txBody>
          <a:bodyPr/>
          <a:lstStyle/>
          <a:p>
            <a:fld id="{3D91EEAC-CFEF-9647-876F-EABC6B8338D7}" type="slidenum">
              <a:rPr lang="en-US" smtClean="0"/>
              <a:t>13</a:t>
            </a:fld>
            <a:endParaRPr lang="en-US"/>
          </a:p>
        </p:txBody>
      </p:sp>
    </p:spTree>
    <p:extLst>
      <p:ext uri="{BB962C8B-B14F-4D97-AF65-F5344CB8AC3E}">
        <p14:creationId xmlns:p14="http://schemas.microsoft.com/office/powerpoint/2010/main" val="27801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HTTP methods other than the most familiar GET.</a:t>
            </a:r>
          </a:p>
          <a:p>
            <a:r>
              <a:rPr lang="en-US" dirty="0"/>
              <a:t>POST is commonly used to send user input or form data to the server. GET is usually used to request resources, but it can also carry data through the URL. HEAD requests only the headers without the body, and PUT is used to upload or replace a resource.</a:t>
            </a:r>
          </a:p>
          <a:p>
            <a:r>
              <a:rPr lang="en-US" dirty="0"/>
              <a:t>The important lesson is that HTTP is not simply a protocol for downloading pages. It supports different types of operations through different request methods.</a:t>
            </a:r>
          </a:p>
          <a:p>
            <a:r>
              <a:rPr lang="en-US" dirty="0"/>
              <a:t>Students should think of the method as part of the meaning of the request, not just a technical keyword.</a:t>
            </a:r>
          </a:p>
        </p:txBody>
      </p:sp>
      <p:sp>
        <p:nvSpPr>
          <p:cNvPr id="4" name="Slide Number Placeholder 3"/>
          <p:cNvSpPr>
            <a:spLocks noGrp="1"/>
          </p:cNvSpPr>
          <p:nvPr>
            <p:ph type="sldNum" sz="quarter" idx="5"/>
          </p:nvPr>
        </p:nvSpPr>
        <p:spPr/>
        <p:txBody>
          <a:bodyPr/>
          <a:lstStyle/>
          <a:p>
            <a:fld id="{3D91EEAC-CFEF-9647-876F-EABC6B8338D7}" type="slidenum">
              <a:rPr lang="en-US" smtClean="0"/>
              <a:t>14</a:t>
            </a:fld>
            <a:endParaRPr lang="en-US"/>
          </a:p>
        </p:txBody>
      </p:sp>
    </p:spTree>
    <p:extLst>
      <p:ext uri="{BB962C8B-B14F-4D97-AF65-F5344CB8AC3E}">
        <p14:creationId xmlns:p14="http://schemas.microsoft.com/office/powerpoint/2010/main" val="2603974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structure of an HTTP response.</a:t>
            </a:r>
          </a:p>
          <a:p>
            <a:r>
              <a:rPr lang="en-US" dirty="0"/>
              <a:t>A response begins with the status line, followed by header lines, and finally the data itself. The data may be an HTML file, an image, or another kind of object.</a:t>
            </a:r>
          </a:p>
          <a:p>
            <a:r>
              <a:rPr lang="en-US" dirty="0"/>
              <a:t>For the client, one of the first important fields is the status code, because it tells whether the request succeeded or failed. Headers such as Content-Length and Content-Type also matter because they affect how the client interprets the returned data.</a:t>
            </a:r>
          </a:p>
          <a:p>
            <a:r>
              <a:rPr lang="en-US" dirty="0"/>
              <a:t>Students should understand that a response is more than just the requested object. It also carries metadata about the result and the payload.</a:t>
            </a:r>
          </a:p>
        </p:txBody>
      </p:sp>
      <p:sp>
        <p:nvSpPr>
          <p:cNvPr id="4" name="Slide Number Placeholder 3"/>
          <p:cNvSpPr>
            <a:spLocks noGrp="1"/>
          </p:cNvSpPr>
          <p:nvPr>
            <p:ph type="sldNum" sz="quarter" idx="5"/>
          </p:nvPr>
        </p:nvSpPr>
        <p:spPr/>
        <p:txBody>
          <a:bodyPr/>
          <a:lstStyle/>
          <a:p>
            <a:fld id="{3D91EEAC-CFEF-9647-876F-EABC6B8338D7}" type="slidenum">
              <a:rPr lang="en-US" smtClean="0"/>
              <a:t>15</a:t>
            </a:fld>
            <a:endParaRPr lang="en-US"/>
          </a:p>
        </p:txBody>
      </p:sp>
    </p:spTree>
    <p:extLst>
      <p:ext uri="{BB962C8B-B14F-4D97-AF65-F5344CB8AC3E}">
        <p14:creationId xmlns:p14="http://schemas.microsoft.com/office/powerpoint/2010/main" val="3173830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common HTTP response status codes.</a:t>
            </a:r>
          </a:p>
          <a:p>
            <a:r>
              <a:rPr lang="en-US" dirty="0"/>
              <a:t>200 OK means the request succeeded. 301 indicates redirection. 400 means the request was not understood correctly. 404 means the requested object was not found. 505 means the protocol version is not supported.</a:t>
            </a:r>
          </a:p>
          <a:p>
            <a:r>
              <a:rPr lang="en-US" dirty="0"/>
              <a:t>Students should not see status codes only as error numbers. They are a standardized reporting system that tells the client the result of the interaction.</a:t>
            </a:r>
          </a:p>
          <a:p>
            <a:r>
              <a:rPr lang="en-US" dirty="0"/>
              <a:t>In real debugging situations, these codes are among the first things developers and network analysts check.</a:t>
            </a:r>
          </a:p>
        </p:txBody>
      </p:sp>
      <p:sp>
        <p:nvSpPr>
          <p:cNvPr id="4" name="Slide Number Placeholder 3"/>
          <p:cNvSpPr>
            <a:spLocks noGrp="1"/>
          </p:cNvSpPr>
          <p:nvPr>
            <p:ph type="sldNum" sz="quarter" idx="5"/>
          </p:nvPr>
        </p:nvSpPr>
        <p:spPr/>
        <p:txBody>
          <a:bodyPr/>
          <a:lstStyle/>
          <a:p>
            <a:fld id="{3D91EEAC-CFEF-9647-876F-EABC6B8338D7}" type="slidenum">
              <a:rPr lang="en-US" smtClean="0"/>
              <a:t>16</a:t>
            </a:fld>
            <a:endParaRPr lang="en-US"/>
          </a:p>
        </p:txBody>
      </p:sp>
    </p:spTree>
    <p:extLst>
      <p:ext uri="{BB962C8B-B14F-4D97-AF65-F5344CB8AC3E}">
        <p14:creationId xmlns:p14="http://schemas.microsoft.com/office/powerpoint/2010/main" val="3653129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reminds us that HTTP can be tested manually, not only through browsers.</a:t>
            </a:r>
          </a:p>
          <a:p>
            <a:r>
              <a:rPr lang="en-US" dirty="0"/>
              <a:t>By opening a TCP connection to port 80 and typing a valid GET request by hand, we can observe how the server responds. Wireshark can show the same process as captured network traffic.</a:t>
            </a:r>
          </a:p>
          <a:p>
            <a:r>
              <a:rPr lang="en-US" dirty="0"/>
              <a:t>The educational value is very high here. A browser hides the protocol details, but manual testing reveals the actual message exchange.</a:t>
            </a:r>
          </a:p>
          <a:p>
            <a:r>
              <a:rPr lang="en-US" dirty="0"/>
              <a:t>Students should take away the idea that application-layer protocols can be observed, read, and tested directly.</a:t>
            </a:r>
          </a:p>
        </p:txBody>
      </p:sp>
      <p:sp>
        <p:nvSpPr>
          <p:cNvPr id="4" name="Slide Number Placeholder 3"/>
          <p:cNvSpPr>
            <a:spLocks noGrp="1"/>
          </p:cNvSpPr>
          <p:nvPr>
            <p:ph type="sldNum" sz="quarter" idx="5"/>
          </p:nvPr>
        </p:nvSpPr>
        <p:spPr/>
        <p:txBody>
          <a:bodyPr/>
          <a:lstStyle/>
          <a:p>
            <a:fld id="{3D91EEAC-CFEF-9647-876F-EABC6B8338D7}" type="slidenum">
              <a:rPr lang="en-US" smtClean="0"/>
              <a:t>17</a:t>
            </a:fld>
            <a:endParaRPr lang="en-US"/>
          </a:p>
        </p:txBody>
      </p:sp>
    </p:spTree>
    <p:extLst>
      <p:ext uri="{BB962C8B-B14F-4D97-AF65-F5344CB8AC3E}">
        <p14:creationId xmlns:p14="http://schemas.microsoft.com/office/powerpoint/2010/main" val="256249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moves from stateless HTTP to the broader problem of state.</a:t>
            </a:r>
          </a:p>
          <a:p>
            <a:r>
              <a:rPr lang="en-US" dirty="0"/>
              <a:t>Because HTTP is naturally stateless, it does not automatically remember the earlier steps of a multi-step interaction. But real applications often need continuity, for example for authentication, user sessions, or shopping carts.</a:t>
            </a:r>
          </a:p>
          <a:p>
            <a:r>
              <a:rPr lang="en-US" dirty="0"/>
              <a:t>That is why state management becomes necessary. The slide contrasts stateless and stateful behavior so that students can see why the problem exists in the first place.</a:t>
            </a:r>
          </a:p>
          <a:p>
            <a:r>
              <a:rPr lang="en-US" dirty="0"/>
              <a:t>Cookies will soon appear as one practical mechanism used by the Web to provide this missing continuity.</a:t>
            </a:r>
          </a:p>
        </p:txBody>
      </p:sp>
      <p:sp>
        <p:nvSpPr>
          <p:cNvPr id="4" name="Slide Number Placeholder 3"/>
          <p:cNvSpPr>
            <a:spLocks noGrp="1"/>
          </p:cNvSpPr>
          <p:nvPr>
            <p:ph type="sldNum" sz="quarter" idx="5"/>
          </p:nvPr>
        </p:nvSpPr>
        <p:spPr/>
        <p:txBody>
          <a:bodyPr/>
          <a:lstStyle/>
          <a:p>
            <a:fld id="{3D91EEAC-CFEF-9647-876F-EABC6B8338D7}" type="slidenum">
              <a:rPr lang="en-US" smtClean="0"/>
              <a:t>18</a:t>
            </a:fld>
            <a:endParaRPr lang="en-US"/>
          </a:p>
        </p:txBody>
      </p:sp>
    </p:spTree>
    <p:extLst>
      <p:ext uri="{BB962C8B-B14F-4D97-AF65-F5344CB8AC3E}">
        <p14:creationId xmlns:p14="http://schemas.microsoft.com/office/powerpoint/2010/main" val="3168573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the four main components of cookies.</a:t>
            </a:r>
          </a:p>
          <a:p>
            <a:r>
              <a:rPr lang="en-US" dirty="0"/>
              <a:t>A cookie can appear in an HTTP response, later be returned in an HTTP request, be stored on the user’s machine by the browser, and be associated with a server-side database entry.</a:t>
            </a:r>
          </a:p>
          <a:p>
            <a:r>
              <a:rPr lang="en-US" dirty="0"/>
              <a:t>So a cookie is not just a tiny value. It is part of a larger identification and state-management mechanism between browser and server.</a:t>
            </a:r>
          </a:p>
          <a:p>
            <a:r>
              <a:rPr lang="en-US" dirty="0"/>
              <a:t>Understanding this logic is essential for making sense of sessions, personalization, and user recognition on modern websites.</a:t>
            </a:r>
          </a:p>
        </p:txBody>
      </p:sp>
      <p:sp>
        <p:nvSpPr>
          <p:cNvPr id="4" name="Slide Number Placeholder 3"/>
          <p:cNvSpPr>
            <a:spLocks noGrp="1"/>
          </p:cNvSpPr>
          <p:nvPr>
            <p:ph type="sldNum" sz="quarter" idx="5"/>
          </p:nvPr>
        </p:nvSpPr>
        <p:spPr/>
        <p:txBody>
          <a:bodyPr/>
          <a:lstStyle/>
          <a:p>
            <a:fld id="{3D91EEAC-CFEF-9647-876F-EABC6B8338D7}" type="slidenum">
              <a:rPr lang="en-US" smtClean="0"/>
              <a:t>19</a:t>
            </a:fld>
            <a:endParaRPr lang="en-US"/>
          </a:p>
        </p:txBody>
      </p:sp>
    </p:spTree>
    <p:extLst>
      <p:ext uri="{BB962C8B-B14F-4D97-AF65-F5344CB8AC3E}">
        <p14:creationId xmlns:p14="http://schemas.microsoft.com/office/powerpoint/2010/main" val="154676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This is the opening slide for the chapter and it shows the main topics we will move through today.</a:t>
            </a:r>
          </a:p>
          <a:p>
            <a:r>
              <a:rPr lang="en-US" dirty="0"/>
              <a:t>The central purpose of Chapter 2 is to explain how network applications work. It is not enough to memorize protocol names. You need to understand how a client and a server communicate, what transport service an application needs, and why one design choice is preferred over another.</a:t>
            </a:r>
          </a:p>
          <a:p>
            <a:r>
              <a:rPr lang="en-US" dirty="0"/>
              <a:t>In this week, our main focus is Web and HTTP. After that, we move to e-mail architecture and the protocols used to send and access e-mail.</a:t>
            </a:r>
          </a:p>
          <a:p>
            <a:r>
              <a:rPr lang="en-US" dirty="0"/>
              <a:t>While studying this chapter, always ask the same three questions: What problem is this application solving? What messages are exchanged? What transport service is supporting it underneath?</a:t>
            </a: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2</a:t>
            </a:fld>
            <a:endParaRPr lang="en-US"/>
          </a:p>
        </p:txBody>
      </p:sp>
    </p:spTree>
    <p:extLst>
      <p:ext uri="{BB962C8B-B14F-4D97-AF65-F5344CB8AC3E}">
        <p14:creationId xmlns:p14="http://schemas.microsoft.com/office/powerpoint/2010/main" val="1182775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cookie process as a concrete sequence.</a:t>
            </a:r>
          </a:p>
          <a:p>
            <a:r>
              <a:rPr lang="en-US" dirty="0"/>
              <a:t>When a user first visits a site, the site may generate an identifier and return it as a cookie. On later visits, the browser sends that same identifier back to the server in new requests.</a:t>
            </a:r>
          </a:p>
          <a:p>
            <a:r>
              <a:rPr lang="en-US" dirty="0"/>
              <a:t>As a result, the server behaves as if it remembers the user, even though what it really recognizes is the cookie value.</a:t>
            </a:r>
          </a:p>
          <a:p>
            <a:r>
              <a:rPr lang="en-US" dirty="0"/>
              <a:t>This mechanism is used widely in online shopping, recommendation systems, and session continuity.</a:t>
            </a:r>
          </a:p>
        </p:txBody>
      </p:sp>
      <p:sp>
        <p:nvSpPr>
          <p:cNvPr id="4" name="Slide Number Placeholder 3"/>
          <p:cNvSpPr>
            <a:spLocks noGrp="1"/>
          </p:cNvSpPr>
          <p:nvPr>
            <p:ph type="sldNum" sz="quarter" idx="5"/>
          </p:nvPr>
        </p:nvSpPr>
        <p:spPr/>
        <p:txBody>
          <a:bodyPr/>
          <a:lstStyle/>
          <a:p>
            <a:fld id="{3D91EEAC-CFEF-9647-876F-EABC6B8338D7}" type="slidenum">
              <a:rPr lang="en-US" smtClean="0"/>
              <a:t>20</a:t>
            </a:fld>
            <a:endParaRPr lang="en-US"/>
          </a:p>
        </p:txBody>
      </p:sp>
    </p:spTree>
    <p:extLst>
      <p:ext uri="{BB962C8B-B14F-4D97-AF65-F5344CB8AC3E}">
        <p14:creationId xmlns:p14="http://schemas.microsoft.com/office/powerpoint/2010/main" val="3010989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both the benefits and the privacy concerns of cookies.</a:t>
            </a:r>
          </a:p>
          <a:p>
            <a:r>
              <a:rPr lang="en-US" dirty="0"/>
              <a:t>Cookies can support authorization, shopping carts, recommendations, and user session management. At the same time, they can also be used to track user behavior across visits and even across websites.</a:t>
            </a:r>
          </a:p>
          <a:p>
            <a:r>
              <a:rPr lang="en-US" dirty="0"/>
              <a:t>Persistent third-party cookies are especially important in privacy discussions because they can support long-term tracking.</a:t>
            </a:r>
          </a:p>
          <a:p>
            <a:r>
              <a:rPr lang="en-US" dirty="0"/>
              <a:t>Students should be able to see both sides: cookies are useful engineering tools, but they also raise ethical and privacy questions.</a:t>
            </a:r>
          </a:p>
        </p:txBody>
      </p:sp>
      <p:sp>
        <p:nvSpPr>
          <p:cNvPr id="4" name="Slide Number Placeholder 3"/>
          <p:cNvSpPr>
            <a:spLocks noGrp="1"/>
          </p:cNvSpPr>
          <p:nvPr>
            <p:ph type="sldNum" sz="quarter" idx="5"/>
          </p:nvPr>
        </p:nvSpPr>
        <p:spPr/>
        <p:txBody>
          <a:bodyPr/>
          <a:lstStyle/>
          <a:p>
            <a:fld id="{3D91EEAC-CFEF-9647-876F-EABC6B8338D7}" type="slidenum">
              <a:rPr lang="en-US" smtClean="0"/>
              <a:t>21</a:t>
            </a:fld>
            <a:endParaRPr lang="en-US"/>
          </a:p>
        </p:txBody>
      </p:sp>
    </p:spTree>
    <p:extLst>
      <p:ext uri="{BB962C8B-B14F-4D97-AF65-F5344CB8AC3E}">
        <p14:creationId xmlns:p14="http://schemas.microsoft.com/office/powerpoint/2010/main" val="2689141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Web caches, often called proxy servers.</a:t>
            </a:r>
          </a:p>
          <a:p>
            <a:r>
              <a:rPr lang="en-US" dirty="0"/>
              <a:t>Instead of always contacting the origin server directly, a browser may send requests through a cache. If the cache already holds the object, it can return the object immediately. Otherwise, it fetches the object from the origin server and then serves it to the client.</a:t>
            </a:r>
          </a:p>
          <a:p>
            <a:r>
              <a:rPr lang="en-US" dirty="0"/>
              <a:t>The main goals are to reduce response time and decrease unnecessary traffic across the network.</a:t>
            </a:r>
          </a:p>
          <a:p>
            <a:r>
              <a:rPr lang="en-US" dirty="0"/>
              <a:t>This is a strong example of how application-layer design decisions directly affect overall network performance.</a:t>
            </a:r>
          </a:p>
        </p:txBody>
      </p:sp>
      <p:sp>
        <p:nvSpPr>
          <p:cNvPr id="4" name="Slide Number Placeholder 3"/>
          <p:cNvSpPr>
            <a:spLocks noGrp="1"/>
          </p:cNvSpPr>
          <p:nvPr>
            <p:ph type="sldNum" sz="quarter" idx="5"/>
          </p:nvPr>
        </p:nvSpPr>
        <p:spPr/>
        <p:txBody>
          <a:bodyPr/>
          <a:lstStyle/>
          <a:p>
            <a:fld id="{3D91EEAC-CFEF-9647-876F-EABC6B8338D7}" type="slidenum">
              <a:rPr lang="en-US" smtClean="0"/>
              <a:t>22</a:t>
            </a:fld>
            <a:endParaRPr lang="en-US"/>
          </a:p>
        </p:txBody>
      </p:sp>
    </p:spTree>
    <p:extLst>
      <p:ext uri="{BB962C8B-B14F-4D97-AF65-F5344CB8AC3E}">
        <p14:creationId xmlns:p14="http://schemas.microsoft.com/office/powerpoint/2010/main" val="377243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why a cache behaves both as a server and as a client.</a:t>
            </a:r>
          </a:p>
          <a:p>
            <a:r>
              <a:rPr lang="en-US" dirty="0"/>
              <a:t>To the browser, the cache looks like a server because it can respond with the requested object. To the origin server, the cache looks like a client because it sends requests upstream.</a:t>
            </a:r>
          </a:p>
          <a:p>
            <a:r>
              <a:rPr lang="en-US" dirty="0"/>
              <a:t>The engineering reason for caches is simple: faster service for users, lower load on access links, and more efficient content distribution.</a:t>
            </a:r>
          </a:p>
          <a:p>
            <a:r>
              <a:rPr lang="en-US" dirty="0"/>
              <a:t>This is why universities, enterprises, and ISPs often rely on caching mechanisms.</a:t>
            </a:r>
          </a:p>
        </p:txBody>
      </p:sp>
      <p:sp>
        <p:nvSpPr>
          <p:cNvPr id="4" name="Slide Number Placeholder 3"/>
          <p:cNvSpPr>
            <a:spLocks noGrp="1"/>
          </p:cNvSpPr>
          <p:nvPr>
            <p:ph type="sldNum" sz="quarter" idx="5"/>
          </p:nvPr>
        </p:nvSpPr>
        <p:spPr/>
        <p:txBody>
          <a:bodyPr/>
          <a:lstStyle/>
          <a:p>
            <a:fld id="{3D91EEAC-CFEF-9647-876F-EABC6B8338D7}" type="slidenum">
              <a:rPr lang="en-US" smtClean="0"/>
              <a:t>23</a:t>
            </a:fld>
            <a:endParaRPr lang="en-US"/>
          </a:p>
        </p:txBody>
      </p:sp>
    </p:spTree>
    <p:extLst>
      <p:ext uri="{BB962C8B-B14F-4D97-AF65-F5344CB8AC3E}">
        <p14:creationId xmlns:p14="http://schemas.microsoft.com/office/powerpoint/2010/main" val="2173204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 a numerical example of poor performance without caching.</a:t>
            </a:r>
          </a:p>
          <a:p>
            <a:r>
              <a:rPr lang="en-US" dirty="0"/>
              <a:t>The central concept is access-link utilization. When utilization becomes very high, queues grow and response time can become extremely large.</a:t>
            </a:r>
          </a:p>
          <a:p>
            <a:r>
              <a:rPr lang="en-US" dirty="0"/>
              <a:t>Students should understand that total delay is not just “Internet delay.” The local bottleneck link can dominate the experience.</a:t>
            </a:r>
          </a:p>
          <a:p>
            <a:r>
              <a:rPr lang="en-US" dirty="0"/>
              <a:t>This slide prepares the argument for why caching is not only a theoretical idea but also a practical and economic solution.</a:t>
            </a:r>
          </a:p>
        </p:txBody>
      </p:sp>
      <p:sp>
        <p:nvSpPr>
          <p:cNvPr id="4" name="Slide Number Placeholder 3"/>
          <p:cNvSpPr>
            <a:spLocks noGrp="1"/>
          </p:cNvSpPr>
          <p:nvPr>
            <p:ph type="sldNum" sz="quarter" idx="5"/>
          </p:nvPr>
        </p:nvSpPr>
        <p:spPr/>
        <p:txBody>
          <a:bodyPr/>
          <a:lstStyle/>
          <a:p>
            <a:fld id="{3D91EEAC-CFEF-9647-876F-EABC6B8338D7}" type="slidenum">
              <a:rPr lang="en-US" smtClean="0"/>
              <a:t>24</a:t>
            </a:fld>
            <a:endParaRPr lang="en-US"/>
          </a:p>
        </p:txBody>
      </p:sp>
    </p:spTree>
    <p:extLst>
      <p:ext uri="{BB962C8B-B14F-4D97-AF65-F5344CB8AC3E}">
        <p14:creationId xmlns:p14="http://schemas.microsoft.com/office/powerpoint/2010/main" val="951182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one possible solution: buying a faster access link.</a:t>
            </a:r>
          </a:p>
          <a:p>
            <a:r>
              <a:rPr lang="en-US" dirty="0"/>
              <a:t>Yes, a faster link can reduce delay, but it can also be expensive. More importantly, capacity alone is not always the smartest answer to a performance problem.</a:t>
            </a:r>
          </a:p>
          <a:p>
            <a:r>
              <a:rPr lang="en-US" dirty="0"/>
              <a:t>The broader lesson is that network engineering is not just about buying more speed. Often, better architecture can produce better results at lower cost.</a:t>
            </a:r>
          </a:p>
          <a:p>
            <a:r>
              <a:rPr lang="en-US" dirty="0"/>
              <a:t>That is why the next slide presents caching as the more elegant alternative.</a:t>
            </a:r>
          </a:p>
        </p:txBody>
      </p:sp>
      <p:sp>
        <p:nvSpPr>
          <p:cNvPr id="4" name="Slide Number Placeholder 3"/>
          <p:cNvSpPr>
            <a:spLocks noGrp="1"/>
          </p:cNvSpPr>
          <p:nvPr>
            <p:ph type="sldNum" sz="quarter" idx="5"/>
          </p:nvPr>
        </p:nvSpPr>
        <p:spPr/>
        <p:txBody>
          <a:bodyPr/>
          <a:lstStyle/>
          <a:p>
            <a:fld id="{3D91EEAC-CFEF-9647-876F-EABC6B8338D7}" type="slidenum">
              <a:rPr lang="en-US" smtClean="0"/>
              <a:t>25</a:t>
            </a:fld>
            <a:endParaRPr lang="en-US"/>
          </a:p>
        </p:txBody>
      </p:sp>
    </p:spTree>
    <p:extLst>
      <p:ext uri="{BB962C8B-B14F-4D97-AF65-F5344CB8AC3E}">
        <p14:creationId xmlns:p14="http://schemas.microsoft.com/office/powerpoint/2010/main" val="1033855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idea of installing a web cache.</a:t>
            </a:r>
          </a:p>
          <a:p>
            <a:r>
              <a:rPr lang="en-US" dirty="0"/>
              <a:t>The reasoning is straightforward: if many users repeatedly request the same objects, why should every request travel all the way to the origin server? Keeping popular content closer to users reduces repeated network load.</a:t>
            </a:r>
          </a:p>
          <a:p>
            <a:r>
              <a:rPr lang="en-US" dirty="0"/>
              <a:t>This can improve user experience and reduce cost at the same time. It is especially effective when many users consume similar content.</a:t>
            </a:r>
          </a:p>
          <a:p>
            <a:r>
              <a:rPr lang="en-US" dirty="0"/>
              <a:t>Students should see caching as both a performance optimization and an example of smarter system design.</a:t>
            </a:r>
          </a:p>
        </p:txBody>
      </p:sp>
      <p:sp>
        <p:nvSpPr>
          <p:cNvPr id="4" name="Slide Number Placeholder 3"/>
          <p:cNvSpPr>
            <a:spLocks noGrp="1"/>
          </p:cNvSpPr>
          <p:nvPr>
            <p:ph type="sldNum" sz="quarter" idx="5"/>
          </p:nvPr>
        </p:nvSpPr>
        <p:spPr/>
        <p:txBody>
          <a:bodyPr/>
          <a:lstStyle/>
          <a:p>
            <a:fld id="{3D91EEAC-CFEF-9647-876F-EABC6B8338D7}" type="slidenum">
              <a:rPr lang="en-US" smtClean="0"/>
              <a:t>26</a:t>
            </a:fld>
            <a:endParaRPr lang="en-US"/>
          </a:p>
        </p:txBody>
      </p:sp>
    </p:spTree>
    <p:extLst>
      <p:ext uri="{BB962C8B-B14F-4D97-AF65-F5344CB8AC3E}">
        <p14:creationId xmlns:p14="http://schemas.microsoft.com/office/powerpoint/2010/main" val="3704193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uses cache hit rate to show how real gains are achieved.</a:t>
            </a:r>
          </a:p>
          <a:p>
            <a:r>
              <a:rPr lang="en-US" dirty="0"/>
              <a:t>If a meaningful percentage of requests is answered from the cache, access-link traffic drops. Lower utilization leads to shorter queues and lower average end-to-end delay.</a:t>
            </a:r>
          </a:p>
          <a:p>
            <a:r>
              <a:rPr lang="en-US" dirty="0"/>
              <a:t>The important lesson is that a cache does not need to answer every request to be very useful. Even a moderate hit rate can produce major improvement.</a:t>
            </a:r>
          </a:p>
          <a:p>
            <a:r>
              <a:rPr lang="en-US" dirty="0"/>
              <a:t>This slide also trains students to think of delay as a weighted combination of different paths and outcomes.</a:t>
            </a:r>
          </a:p>
        </p:txBody>
      </p:sp>
      <p:sp>
        <p:nvSpPr>
          <p:cNvPr id="4" name="Slide Number Placeholder 3"/>
          <p:cNvSpPr>
            <a:spLocks noGrp="1"/>
          </p:cNvSpPr>
          <p:nvPr>
            <p:ph type="sldNum" sz="quarter" idx="5"/>
          </p:nvPr>
        </p:nvSpPr>
        <p:spPr/>
        <p:txBody>
          <a:bodyPr/>
          <a:lstStyle/>
          <a:p>
            <a:fld id="{3D91EEAC-CFEF-9647-876F-EABC6B8338D7}" type="slidenum">
              <a:rPr lang="en-US" smtClean="0"/>
              <a:t>27</a:t>
            </a:fld>
            <a:endParaRPr lang="en-US"/>
          </a:p>
        </p:txBody>
      </p:sp>
    </p:spTree>
    <p:extLst>
      <p:ext uri="{BB962C8B-B14F-4D97-AF65-F5344CB8AC3E}">
        <p14:creationId xmlns:p14="http://schemas.microsoft.com/office/powerpoint/2010/main" val="1297567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Conditional GET.</a:t>
            </a:r>
          </a:p>
          <a:p>
            <a:r>
              <a:rPr lang="en-US" dirty="0"/>
              <a:t>The goal is to avoid retransmitting an object if the cached version is still current. The client can include a condition such as If-Modified-Since in the request.</a:t>
            </a:r>
          </a:p>
          <a:p>
            <a:r>
              <a:rPr lang="en-US" dirty="0"/>
              <a:t>If the object has not changed, the server can reply with 304 Not Modified. This reduces both transmission cost and link utilization.</a:t>
            </a:r>
          </a:p>
          <a:p>
            <a:r>
              <a:rPr lang="en-US" dirty="0"/>
              <a:t>Students should understand that caching is not only about storing copies. It is also about validating whether the stored copy is still valid.</a:t>
            </a:r>
          </a:p>
        </p:txBody>
      </p:sp>
      <p:sp>
        <p:nvSpPr>
          <p:cNvPr id="4" name="Slide Number Placeholder 3"/>
          <p:cNvSpPr>
            <a:spLocks noGrp="1"/>
          </p:cNvSpPr>
          <p:nvPr>
            <p:ph type="sldNum" sz="quarter" idx="5"/>
          </p:nvPr>
        </p:nvSpPr>
        <p:spPr/>
        <p:txBody>
          <a:bodyPr/>
          <a:lstStyle/>
          <a:p>
            <a:fld id="{3D91EEAC-CFEF-9647-876F-EABC6B8338D7}" type="slidenum">
              <a:rPr lang="en-US" smtClean="0"/>
              <a:t>28</a:t>
            </a:fld>
            <a:endParaRPr lang="en-US"/>
          </a:p>
        </p:txBody>
      </p:sp>
    </p:spTree>
    <p:extLst>
      <p:ext uri="{BB962C8B-B14F-4D97-AF65-F5344CB8AC3E}">
        <p14:creationId xmlns:p14="http://schemas.microsoft.com/office/powerpoint/2010/main" val="4081852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why HTTP/2 was developed.</a:t>
            </a:r>
          </a:p>
          <a:p>
            <a:r>
              <a:rPr lang="en-US" dirty="0"/>
              <a:t>HTTP/1.1 improved on earlier versions, but pages with many objects still suffer from head-of-line blocking. Large objects can force smaller ones to wait.</a:t>
            </a:r>
          </a:p>
          <a:p>
            <a:r>
              <a:rPr lang="en-US" dirty="0"/>
              <a:t>HTTP/2 was designed to reduce such delays. The point is not simply “send faster,” but to schedule and structure transmission more intelligently.</a:t>
            </a:r>
          </a:p>
          <a:p>
            <a:r>
              <a:rPr lang="en-US" dirty="0"/>
              <a:t>Students should notice that protocols evolve because real systems expose new bottlenecks and inefficiencies.</a:t>
            </a:r>
          </a:p>
        </p:txBody>
      </p:sp>
      <p:sp>
        <p:nvSpPr>
          <p:cNvPr id="4" name="Slide Number Placeholder 3"/>
          <p:cNvSpPr>
            <a:spLocks noGrp="1"/>
          </p:cNvSpPr>
          <p:nvPr>
            <p:ph type="sldNum" sz="quarter" idx="5"/>
          </p:nvPr>
        </p:nvSpPr>
        <p:spPr/>
        <p:txBody>
          <a:bodyPr/>
          <a:lstStyle/>
          <a:p>
            <a:fld id="{3D91EEAC-CFEF-9647-876F-EABC6B8338D7}" type="slidenum">
              <a:rPr lang="en-US" smtClean="0"/>
              <a:t>29</a:t>
            </a:fld>
            <a:endParaRPr lang="en-US"/>
          </a:p>
        </p:txBody>
      </p:sp>
    </p:spTree>
    <p:extLst>
      <p:ext uri="{BB962C8B-B14F-4D97-AF65-F5344CB8AC3E}">
        <p14:creationId xmlns:p14="http://schemas.microsoft.com/office/powerpoint/2010/main" val="407128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overview slide is important because it shows that the Application Layer is a broad area, not a single protocol.</a:t>
            </a:r>
          </a:p>
          <a:p>
            <a:r>
              <a:rPr lang="en-US" dirty="0"/>
              <a:t>Web, e-mail, DNS, P2P systems, streaming systems, and socket programming may look like separate topics, but they all belong to the same layer. They are different examples of how application processes communicate across the network.</a:t>
            </a:r>
          </a:p>
          <a:p>
            <a:r>
              <a:rPr lang="en-US" dirty="0"/>
              <a:t>In this week, our immediate goal is more limited: understand what a network application is, how the client-server model works, how HTTP operates on the Web, and how e-mail services function.</a:t>
            </a:r>
          </a:p>
          <a:p>
            <a:r>
              <a:rPr lang="en-US" dirty="0"/>
              <a:t>The remaining topics will later fit on top of this foundation. So this slide should be read as the big map of the chapter, even if we do not finish every item in one class period.</a:t>
            </a:r>
          </a:p>
        </p:txBody>
      </p:sp>
      <p:sp>
        <p:nvSpPr>
          <p:cNvPr id="4" name="Slide Number Placeholder 3"/>
          <p:cNvSpPr>
            <a:spLocks noGrp="1"/>
          </p:cNvSpPr>
          <p:nvPr>
            <p:ph type="sldNum" sz="quarter" idx="5"/>
          </p:nvPr>
        </p:nvSpPr>
        <p:spPr/>
        <p:txBody>
          <a:bodyPr/>
          <a:lstStyle/>
          <a:p>
            <a:fld id="{3D91EEAC-CFEF-9647-876F-EABC6B8338D7}" type="slidenum">
              <a:rPr lang="en-US" smtClean="0"/>
              <a:t>3</a:t>
            </a:fld>
            <a:endParaRPr lang="en-US"/>
          </a:p>
        </p:txBody>
      </p:sp>
    </p:spTree>
    <p:extLst>
      <p:ext uri="{BB962C8B-B14F-4D97-AF65-F5344CB8AC3E}">
        <p14:creationId xmlns:p14="http://schemas.microsoft.com/office/powerpoint/2010/main" val="471835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main ideas introduced by HTTP/2.</a:t>
            </a:r>
          </a:p>
          <a:p>
            <a:r>
              <a:rPr lang="en-US" dirty="0"/>
              <a:t>The server can send objects in a more flexible order, based on priorities rather than strict first-come-first-served behavior. Objects can also be divided into frames, which makes transmission more adaptable.</a:t>
            </a:r>
          </a:p>
          <a:p>
            <a:r>
              <a:rPr lang="en-US" dirty="0"/>
              <a:t>Features such as server push also appear in this context, again with the aim of improving user-perceived performance.</a:t>
            </a:r>
          </a:p>
          <a:p>
            <a:r>
              <a:rPr lang="en-US" dirty="0"/>
              <a:t>The central idea is better application-layer scheduling over the same underlying transport connection.</a:t>
            </a:r>
          </a:p>
        </p:txBody>
      </p:sp>
      <p:sp>
        <p:nvSpPr>
          <p:cNvPr id="4" name="Slide Number Placeholder 3"/>
          <p:cNvSpPr>
            <a:spLocks noGrp="1"/>
          </p:cNvSpPr>
          <p:nvPr>
            <p:ph type="sldNum" sz="quarter" idx="5"/>
          </p:nvPr>
        </p:nvSpPr>
        <p:spPr/>
        <p:txBody>
          <a:bodyPr/>
          <a:lstStyle/>
          <a:p>
            <a:fld id="{3D91EEAC-CFEF-9647-876F-EABC6B8338D7}" type="slidenum">
              <a:rPr lang="en-US" smtClean="0"/>
              <a:t>30</a:t>
            </a:fld>
            <a:endParaRPr lang="en-US"/>
          </a:p>
        </p:txBody>
      </p:sp>
    </p:spTree>
    <p:extLst>
      <p:ext uri="{BB962C8B-B14F-4D97-AF65-F5344CB8AC3E}">
        <p14:creationId xmlns:p14="http://schemas.microsoft.com/office/powerpoint/2010/main" val="2124428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head-of-line blocking in HTTP/1.1 with a concrete example.</a:t>
            </a:r>
          </a:p>
          <a:p>
            <a:r>
              <a:rPr lang="en-US" dirty="0"/>
              <a:t>If the client requests one large object and several smaller ones, the smaller ones may be forced to wait behind the larger one. This leads to unnecessary delay from the user’s point of view.</a:t>
            </a:r>
          </a:p>
          <a:p>
            <a:r>
              <a:rPr lang="en-US" dirty="0"/>
              <a:t>This is an excellent example of how a protocol decision that looks minor can strongly influence user experience.</a:t>
            </a:r>
          </a:p>
          <a:p>
            <a:r>
              <a:rPr lang="en-US" dirty="0"/>
              <a:t>The next slide will show how HTTP/2 reduces this problem through frame-based transmission.</a:t>
            </a:r>
          </a:p>
        </p:txBody>
      </p:sp>
      <p:sp>
        <p:nvSpPr>
          <p:cNvPr id="4" name="Slide Number Placeholder 3"/>
          <p:cNvSpPr>
            <a:spLocks noGrp="1"/>
          </p:cNvSpPr>
          <p:nvPr>
            <p:ph type="sldNum" sz="quarter" idx="5"/>
          </p:nvPr>
        </p:nvSpPr>
        <p:spPr/>
        <p:txBody>
          <a:bodyPr/>
          <a:lstStyle/>
          <a:p>
            <a:fld id="{3D91EEAC-CFEF-9647-876F-EABC6B8338D7}" type="slidenum">
              <a:rPr lang="en-US" smtClean="0"/>
              <a:t>31</a:t>
            </a:fld>
            <a:endParaRPr lang="en-US"/>
          </a:p>
        </p:txBody>
      </p:sp>
    </p:spTree>
    <p:extLst>
      <p:ext uri="{BB962C8B-B14F-4D97-AF65-F5344CB8AC3E}">
        <p14:creationId xmlns:p14="http://schemas.microsoft.com/office/powerpoint/2010/main" val="2652906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frame interleaving idea used by HTTP/2.</a:t>
            </a:r>
          </a:p>
          <a:p>
            <a:r>
              <a:rPr lang="en-US" dirty="0"/>
              <a:t>Because objects can be divided into frames, the protocol no longer has to wait for one large object to finish before allowing parts of smaller objects to be delivered.</a:t>
            </a:r>
          </a:p>
          <a:p>
            <a:r>
              <a:rPr lang="en-US" dirty="0"/>
              <a:t>This is especially important on modern pages, where many small resources must arrive quickly in order for the page to feel responsive.</a:t>
            </a:r>
          </a:p>
          <a:p>
            <a:r>
              <a:rPr lang="en-US" dirty="0"/>
              <a:t>In short, the application layer can improve perceived speed by changing how data units are organized and scheduled.</a:t>
            </a:r>
          </a:p>
        </p:txBody>
      </p:sp>
      <p:sp>
        <p:nvSpPr>
          <p:cNvPr id="4" name="Slide Number Placeholder 3"/>
          <p:cNvSpPr>
            <a:spLocks noGrp="1"/>
          </p:cNvSpPr>
          <p:nvPr>
            <p:ph type="sldNum" sz="quarter" idx="5"/>
          </p:nvPr>
        </p:nvSpPr>
        <p:spPr/>
        <p:txBody>
          <a:bodyPr/>
          <a:lstStyle/>
          <a:p>
            <a:fld id="{3D91EEAC-CFEF-9647-876F-EABC6B8338D7}" type="slidenum">
              <a:rPr lang="en-US" smtClean="0"/>
              <a:t>32</a:t>
            </a:fld>
            <a:endParaRPr lang="en-US"/>
          </a:p>
        </p:txBody>
      </p:sp>
    </p:spTree>
    <p:extLst>
      <p:ext uri="{BB962C8B-B14F-4D97-AF65-F5344CB8AC3E}">
        <p14:creationId xmlns:p14="http://schemas.microsoft.com/office/powerpoint/2010/main" val="3846139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move from HTTP/2 toward HTTP/3.</a:t>
            </a:r>
          </a:p>
          <a:p>
            <a:r>
              <a:rPr lang="en-US" dirty="0"/>
              <a:t>HTTP/2 still depends on a single TCP connection, so packet loss can still stall the whole flow. HTTP/3 changes that picture by moving toward a UDP-based design.</a:t>
            </a:r>
          </a:p>
          <a:p>
            <a:r>
              <a:rPr lang="en-US" dirty="0"/>
              <a:t>At this stage, students only need the conceptual message: new protocol generations are usually responses to the limitations of earlier ones.</a:t>
            </a:r>
          </a:p>
          <a:p>
            <a:r>
              <a:rPr lang="en-US" dirty="0"/>
              <a:t>The transport-layer details of this shift will make more sense later, once we study transport protocols more deeply.</a:t>
            </a:r>
          </a:p>
        </p:txBody>
      </p:sp>
      <p:sp>
        <p:nvSpPr>
          <p:cNvPr id="4" name="Slide Number Placeholder 3"/>
          <p:cNvSpPr>
            <a:spLocks noGrp="1"/>
          </p:cNvSpPr>
          <p:nvPr>
            <p:ph type="sldNum" sz="quarter" idx="5"/>
          </p:nvPr>
        </p:nvSpPr>
        <p:spPr/>
        <p:txBody>
          <a:bodyPr/>
          <a:lstStyle/>
          <a:p>
            <a:fld id="{3D91EEAC-CFEF-9647-876F-EABC6B8338D7}" type="slidenum">
              <a:rPr lang="en-US" smtClean="0"/>
              <a:t>33</a:t>
            </a:fld>
            <a:endParaRPr lang="en-US"/>
          </a:p>
        </p:txBody>
      </p:sp>
    </p:spTree>
    <p:extLst>
      <p:ext uri="{BB962C8B-B14F-4D97-AF65-F5344CB8AC3E}">
        <p14:creationId xmlns:p14="http://schemas.microsoft.com/office/powerpoint/2010/main" val="4280985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marks the second major transition of the lecture.</a:t>
            </a:r>
          </a:p>
          <a:p>
            <a:r>
              <a:rPr lang="en-US" dirty="0"/>
              <a:t>Up to now, we have focused on Web and HTTP. From this point onward, we move to another important family of application-layer services: e-mail systems.</a:t>
            </a:r>
          </a:p>
          <a:p>
            <a:r>
              <a:rPr lang="en-US" dirty="0"/>
              <a:t>Students should recognize that the Application Layer is not just the Web. E-mail is also a full application service with its own servers, message structures, and protocols.</a:t>
            </a:r>
          </a:p>
          <a:p>
            <a:r>
              <a:rPr lang="en-US" dirty="0"/>
              <a:t>This transition helps students see how different application services can live in the same layer while using different internal rules.</a:t>
            </a:r>
          </a:p>
        </p:txBody>
      </p:sp>
      <p:sp>
        <p:nvSpPr>
          <p:cNvPr id="4" name="Slide Number Placeholder 3"/>
          <p:cNvSpPr>
            <a:spLocks noGrp="1"/>
          </p:cNvSpPr>
          <p:nvPr>
            <p:ph type="sldNum" sz="quarter" idx="5"/>
          </p:nvPr>
        </p:nvSpPr>
        <p:spPr/>
        <p:txBody>
          <a:bodyPr/>
          <a:lstStyle/>
          <a:p>
            <a:fld id="{3D91EEAC-CFEF-9647-876F-EABC6B8338D7}" type="slidenum">
              <a:rPr lang="en-US" smtClean="0"/>
              <a:t>34</a:t>
            </a:fld>
            <a:endParaRPr lang="en-US"/>
          </a:p>
        </p:txBody>
      </p:sp>
    </p:spTree>
    <p:extLst>
      <p:ext uri="{BB962C8B-B14F-4D97-AF65-F5344CB8AC3E}">
        <p14:creationId xmlns:p14="http://schemas.microsoft.com/office/powerpoint/2010/main" val="3353106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three major components of the e-mail system: user agents, mail servers, and SMTP.</a:t>
            </a:r>
          </a:p>
          <a:p>
            <a:r>
              <a:rPr lang="en-US" dirty="0"/>
              <a:t>The user agent is what the person directly uses. The mail server stores and forwards messages. SMTP is the protocol used to move mail between servers.</a:t>
            </a:r>
          </a:p>
          <a:p>
            <a:r>
              <a:rPr lang="en-US" dirty="0"/>
              <a:t>The key concept here is that e-mail is not a direct one-step message from one person to another. It moves through a service architecture with storage, queues, and inter-server communication.</a:t>
            </a:r>
          </a:p>
          <a:p>
            <a:r>
              <a:rPr lang="en-US" dirty="0"/>
              <a:t>That architecture explains why e-mail can work even when the sender and receiver are not online at the same time.</a:t>
            </a:r>
          </a:p>
        </p:txBody>
      </p:sp>
      <p:sp>
        <p:nvSpPr>
          <p:cNvPr id="4" name="Slide Number Placeholder 3"/>
          <p:cNvSpPr>
            <a:spLocks noGrp="1"/>
          </p:cNvSpPr>
          <p:nvPr>
            <p:ph type="sldNum" sz="quarter" idx="5"/>
          </p:nvPr>
        </p:nvSpPr>
        <p:spPr/>
        <p:txBody>
          <a:bodyPr/>
          <a:lstStyle/>
          <a:p>
            <a:fld id="{3D91EEAC-CFEF-9647-876F-EABC6B8338D7}" type="slidenum">
              <a:rPr lang="en-US" smtClean="0"/>
              <a:t>35</a:t>
            </a:fld>
            <a:endParaRPr lang="en-US"/>
          </a:p>
        </p:txBody>
      </p:sp>
    </p:spTree>
    <p:extLst>
      <p:ext uri="{BB962C8B-B14F-4D97-AF65-F5344CB8AC3E}">
        <p14:creationId xmlns:p14="http://schemas.microsoft.com/office/powerpoint/2010/main" val="2747375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expands the role of mail servers.</a:t>
            </a:r>
          </a:p>
          <a:p>
            <a:r>
              <a:rPr lang="en-US" dirty="0"/>
              <a:t>Each mail server includes a mailbox for incoming messages and a message queue for outgoing mail waiting to be sent. SMTP is used between servers to move messages onward.</a:t>
            </a:r>
          </a:p>
          <a:p>
            <a:r>
              <a:rPr lang="en-US" dirty="0"/>
              <a:t>So a mail server is both a storage point and a forwarding point. It is not just a passive repository.</a:t>
            </a:r>
          </a:p>
          <a:p>
            <a:r>
              <a:rPr lang="en-US" dirty="0"/>
              <a:t>Students should think of e-mail as a service system with queues and persistence, not merely as a messaging window in an app.</a:t>
            </a:r>
          </a:p>
        </p:txBody>
      </p:sp>
      <p:sp>
        <p:nvSpPr>
          <p:cNvPr id="4" name="Slide Number Placeholder 3"/>
          <p:cNvSpPr>
            <a:spLocks noGrp="1"/>
          </p:cNvSpPr>
          <p:nvPr>
            <p:ph type="sldNum" sz="quarter" idx="5"/>
          </p:nvPr>
        </p:nvSpPr>
        <p:spPr/>
        <p:txBody>
          <a:bodyPr/>
          <a:lstStyle/>
          <a:p>
            <a:fld id="{3D91EEAC-CFEF-9647-876F-EABC6B8338D7}" type="slidenum">
              <a:rPr lang="en-US" smtClean="0"/>
              <a:t>36</a:t>
            </a:fld>
            <a:endParaRPr lang="en-US"/>
          </a:p>
        </p:txBody>
      </p:sp>
    </p:spTree>
    <p:extLst>
      <p:ext uri="{BB962C8B-B14F-4D97-AF65-F5344CB8AC3E}">
        <p14:creationId xmlns:p14="http://schemas.microsoft.com/office/powerpoint/2010/main" val="3431635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describes the basic properties of SMTP.</a:t>
            </a:r>
          </a:p>
          <a:p>
            <a:r>
              <a:rPr lang="en-US" dirty="0"/>
              <a:t>SMTP uses TCP because reliable transfer matters for e-mail. The standard port is 25, and communication follows a command-response style.</a:t>
            </a:r>
          </a:p>
          <a:p>
            <a:r>
              <a:rPr lang="en-US" dirty="0"/>
              <a:t>The transfer can be seen in three phases: greeting or handshaking, transfer of message content, and connection closure. Commands are ASCII-based, and responses use status codes and phrases.</a:t>
            </a:r>
          </a:p>
          <a:p>
            <a:r>
              <a:rPr lang="en-US" dirty="0"/>
              <a:t>Students should notice both the similarity to HTTP in the command-response pattern and the difference in communication purpose.</a:t>
            </a:r>
          </a:p>
        </p:txBody>
      </p:sp>
      <p:sp>
        <p:nvSpPr>
          <p:cNvPr id="4" name="Slide Number Placeholder 3"/>
          <p:cNvSpPr>
            <a:spLocks noGrp="1"/>
          </p:cNvSpPr>
          <p:nvPr>
            <p:ph type="sldNum" sz="quarter" idx="5"/>
          </p:nvPr>
        </p:nvSpPr>
        <p:spPr/>
        <p:txBody>
          <a:bodyPr/>
          <a:lstStyle/>
          <a:p>
            <a:fld id="{3D91EEAC-CFEF-9647-876F-EABC6B8338D7}" type="slidenum">
              <a:rPr lang="en-US" smtClean="0"/>
              <a:t>37</a:t>
            </a:fld>
            <a:endParaRPr lang="en-US"/>
          </a:p>
        </p:txBody>
      </p:sp>
    </p:spTree>
    <p:extLst>
      <p:ext uri="{BB962C8B-B14F-4D97-AF65-F5344CB8AC3E}">
        <p14:creationId xmlns:p14="http://schemas.microsoft.com/office/powerpoint/2010/main" val="4044167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tells the story of Alice sending an e-mail to Bob.</a:t>
            </a:r>
          </a:p>
          <a:p>
            <a:r>
              <a:rPr lang="en-US" dirty="0"/>
              <a:t>Alice writes the message in her user agent. The message is submitted to Alice’s mail server, placed in a queue, and then transferred via SMTP to Bob’s mail server. Finally, Bob reads it using his own user agent.</a:t>
            </a:r>
          </a:p>
          <a:p>
            <a:r>
              <a:rPr lang="en-US" dirty="0"/>
              <a:t>The key insight is that the two user agents do not communicate directly. Mail servers play the central role in transfer and storage.</a:t>
            </a:r>
          </a:p>
          <a:p>
            <a:r>
              <a:rPr lang="en-US" dirty="0"/>
              <a:t>This architecture is what makes e-mail scalable, asynchronous, and durable.</a:t>
            </a:r>
          </a:p>
        </p:txBody>
      </p:sp>
      <p:sp>
        <p:nvSpPr>
          <p:cNvPr id="4" name="Slide Number Placeholder 3"/>
          <p:cNvSpPr>
            <a:spLocks noGrp="1"/>
          </p:cNvSpPr>
          <p:nvPr>
            <p:ph type="sldNum" sz="quarter" idx="5"/>
          </p:nvPr>
        </p:nvSpPr>
        <p:spPr/>
        <p:txBody>
          <a:bodyPr/>
          <a:lstStyle/>
          <a:p>
            <a:fld id="{3D91EEAC-CFEF-9647-876F-EABC6B8338D7}" type="slidenum">
              <a:rPr lang="en-US" smtClean="0"/>
              <a:t>38</a:t>
            </a:fld>
            <a:endParaRPr lang="en-US"/>
          </a:p>
        </p:txBody>
      </p:sp>
    </p:spTree>
    <p:extLst>
      <p:ext uri="{BB962C8B-B14F-4D97-AF65-F5344CB8AC3E}">
        <p14:creationId xmlns:p14="http://schemas.microsoft.com/office/powerpoint/2010/main" val="1690042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real SMTP interaction.</a:t>
            </a:r>
          </a:p>
          <a:p>
            <a:r>
              <a:rPr lang="en-US" dirty="0"/>
              <a:t>HELO, MAIL FROM, RCPT TO, DATA, and QUIT reveal the structure of the protocol. Each command has a clear role in the exchange.</a:t>
            </a:r>
          </a:p>
          <a:p>
            <a:r>
              <a:rPr lang="en-US" dirty="0"/>
              <a:t>Students should focus on the sequence and the logic: identify the session, identify the sender, identify the recipient, provide the data, then end the session.</a:t>
            </a:r>
          </a:p>
          <a:p>
            <a:r>
              <a:rPr lang="en-US" dirty="0"/>
              <a:t>This kind of transcript makes the protocol concrete and helps students move from abstract definitions to actual message exchange.</a:t>
            </a:r>
          </a:p>
        </p:txBody>
      </p:sp>
      <p:sp>
        <p:nvSpPr>
          <p:cNvPr id="4" name="Slide Number Placeholder 3"/>
          <p:cNvSpPr>
            <a:spLocks noGrp="1"/>
          </p:cNvSpPr>
          <p:nvPr>
            <p:ph type="sldNum" sz="quarter" idx="5"/>
          </p:nvPr>
        </p:nvSpPr>
        <p:spPr/>
        <p:txBody>
          <a:bodyPr/>
          <a:lstStyle/>
          <a:p>
            <a:fld id="{3D91EEAC-CFEF-9647-876F-EABC6B8338D7}" type="slidenum">
              <a:rPr lang="en-US" smtClean="0"/>
              <a:t>39</a:t>
            </a:fld>
            <a:endParaRPr lang="en-US"/>
          </a:p>
        </p:txBody>
      </p:sp>
    </p:spTree>
    <p:extLst>
      <p:ext uri="{BB962C8B-B14F-4D97-AF65-F5344CB8AC3E}">
        <p14:creationId xmlns:p14="http://schemas.microsoft.com/office/powerpoint/2010/main" val="227613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a basic but very important idea: a web page is not usually a single file.</a:t>
            </a:r>
          </a:p>
          <a:p>
            <a:r>
              <a:rPr lang="en-US" dirty="0"/>
              <a:t>Most web pages begin with one base HTML file, but that HTML file may refer to many other objects such as images, style sheets, scripts, audio, or video. When a browser loads a page, it often needs to request many separate objects.</a:t>
            </a:r>
          </a:p>
          <a:p>
            <a:r>
              <a:rPr lang="en-US" dirty="0"/>
              <a:t>The URL example on this slide matters because it reminds us that a URL contains both a host name and a path. The host identifies the server, and the path identifies the resource or file on that server.</a:t>
            </a:r>
          </a:p>
          <a:p>
            <a:r>
              <a:rPr lang="en-US" dirty="0"/>
              <a:t>If students understand this slide well, they will later understand why loading one page may require many HTTP requests instead of only one.</a:t>
            </a:r>
          </a:p>
        </p:txBody>
      </p:sp>
      <p:sp>
        <p:nvSpPr>
          <p:cNvPr id="4" name="Slide Number Placeholder 3"/>
          <p:cNvSpPr>
            <a:spLocks noGrp="1"/>
          </p:cNvSpPr>
          <p:nvPr>
            <p:ph type="sldNum" sz="quarter" idx="5"/>
          </p:nvPr>
        </p:nvSpPr>
        <p:spPr/>
        <p:txBody>
          <a:bodyPr/>
          <a:lstStyle/>
          <a:p>
            <a:fld id="{3D91EEAC-CFEF-9647-876F-EABC6B8338D7}" type="slidenum">
              <a:rPr lang="en-US" smtClean="0"/>
              <a:t>4</a:t>
            </a:fld>
            <a:endParaRPr lang="en-US"/>
          </a:p>
        </p:txBody>
      </p:sp>
    </p:spTree>
    <p:extLst>
      <p:ext uri="{BB962C8B-B14F-4D97-AF65-F5344CB8AC3E}">
        <p14:creationId xmlns:p14="http://schemas.microsoft.com/office/powerpoint/2010/main" val="1337648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reminds students that SMTP, like HTTP, can be tested more directly.</a:t>
            </a:r>
          </a:p>
          <a:p>
            <a:r>
              <a:rPr lang="en-US" dirty="0"/>
              <a:t>If a server allows it, telnet or similar tools can expose the protocol interaction in a raw, readable way. Even if security restrictions often prevent this in modern systems, the educational value remains high.</a:t>
            </a:r>
          </a:p>
          <a:p>
            <a:r>
              <a:rPr lang="en-US" dirty="0"/>
              <a:t>The major lesson is that application-layer protocols are visible and testable. They are not black boxes.</a:t>
            </a:r>
          </a:p>
          <a:p>
            <a:r>
              <a:rPr lang="en-US" dirty="0"/>
              <a:t>Students should see protocol analysis as something they can read and reason about, not just something software hides from them.</a:t>
            </a:r>
          </a:p>
        </p:txBody>
      </p:sp>
      <p:sp>
        <p:nvSpPr>
          <p:cNvPr id="4" name="Slide Number Placeholder 3"/>
          <p:cNvSpPr>
            <a:spLocks noGrp="1"/>
          </p:cNvSpPr>
          <p:nvPr>
            <p:ph type="sldNum" sz="quarter" idx="5"/>
          </p:nvPr>
        </p:nvSpPr>
        <p:spPr/>
        <p:txBody>
          <a:bodyPr/>
          <a:lstStyle/>
          <a:p>
            <a:fld id="{3D91EEAC-CFEF-9647-876F-EABC6B8338D7}" type="slidenum">
              <a:rPr lang="en-US" smtClean="0"/>
              <a:t>40</a:t>
            </a:fld>
            <a:endParaRPr lang="en-US"/>
          </a:p>
        </p:txBody>
      </p:sp>
    </p:spTree>
    <p:extLst>
      <p:ext uri="{BB962C8B-B14F-4D97-AF65-F5344CB8AC3E}">
        <p14:creationId xmlns:p14="http://schemas.microsoft.com/office/powerpoint/2010/main" val="2538481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offers a useful comparison between SMTP and HTTP.</a:t>
            </a:r>
          </a:p>
          <a:p>
            <a:r>
              <a:rPr lang="en-US" dirty="0"/>
              <a:t>SMTP is fundamentally push-oriented: the sending side pushes the message onward. HTTP is usually pull-oriented: the client requests an object.</a:t>
            </a:r>
          </a:p>
          <a:p>
            <a:r>
              <a:rPr lang="en-US" dirty="0"/>
              <a:t>SMTP can use persistent connections and historically expects 7-bit ASCII message transfer, while HTTP is centered on resource retrieval and response delivery.</a:t>
            </a:r>
          </a:p>
          <a:p>
            <a:r>
              <a:rPr lang="en-US" dirty="0"/>
              <a:t>The point of this comparison is to show that protocols can share structural ideas while still solving very different communication problems.</a:t>
            </a:r>
          </a:p>
        </p:txBody>
      </p:sp>
      <p:sp>
        <p:nvSpPr>
          <p:cNvPr id="4" name="Slide Number Placeholder 3"/>
          <p:cNvSpPr>
            <a:spLocks noGrp="1"/>
          </p:cNvSpPr>
          <p:nvPr>
            <p:ph type="sldNum" sz="quarter" idx="5"/>
          </p:nvPr>
        </p:nvSpPr>
        <p:spPr/>
        <p:txBody>
          <a:bodyPr/>
          <a:lstStyle/>
          <a:p>
            <a:fld id="{3D91EEAC-CFEF-9647-876F-EABC6B8338D7}" type="slidenum">
              <a:rPr lang="en-US" smtClean="0"/>
              <a:t>41</a:t>
            </a:fld>
            <a:endParaRPr lang="en-US"/>
          </a:p>
        </p:txBody>
      </p:sp>
    </p:spTree>
    <p:extLst>
      <p:ext uri="{BB962C8B-B14F-4D97-AF65-F5344CB8AC3E}">
        <p14:creationId xmlns:p14="http://schemas.microsoft.com/office/powerpoint/2010/main" val="586525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separates mail message format from SMTP commands.</a:t>
            </a:r>
          </a:p>
          <a:p>
            <a:r>
              <a:rPr lang="en-US" dirty="0"/>
              <a:t>Fields such as To, From, and Subject belong to the e-mail message itself. They are different from SMTP commands such as MAIL FROM and RCPT TO, which belong to the transfer process.</a:t>
            </a:r>
          </a:p>
          <a:p>
            <a:r>
              <a:rPr lang="en-US" dirty="0"/>
              <a:t>Students often confuse these two levels, so this distinction is very important. One describes content format, the other describes protocol interaction.</a:t>
            </a:r>
          </a:p>
          <a:p>
            <a:r>
              <a:rPr lang="en-US" dirty="0"/>
              <a:t>Understanding this separation strengthens both protocol literacy and layer awareness.</a:t>
            </a:r>
          </a:p>
        </p:txBody>
      </p:sp>
      <p:sp>
        <p:nvSpPr>
          <p:cNvPr id="4" name="Slide Number Placeholder 3"/>
          <p:cNvSpPr>
            <a:spLocks noGrp="1"/>
          </p:cNvSpPr>
          <p:nvPr>
            <p:ph type="sldNum" sz="quarter" idx="5"/>
          </p:nvPr>
        </p:nvSpPr>
        <p:spPr/>
        <p:txBody>
          <a:bodyPr/>
          <a:lstStyle/>
          <a:p>
            <a:fld id="{3D91EEAC-CFEF-9647-876F-EABC6B8338D7}" type="slidenum">
              <a:rPr lang="en-US" smtClean="0"/>
              <a:t>42</a:t>
            </a:fld>
            <a:endParaRPr lang="en-US"/>
          </a:p>
        </p:txBody>
      </p:sp>
    </p:spTree>
    <p:extLst>
      <p:ext uri="{BB962C8B-B14F-4D97-AF65-F5344CB8AC3E}">
        <p14:creationId xmlns:p14="http://schemas.microsoft.com/office/powerpoint/2010/main" val="3048164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completes the e-mail section by introducing mail access protocols.</a:t>
            </a:r>
          </a:p>
          <a:p>
            <a:r>
              <a:rPr lang="en-US" dirty="0"/>
              <a:t>SMTP gets the message to the receiving mail server, but the user still needs a way to access the message from that server. That is where protocols such as IMAP or HTTP-based mail interfaces become relevant.</a:t>
            </a:r>
          </a:p>
          <a:p>
            <a:r>
              <a:rPr lang="en-US" dirty="0"/>
              <a:t>IMAP keeps messages on the server and supports actions such as retrieval, deletion, and folder management. Web-based mail services expose a browser interface, while the back end still relies on mail access logic.</a:t>
            </a:r>
          </a:p>
          <a:p>
            <a:r>
              <a:rPr lang="en-US" dirty="0"/>
              <a:t>The final takeaway is that e-mail is not a single-protocol system. It is a service family built from multiple cooperating protocols.</a:t>
            </a:r>
          </a:p>
        </p:txBody>
      </p:sp>
      <p:sp>
        <p:nvSpPr>
          <p:cNvPr id="4" name="Slide Number Placeholder 3"/>
          <p:cNvSpPr>
            <a:spLocks noGrp="1"/>
          </p:cNvSpPr>
          <p:nvPr>
            <p:ph type="sldNum" sz="quarter" idx="5"/>
          </p:nvPr>
        </p:nvSpPr>
        <p:spPr/>
        <p:txBody>
          <a:bodyPr/>
          <a:lstStyle/>
          <a:p>
            <a:fld id="{3D91EEAC-CFEF-9647-876F-EABC6B8338D7}" type="slidenum">
              <a:rPr lang="en-US" smtClean="0"/>
              <a:t>43</a:t>
            </a:fld>
            <a:endParaRPr lang="en-US"/>
          </a:p>
        </p:txBody>
      </p:sp>
    </p:spTree>
    <p:extLst>
      <p:ext uri="{BB962C8B-B14F-4D97-AF65-F5344CB8AC3E}">
        <p14:creationId xmlns:p14="http://schemas.microsoft.com/office/powerpoint/2010/main" val="94844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basic role of HTTP.</a:t>
            </a:r>
          </a:p>
          <a:p>
            <a:r>
              <a:rPr lang="en-US" dirty="0"/>
              <a:t>HTTP is the application-layer protocol of the Web. In simple terms, it is the language that defines how a browser asks for web objects and how a web server responds.</a:t>
            </a:r>
          </a:p>
          <a:p>
            <a:r>
              <a:rPr lang="en-US" dirty="0"/>
              <a:t>This is also a clear example of the client-server model. The browser is the client because it initiates requests. The server provides the requested objects in response.</a:t>
            </a:r>
          </a:p>
          <a:p>
            <a:r>
              <a:rPr lang="en-US" dirty="0"/>
              <a:t>Students should notice that the browser is not only a viewer. It is an active requester in the communication process. Learning HTTP therefore means learning the basic communication logic behind the Web itself.</a:t>
            </a:r>
          </a:p>
        </p:txBody>
      </p:sp>
      <p:sp>
        <p:nvSpPr>
          <p:cNvPr id="4" name="Slide Number Placeholder 3"/>
          <p:cNvSpPr>
            <a:spLocks noGrp="1"/>
          </p:cNvSpPr>
          <p:nvPr>
            <p:ph type="sldNum" sz="quarter" idx="5"/>
          </p:nvPr>
        </p:nvSpPr>
        <p:spPr/>
        <p:txBody>
          <a:bodyPr/>
          <a:lstStyle/>
          <a:p>
            <a:fld id="{3D91EEAC-CFEF-9647-876F-EABC6B8338D7}" type="slidenum">
              <a:rPr lang="en-US" smtClean="0"/>
              <a:t>5</a:t>
            </a:fld>
            <a:endParaRPr lang="en-US"/>
          </a:p>
        </p:txBody>
      </p:sp>
    </p:spTree>
    <p:extLst>
      <p:ext uri="{BB962C8B-B14F-4D97-AF65-F5344CB8AC3E}">
        <p14:creationId xmlns:p14="http://schemas.microsoft.com/office/powerpoint/2010/main" val="1958326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two key points: HTTP uses TCP, and HTTP is stateless.</a:t>
            </a:r>
          </a:p>
          <a:p>
            <a:r>
              <a:rPr lang="en-US" dirty="0"/>
              <a:t>HTTP messages are not sent directly on their own. First, a TCP connection is created. Then HTTP request and response messages are exchanged over that connection. That is why port 80 appears here as the classic HTTP port.</a:t>
            </a:r>
          </a:p>
          <a:p>
            <a:r>
              <a:rPr lang="en-US" dirty="0"/>
              <a:t>The word stateless is extremely important. It means that, by default, the server does not naturally remember earlier requests from the same client. Each request is handled as an independent event.</a:t>
            </a:r>
          </a:p>
          <a:p>
            <a:r>
              <a:rPr lang="en-US" dirty="0"/>
              <a:t>This simplifies protocol design, but it creates practical problems for user sessions, shopping carts, and login states. Later, when we study cookies, we will see how the Web tries to handle this limitation.</a:t>
            </a:r>
          </a:p>
        </p:txBody>
      </p:sp>
      <p:sp>
        <p:nvSpPr>
          <p:cNvPr id="4" name="Slide Number Placeholder 3"/>
          <p:cNvSpPr>
            <a:spLocks noGrp="1"/>
          </p:cNvSpPr>
          <p:nvPr>
            <p:ph type="sldNum" sz="quarter" idx="5"/>
          </p:nvPr>
        </p:nvSpPr>
        <p:spPr/>
        <p:txBody>
          <a:bodyPr/>
          <a:lstStyle/>
          <a:p>
            <a:fld id="{3D91EEAC-CFEF-9647-876F-EABC6B8338D7}" type="slidenum">
              <a:rPr lang="en-US" smtClean="0"/>
              <a:t>6</a:t>
            </a:fld>
            <a:endParaRPr lang="en-US"/>
          </a:p>
        </p:txBody>
      </p:sp>
    </p:spTree>
    <p:extLst>
      <p:ext uri="{BB962C8B-B14F-4D97-AF65-F5344CB8AC3E}">
        <p14:creationId xmlns:p14="http://schemas.microsoft.com/office/powerpoint/2010/main" val="402287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compares the two major styles of HTTP connection management: non-persistent and persistent HTTP.</a:t>
            </a:r>
          </a:p>
          <a:p>
            <a:r>
              <a:rPr lang="en-US" dirty="0"/>
              <a:t>With non-persistent HTTP, each object is typically transferred over a separate TCP connection. If one page contains many referenced objects, this creates repeated connection setup and teardown overhead.</a:t>
            </a:r>
          </a:p>
          <a:p>
            <a:r>
              <a:rPr lang="en-US" dirty="0"/>
              <a:t>With persistent HTTP, one TCP connection can remain open and be reused for multiple objects between the same client and server. This reduces repeated overhead and generally improves performance.</a:t>
            </a:r>
          </a:p>
          <a:p>
            <a:r>
              <a:rPr lang="en-US" dirty="0"/>
              <a:t>The deeper lesson here is that network performance is shaped not only by raw bandwidth, but also by how efficiently the protocol uses the connection.</a:t>
            </a:r>
          </a:p>
        </p:txBody>
      </p:sp>
      <p:sp>
        <p:nvSpPr>
          <p:cNvPr id="4" name="Slide Number Placeholder 3"/>
          <p:cNvSpPr>
            <a:spLocks noGrp="1"/>
          </p:cNvSpPr>
          <p:nvPr>
            <p:ph type="sldNum" sz="quarter" idx="5"/>
          </p:nvPr>
        </p:nvSpPr>
        <p:spPr/>
        <p:txBody>
          <a:bodyPr/>
          <a:lstStyle/>
          <a:p>
            <a:fld id="{3D91EEAC-CFEF-9647-876F-EABC6B8338D7}" type="slidenum">
              <a:rPr lang="en-US" smtClean="0"/>
              <a:t>7</a:t>
            </a:fld>
            <a:endParaRPr lang="en-US"/>
          </a:p>
        </p:txBody>
      </p:sp>
    </p:spTree>
    <p:extLst>
      <p:ext uri="{BB962C8B-B14F-4D97-AF65-F5344CB8AC3E}">
        <p14:creationId xmlns:p14="http://schemas.microsoft.com/office/powerpoint/2010/main" val="55447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walks through the steps of non-persistent HTTP.</a:t>
            </a:r>
          </a:p>
          <a:p>
            <a:r>
              <a:rPr lang="en-US" dirty="0"/>
              <a:t>The user enters a URL, the browser opens a TCP connection, the browser sends an HTTP request, the server receives it, builds an HTTP response containing the requested object, and sends that object back.</a:t>
            </a:r>
          </a:p>
          <a:p>
            <a:r>
              <a:rPr lang="en-US" dirty="0"/>
              <a:t>This process is simple, but students should notice the cost of opening the connection before the object itself can be delivered.</a:t>
            </a:r>
          </a:p>
          <a:p>
            <a:r>
              <a:rPr lang="en-US" dirty="0"/>
              <a:t>Once this sequence is understood, it becomes easier to understand why later protocol improvements tried to reduce repeated connection overhead.</a:t>
            </a:r>
          </a:p>
        </p:txBody>
      </p:sp>
      <p:sp>
        <p:nvSpPr>
          <p:cNvPr id="4" name="Slide Number Placeholder 3"/>
          <p:cNvSpPr>
            <a:spLocks noGrp="1"/>
          </p:cNvSpPr>
          <p:nvPr>
            <p:ph type="sldNum" sz="quarter" idx="5"/>
          </p:nvPr>
        </p:nvSpPr>
        <p:spPr/>
        <p:txBody>
          <a:bodyPr/>
          <a:lstStyle/>
          <a:p>
            <a:fld id="{3D91EEAC-CFEF-9647-876F-EABC6B8338D7}" type="slidenum">
              <a:rPr lang="en-US" smtClean="0"/>
              <a:t>8</a:t>
            </a:fld>
            <a:endParaRPr lang="en-US"/>
          </a:p>
        </p:txBody>
      </p:sp>
    </p:spTree>
    <p:extLst>
      <p:ext uri="{BB962C8B-B14F-4D97-AF65-F5344CB8AC3E}">
        <p14:creationId xmlns:p14="http://schemas.microsoft.com/office/powerpoint/2010/main" val="327540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the non-persistent HTTP example and shows what happens when the base HTML file references many more objects.</a:t>
            </a:r>
          </a:p>
          <a:p>
            <a:r>
              <a:rPr lang="en-US" dirty="0"/>
              <a:t>Once the browser receives the HTML page, it parses the file and discovers the additional referenced objects. Each of those objects may require a similar request-response exchange.</a:t>
            </a:r>
          </a:p>
          <a:p>
            <a:r>
              <a:rPr lang="en-US" dirty="0"/>
              <a:t>This is why page load time is affected by more than file size alone. The number of objects on the page also matters because each object may trigger further communication.</a:t>
            </a:r>
          </a:p>
          <a:p>
            <a:r>
              <a:rPr lang="en-US" dirty="0"/>
              <a:t>Students should see that a modern web page is often a coordinated set of many HTTP transactions.</a:t>
            </a:r>
          </a:p>
        </p:txBody>
      </p:sp>
      <p:sp>
        <p:nvSpPr>
          <p:cNvPr id="4" name="Slide Number Placeholder 3"/>
          <p:cNvSpPr>
            <a:spLocks noGrp="1"/>
          </p:cNvSpPr>
          <p:nvPr>
            <p:ph type="sldNum" sz="quarter" idx="5"/>
          </p:nvPr>
        </p:nvSpPr>
        <p:spPr/>
        <p:txBody>
          <a:bodyPr/>
          <a:lstStyle/>
          <a:p>
            <a:fld id="{3D91EEAC-CFEF-9647-876F-EABC6B8338D7}" type="slidenum">
              <a:rPr lang="en-US" smtClean="0"/>
              <a:t>9</a:t>
            </a:fld>
            <a:endParaRPr lang="en-US"/>
          </a:p>
        </p:txBody>
      </p:sp>
    </p:spTree>
    <p:extLst>
      <p:ext uri="{BB962C8B-B14F-4D97-AF65-F5344CB8AC3E}">
        <p14:creationId xmlns:p14="http://schemas.microsoft.com/office/powerpoint/2010/main" val="3839311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0FE90D-E26B-4B0B-8D2A-79CCBA5B6B0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Dikdörtgen 7">
            <a:extLst>
              <a:ext uri="{FF2B5EF4-FFF2-40B4-BE49-F238E27FC236}">
                <a16:creationId xmlns:a16="http://schemas.microsoft.com/office/drawing/2014/main" id="{F8B905D7-92F0-4598-8250-934955341EC2}"/>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EB3AE281-4EFA-4697-9EF2-93EF09A99C8A}"/>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3833BA49-17AF-4507-B7EE-33251DCE8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1">
            <a:extLst>
              <a:ext uri="{FF2B5EF4-FFF2-40B4-BE49-F238E27FC236}">
                <a16:creationId xmlns:a16="http://schemas.microsoft.com/office/drawing/2014/main" id="{DD569001-75C5-40F5-9087-F0D640A54E0C}"/>
              </a:ext>
            </a:extLst>
          </p:cNvPr>
          <p:cNvSpPr>
            <a:spLocks noGrp="1"/>
          </p:cNvSpPr>
          <p:nvPr>
            <p:ph type="title"/>
          </p:nvPr>
        </p:nvSpPr>
        <p:spPr>
          <a:xfrm>
            <a:off x="403397" y="157465"/>
            <a:ext cx="7086600" cy="872824"/>
          </a:xfrm>
        </p:spPr>
        <p:txBody>
          <a:bodyPr/>
          <a:lstStyle/>
          <a:p>
            <a:r>
              <a:rPr lang="tr-TR"/>
              <a:t>Asıl başlık stilini düzenlemek için tıklayın</a:t>
            </a:r>
            <a:endParaRPr lang="en-US"/>
          </a:p>
        </p:txBody>
      </p:sp>
      <p:sp>
        <p:nvSpPr>
          <p:cNvPr id="4" name="Veri Yer Tutucusu 3">
            <a:extLst>
              <a:ext uri="{FF2B5EF4-FFF2-40B4-BE49-F238E27FC236}">
                <a16:creationId xmlns:a16="http://schemas.microsoft.com/office/drawing/2014/main" id="{5432100E-8508-4087-8C4C-F6F2C3E53B34}"/>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F7B1FBA6-E755-4869-8D94-AD4EA861546E}"/>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396324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574BE6-A145-4F8B-8B97-A3D5CEA93D0E}"/>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07BBDEDF-EE46-489C-B346-8B506CCF6A6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16FEE0A0-19ED-48F6-B1DF-00A65D3E81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141C1A8-6173-4A8C-AACF-926419B2352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46243460-F382-478A-848C-8689A7FD61F7}"/>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A7540764-83F2-4347-A36A-61878954B5A5}"/>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254180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2B48C6-3C04-4F86-B1EE-FF5CC67BC218}"/>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211E6E27-BD7B-4F7D-ADF4-34AD9D4E48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a:p>
        </p:txBody>
      </p:sp>
      <p:sp>
        <p:nvSpPr>
          <p:cNvPr id="4" name="Metin Yer Tutucusu 3">
            <a:extLst>
              <a:ext uri="{FF2B5EF4-FFF2-40B4-BE49-F238E27FC236}">
                <a16:creationId xmlns:a16="http://schemas.microsoft.com/office/drawing/2014/main" id="{DE8BCA8A-B56A-4DCE-B51D-F115C97085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659CFF8-32FC-4D0C-AC48-A44696F6458B}"/>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4EE4CD39-CA15-46ED-B698-064AA68589B0}"/>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FA1D729C-40A8-4667-AC91-76CC92E66BAC}"/>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422587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97F0A1-99B6-4A91-B70A-EB0C0031A1FB}"/>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AC8B9BC3-6915-42FB-93CB-FE8B0C11771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B67B722A-CF5E-4296-A5B5-902D49DCFA66}"/>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5286FC61-34AE-40A4-A626-208D9EBF2241}"/>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6F7D9E39-2A3C-4B71-BB9C-2E84324C40F6}"/>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279082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3BFC8F2-05CD-4DED-A77F-310C7BE3FEFB}"/>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110E9C27-F7B0-4BBC-98F7-01322A8DAD8F}"/>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42ACE3B1-FF55-4888-B050-BDD52DFC86D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129320B0-BD9D-40C0-BE89-AFF9594AC44F}"/>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11C512F8-1423-49C4-AAE7-C2DD1D43164F}"/>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05062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69960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67877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50542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150037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4021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53884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14" name="Dikdörtgen 13">
            <a:extLst>
              <a:ext uri="{FF2B5EF4-FFF2-40B4-BE49-F238E27FC236}">
                <a16:creationId xmlns:a16="http://schemas.microsoft.com/office/drawing/2014/main" id="{9F3C44CD-517F-4127-A02A-E0A24A22615D}"/>
              </a:ext>
            </a:extLst>
          </p:cNvPr>
          <p:cNvSpPr/>
          <p:nvPr userDrawn="1"/>
        </p:nvSpPr>
        <p:spPr>
          <a:xfrm>
            <a:off x="0" y="6647377"/>
            <a:ext cx="9144000" cy="212725"/>
          </a:xfrm>
          <a:prstGeom prst="rect">
            <a:avLst/>
          </a:prstGeom>
          <a:solidFill>
            <a:srgbClr val="1B3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lt Başlık 2">
            <a:extLst>
              <a:ext uri="{FF2B5EF4-FFF2-40B4-BE49-F238E27FC236}">
                <a16:creationId xmlns:a16="http://schemas.microsoft.com/office/drawing/2014/main" id="{2526BED1-D171-4DE4-B8FB-32F94FC206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a:p>
        </p:txBody>
      </p:sp>
      <p:sp>
        <p:nvSpPr>
          <p:cNvPr id="10" name="Dikdörtgen 9">
            <a:extLst>
              <a:ext uri="{FF2B5EF4-FFF2-40B4-BE49-F238E27FC236}">
                <a16:creationId xmlns:a16="http://schemas.microsoft.com/office/drawing/2014/main" id="{BC7967BF-7ABC-4306-BF60-71EDE9FCBC91}"/>
              </a:ext>
            </a:extLst>
          </p:cNvPr>
          <p:cNvSpPr/>
          <p:nvPr userDrawn="1"/>
        </p:nvSpPr>
        <p:spPr>
          <a:xfrm>
            <a:off x="0" y="-1"/>
            <a:ext cx="9144000" cy="1520145"/>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a:extLst>
              <a:ext uri="{FF2B5EF4-FFF2-40B4-BE49-F238E27FC236}">
                <a16:creationId xmlns:a16="http://schemas.microsoft.com/office/drawing/2014/main" id="{DDD97546-ED02-4649-BFD9-2C6B0BB7CC77}"/>
              </a:ext>
            </a:extLst>
          </p:cNvPr>
          <p:cNvSpPr/>
          <p:nvPr userDrawn="1"/>
        </p:nvSpPr>
        <p:spPr>
          <a:xfrm>
            <a:off x="27992" y="1520145"/>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a:extLst>
              <a:ext uri="{FF2B5EF4-FFF2-40B4-BE49-F238E27FC236}">
                <a16:creationId xmlns:a16="http://schemas.microsoft.com/office/drawing/2014/main" id="{8809A94F-C678-47AF-8078-A5B31E1CD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600" y="859810"/>
            <a:ext cx="1314450" cy="1314450"/>
          </a:xfrm>
          <a:prstGeom prst="rect">
            <a:avLst/>
          </a:prstGeom>
        </p:spPr>
      </p:pic>
      <p:sp>
        <p:nvSpPr>
          <p:cNvPr id="4" name="Veri Yer Tutucusu 3">
            <a:extLst>
              <a:ext uri="{FF2B5EF4-FFF2-40B4-BE49-F238E27FC236}">
                <a16:creationId xmlns:a16="http://schemas.microsoft.com/office/drawing/2014/main" id="{83DF2CDA-456C-4F60-B3AB-C895A8407874}"/>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FB0C01E8-7ED1-4B07-9E15-39B4C372378E}"/>
              </a:ext>
            </a:extLst>
          </p:cNvPr>
          <p:cNvSpPr>
            <a:spLocks noGrp="1"/>
          </p:cNvSpPr>
          <p:nvPr>
            <p:ph type="sldNum" sz="quarter" idx="11"/>
          </p:nvPr>
        </p:nvSpPr>
        <p:spPr/>
        <p:txBody>
          <a:bodyPr/>
          <a:lstStyle/>
          <a:p>
            <a:fld id="{8E36F1F9-9F05-49B2-8378-168152139758}" type="slidenum">
              <a:rPr lang="tr-TR" smtClean="0"/>
              <a:pPr/>
              <a:t>‹#›</a:t>
            </a:fld>
            <a:endParaRPr lang="tr-TR"/>
          </a:p>
        </p:txBody>
      </p:sp>
      <p:sp>
        <p:nvSpPr>
          <p:cNvPr id="6" name="Başlık 5">
            <a:extLst>
              <a:ext uri="{FF2B5EF4-FFF2-40B4-BE49-F238E27FC236}">
                <a16:creationId xmlns:a16="http://schemas.microsoft.com/office/drawing/2014/main" id="{205EB21C-200D-42F8-93A7-001C43B363FC}"/>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208916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739248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50827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69324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353919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80022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13181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942007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499224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263798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84333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0FE90D-E26B-4B0B-8D2A-79CCBA5B6B0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Dikdörtgen 7">
            <a:extLst>
              <a:ext uri="{FF2B5EF4-FFF2-40B4-BE49-F238E27FC236}">
                <a16:creationId xmlns:a16="http://schemas.microsoft.com/office/drawing/2014/main" id="{F8B905D7-92F0-4598-8250-934955341EC2}"/>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EB3AE281-4EFA-4697-9EF2-93EF09A99C8A}"/>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3833BA49-17AF-4507-B7EE-33251DCE8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1">
            <a:extLst>
              <a:ext uri="{FF2B5EF4-FFF2-40B4-BE49-F238E27FC236}">
                <a16:creationId xmlns:a16="http://schemas.microsoft.com/office/drawing/2014/main" id="{DD569001-75C5-40F5-9087-F0D640A54E0C}"/>
              </a:ext>
            </a:extLst>
          </p:cNvPr>
          <p:cNvSpPr>
            <a:spLocks noGrp="1"/>
          </p:cNvSpPr>
          <p:nvPr>
            <p:ph type="title"/>
          </p:nvPr>
        </p:nvSpPr>
        <p:spPr>
          <a:xfrm>
            <a:off x="403397" y="157465"/>
            <a:ext cx="7086600" cy="872824"/>
          </a:xfrm>
        </p:spPr>
        <p:txBody>
          <a:bodyPr/>
          <a:lstStyle/>
          <a:p>
            <a:r>
              <a:rPr lang="tr-TR"/>
              <a:t>Asıl başlık stilini düzenlemek için tıklayın</a:t>
            </a:r>
            <a:endParaRPr lang="en-US"/>
          </a:p>
        </p:txBody>
      </p:sp>
      <p:sp>
        <p:nvSpPr>
          <p:cNvPr id="4" name="Veri Yer Tutucusu 3">
            <a:extLst>
              <a:ext uri="{FF2B5EF4-FFF2-40B4-BE49-F238E27FC236}">
                <a16:creationId xmlns:a16="http://schemas.microsoft.com/office/drawing/2014/main" id="{FEBF3031-CD8D-47B9-B773-114751628DC3}"/>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1DACDE86-AC76-44F6-9780-26602F22BA0B}"/>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511025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282400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680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36358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708380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205020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858561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878654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25286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213114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0180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F87DD4-8372-4315-86E4-2E59F7DB67F2}"/>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D70AA39D-AA0C-45A7-8ED2-7C6751ADF9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953B50B-E62C-45B6-B446-887E651C907C}"/>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45273EAE-73F9-4072-AFCD-1F56DBF27028}"/>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3A411045-4709-4384-AD52-33DB6A76CA2B}"/>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15590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62826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963011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836247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954284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694666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939728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162858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33611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51716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62732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8621F3-E846-40DC-A2FC-1AF229009AF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5311C57B-1E7E-4E37-A072-83550F2590F0}"/>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06EC67C8-5D9A-4C00-AB0B-F9C00DD70A09}"/>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25AB6689-1D93-4E5F-8AAD-A7FDCD9C94F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EFB8B783-8177-4CFD-84F5-6D4CE5D3F81E}"/>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EC512B11-483B-4EA6-BB86-BD633EDC7C3F}"/>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125221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186783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26681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677717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4246090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56128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57352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37791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199141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75714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29631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9C6E6E-9E8E-44F9-BC89-CD075D2BB521}"/>
              </a:ext>
            </a:extLst>
          </p:cNvPr>
          <p:cNvSpPr>
            <a:spLocks noGrp="1"/>
          </p:cNvSpPr>
          <p:nvPr>
            <p:ph type="title"/>
          </p:nvPr>
        </p:nvSpPr>
        <p:spPr>
          <a:xfrm>
            <a:off x="629841" y="365126"/>
            <a:ext cx="78867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BFBB66EF-7F69-4004-8523-3B4DF53B475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AB9A080-C89D-471C-8264-FC050C9F831F}"/>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8710E987-28F3-40A5-9809-6F7E6397A04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5C74B9D-6669-4CF1-B380-3BEDFEC3B07E}"/>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7CFA939C-1D80-4E20-A749-F07BEFA1CC66}"/>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8" name="Alt Bilgi Yer Tutucusu 7">
            <a:extLst>
              <a:ext uri="{FF2B5EF4-FFF2-40B4-BE49-F238E27FC236}">
                <a16:creationId xmlns:a16="http://schemas.microsoft.com/office/drawing/2014/main" id="{E678778E-7F18-4AC3-9425-A683C1E87D2F}"/>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9" name="Slayt Numarası Yer Tutucusu 8">
            <a:extLst>
              <a:ext uri="{FF2B5EF4-FFF2-40B4-BE49-F238E27FC236}">
                <a16:creationId xmlns:a16="http://schemas.microsoft.com/office/drawing/2014/main" id="{73600AF9-ACC0-4345-8480-746CEC6DC840}"/>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4432130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05917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4482126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709B2B-6ED4-4CFF-AA84-C40F265C94F3}"/>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314487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768346-5321-4AE3-A57C-370F839AEDD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D28D27B-91A4-41D4-A16E-80EA9A92EF08}"/>
              </a:ext>
            </a:extLst>
          </p:cNvPr>
          <p:cNvSpPr>
            <a:spLocks noGrp="1"/>
          </p:cNvSpPr>
          <p:nvPr>
            <p:ph type="dt" sz="half" idx="10"/>
          </p:nvPr>
        </p:nvSpPr>
        <p:spPr/>
        <p:txBody>
          <a:bodyPr/>
          <a:lstStyle/>
          <a:p>
            <a:r>
              <a:rPr lang="en-US"/>
              <a:t>12.02.2026</a:t>
            </a:r>
            <a:endParaRPr lang="tr-TR" dirty="0"/>
          </a:p>
        </p:txBody>
      </p:sp>
      <p:sp>
        <p:nvSpPr>
          <p:cNvPr id="4" name="Slayt Numarası Yer Tutucusu 3">
            <a:extLst>
              <a:ext uri="{FF2B5EF4-FFF2-40B4-BE49-F238E27FC236}">
                <a16:creationId xmlns:a16="http://schemas.microsoft.com/office/drawing/2014/main" id="{E66DBB04-5ACD-4C21-A766-F1A36302DC2A}"/>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54759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7CD38D-3016-470D-BE3C-488372623A27}"/>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177107C0-9B91-458F-85C7-DF609F22B23D}"/>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4" name="Alt Bilgi Yer Tutucusu 3">
            <a:extLst>
              <a:ext uri="{FF2B5EF4-FFF2-40B4-BE49-F238E27FC236}">
                <a16:creationId xmlns:a16="http://schemas.microsoft.com/office/drawing/2014/main" id="{4A4C2215-CFD5-4DA9-8E95-E67631314A15}"/>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5" name="Slayt Numarası Yer Tutucusu 4">
            <a:extLst>
              <a:ext uri="{FF2B5EF4-FFF2-40B4-BE49-F238E27FC236}">
                <a16:creationId xmlns:a16="http://schemas.microsoft.com/office/drawing/2014/main" id="{88DB51B9-4DA3-4AF1-B63E-F003BB212AE4}"/>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49511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A74594F-9CDB-4666-9160-DF1FE30A673C}"/>
              </a:ext>
            </a:extLst>
          </p:cNvPr>
          <p:cNvSpPr>
            <a:spLocks noGrp="1"/>
          </p:cNvSpPr>
          <p:nvPr>
            <p:ph type="dt" sz="half" idx="10"/>
          </p:nvPr>
        </p:nvSpPr>
        <p:spPr>
          <a:xfrm>
            <a:off x="0" y="6504449"/>
            <a:ext cx="1371600" cy="365125"/>
          </a:xfrm>
          <a:prstGeom prst="rect">
            <a:avLst/>
          </a:prstGeom>
        </p:spPr>
        <p:txBody>
          <a:bodyPr/>
          <a:lstStyle/>
          <a:p>
            <a:pPr>
              <a:defRPr/>
            </a:pPr>
            <a:r>
              <a:rPr lang="en-US"/>
              <a:t>12.02.2026</a:t>
            </a:r>
          </a:p>
        </p:txBody>
      </p:sp>
      <p:sp>
        <p:nvSpPr>
          <p:cNvPr id="4" name="Slayt Numarası Yer Tutucusu 3">
            <a:extLst>
              <a:ext uri="{FF2B5EF4-FFF2-40B4-BE49-F238E27FC236}">
                <a16:creationId xmlns:a16="http://schemas.microsoft.com/office/drawing/2014/main" id="{2C73BC41-F28C-416E-BA43-4D85F24F3F58}"/>
              </a:ext>
            </a:extLst>
          </p:cNvPr>
          <p:cNvSpPr>
            <a:spLocks noGrp="1"/>
          </p:cNvSpPr>
          <p:nvPr>
            <p:ph type="sldNum" sz="quarter" idx="12"/>
          </p:nvPr>
        </p:nvSpPr>
        <p:spPr>
          <a:xfrm>
            <a:off x="8610600" y="6503943"/>
            <a:ext cx="457200" cy="365125"/>
          </a:xfrm>
          <a:prstGeom prst="rect">
            <a:avLst/>
          </a:prstGeom>
        </p:spPr>
        <p:txBody>
          <a:bodyPr/>
          <a:lstStyle/>
          <a:p>
            <a:pPr algn="l">
              <a:defRPr/>
            </a:pPr>
            <a:endParaRPr lang="en-US" sz="1400" dirty="0">
              <a:latin typeface="Times New Roman"/>
            </a:endParaRPr>
          </a:p>
          <a:p>
            <a:pPr>
              <a:defRPr/>
            </a:pPr>
            <a:fld id="{BF5C1183-B085-4070-A402-C03A3F977D3D}" type="slidenum">
              <a:rPr lang="en-US" smtClean="0"/>
              <a:pPr>
                <a:defRPr/>
              </a:pPr>
              <a:t>‹#›</a:t>
            </a:fld>
            <a:endParaRPr lang="en-US" dirty="0"/>
          </a:p>
        </p:txBody>
      </p:sp>
      <p:sp>
        <p:nvSpPr>
          <p:cNvPr id="6" name="İçerik Yer Tutucusu 5">
            <a:extLst>
              <a:ext uri="{FF2B5EF4-FFF2-40B4-BE49-F238E27FC236}">
                <a16:creationId xmlns:a16="http://schemas.microsoft.com/office/drawing/2014/main" id="{A90A673C-9C9D-402B-8DA4-3C3D87D87625}"/>
              </a:ext>
            </a:extLst>
          </p:cNvPr>
          <p:cNvSpPr>
            <a:spLocks noGrp="1"/>
          </p:cNvSpPr>
          <p:nvPr>
            <p:ph sz="quarter" idx="13"/>
          </p:nvPr>
        </p:nvSpPr>
        <p:spPr>
          <a:xfrm>
            <a:off x="76200" y="1447800"/>
            <a:ext cx="8763000" cy="4821195"/>
          </a:xfrm>
        </p:spPr>
        <p:txBody>
          <a:bodyPr>
            <a:normAutofit/>
          </a:bodyPr>
          <a:lstStyle>
            <a:lvl1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1pPr>
            <a:lvl2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2pPr>
            <a:lvl3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3pPr>
            <a:lvl4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4pPr>
            <a:lvl5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Başlık 10">
            <a:extLst>
              <a:ext uri="{FF2B5EF4-FFF2-40B4-BE49-F238E27FC236}">
                <a16:creationId xmlns:a16="http://schemas.microsoft.com/office/drawing/2014/main" id="{C13DB588-40BD-4B58-9C1E-34A0BFC05347}"/>
              </a:ext>
            </a:extLst>
          </p:cNvPr>
          <p:cNvSpPr>
            <a:spLocks noGrp="1"/>
          </p:cNvSpPr>
          <p:nvPr>
            <p:ph type="title"/>
          </p:nvPr>
        </p:nvSpPr>
        <p:spPr/>
        <p:txBody>
          <a:bodyPr>
            <a:normAutofit/>
          </a:bodyPr>
          <a:lstStyle>
            <a:lvl1pPr algn="ctr">
              <a:defRPr sz="2800" b="1">
                <a:solidFill>
                  <a:schemeClr val="bg1"/>
                </a:solidFill>
                <a:latin typeface="Arial" panose="020B0604020202020204" pitchFamily="34" charset="0"/>
                <a:cs typeface="Arial" panose="020B0604020202020204" pitchFamily="34" charset="0"/>
              </a:defRPr>
            </a:lvl1pPr>
          </a:lstStyle>
          <a:p>
            <a:r>
              <a:rPr lang="tr-TR"/>
              <a:t>Asıl başlık stilini düzenlemek için tıklayın</a:t>
            </a:r>
          </a:p>
        </p:txBody>
      </p:sp>
    </p:spTree>
    <p:extLst>
      <p:ext uri="{BB962C8B-B14F-4D97-AF65-F5344CB8AC3E}">
        <p14:creationId xmlns:p14="http://schemas.microsoft.com/office/powerpoint/2010/main" val="31481880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6F85559-0170-4BC0-9105-520F4232FC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ikdörtgen 6">
            <a:extLst>
              <a:ext uri="{FF2B5EF4-FFF2-40B4-BE49-F238E27FC236}">
                <a16:creationId xmlns:a16="http://schemas.microsoft.com/office/drawing/2014/main" id="{A3A08536-4EB8-4BFB-92BB-D9E41DDABE6E}"/>
              </a:ext>
            </a:extLst>
          </p:cNvPr>
          <p:cNvSpPr/>
          <p:nvPr userDrawn="1"/>
        </p:nvSpPr>
        <p:spPr>
          <a:xfrm>
            <a:off x="0" y="6530674"/>
            <a:ext cx="9144000" cy="324280"/>
          </a:xfrm>
          <a:prstGeom prst="rect">
            <a:avLst/>
          </a:prstGeom>
          <a:solidFill>
            <a:srgbClr val="1B3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p>
        </p:txBody>
      </p:sp>
      <p:sp>
        <p:nvSpPr>
          <p:cNvPr id="8" name="Dikdörtgen 7">
            <a:extLst>
              <a:ext uri="{FF2B5EF4-FFF2-40B4-BE49-F238E27FC236}">
                <a16:creationId xmlns:a16="http://schemas.microsoft.com/office/drawing/2014/main" id="{3C1B42E9-AA6E-416F-BA77-5604F09F3CCB}"/>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4B0FD183-BBB6-41F3-96C9-C199676EB71C}"/>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0DB80770-32C3-4320-BFB9-288B352AFD48}"/>
              </a:ext>
            </a:extLst>
          </p:cNvPr>
          <p:cNvPicPr>
            <a:picLocks noChangeAspect="1"/>
          </p:cNvPicPr>
          <p:nvPr userDrawn="1"/>
        </p:nvPicPr>
        <p:blipFill>
          <a:blip r:embed="rId64"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Yer Tutucusu 1">
            <a:extLst>
              <a:ext uri="{FF2B5EF4-FFF2-40B4-BE49-F238E27FC236}">
                <a16:creationId xmlns:a16="http://schemas.microsoft.com/office/drawing/2014/main" id="{9BECFC9C-B4D0-4725-991B-3DC61180AD37}"/>
              </a:ext>
            </a:extLst>
          </p:cNvPr>
          <p:cNvSpPr>
            <a:spLocks noGrp="1"/>
          </p:cNvSpPr>
          <p:nvPr>
            <p:ph type="title"/>
          </p:nvPr>
        </p:nvSpPr>
        <p:spPr>
          <a:xfrm>
            <a:off x="381000" y="0"/>
            <a:ext cx="7010400" cy="1030289"/>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11" name="Veri Yer Tutucusu 10">
            <a:extLst>
              <a:ext uri="{FF2B5EF4-FFF2-40B4-BE49-F238E27FC236}">
                <a16:creationId xmlns:a16="http://schemas.microsoft.com/office/drawing/2014/main" id="{29F882E6-607C-4FB1-B650-7C8BE7A605BB}"/>
              </a:ext>
            </a:extLst>
          </p:cNvPr>
          <p:cNvSpPr>
            <a:spLocks noGrp="1"/>
          </p:cNvSpPr>
          <p:nvPr>
            <p:ph type="dt" sz="half" idx="2"/>
          </p:nvPr>
        </p:nvSpPr>
        <p:spPr>
          <a:xfrm>
            <a:off x="14287" y="6555945"/>
            <a:ext cx="1228725" cy="324280"/>
          </a:xfrm>
          <a:prstGeom prst="rect">
            <a:avLst/>
          </a:prstGeom>
        </p:spPr>
        <p:txBody>
          <a:bodyPr vert="horz" lIns="91440" tIns="45720" rIns="91440" bIns="45720" rtlCol="0" anchor="ctr"/>
          <a:lstStyle>
            <a:lvl1pPr algn="l">
              <a:defRPr sz="1800">
                <a:solidFill>
                  <a:schemeClr val="bg1"/>
                </a:solidFill>
              </a:defRPr>
            </a:lvl1pPr>
          </a:lstStyle>
          <a:p>
            <a:r>
              <a:rPr lang="en-US"/>
              <a:t>12.02.2026</a:t>
            </a:r>
            <a:endParaRPr lang="tr-TR" dirty="0"/>
          </a:p>
        </p:txBody>
      </p:sp>
      <p:sp>
        <p:nvSpPr>
          <p:cNvPr id="12" name="Slayt Numarası Yer Tutucusu 11">
            <a:extLst>
              <a:ext uri="{FF2B5EF4-FFF2-40B4-BE49-F238E27FC236}">
                <a16:creationId xmlns:a16="http://schemas.microsoft.com/office/drawing/2014/main" id="{F009B09C-27EE-4184-95C0-C8BAD904D703}"/>
              </a:ext>
            </a:extLst>
          </p:cNvPr>
          <p:cNvSpPr>
            <a:spLocks noGrp="1"/>
          </p:cNvSpPr>
          <p:nvPr>
            <p:ph type="sldNum" sz="quarter" idx="4"/>
          </p:nvPr>
        </p:nvSpPr>
        <p:spPr>
          <a:xfrm>
            <a:off x="8410575" y="6479019"/>
            <a:ext cx="733425" cy="375935"/>
          </a:xfrm>
          <a:prstGeom prst="rect">
            <a:avLst/>
          </a:prstGeom>
        </p:spPr>
        <p:txBody>
          <a:bodyPr vert="horz" lIns="91440" tIns="45720" rIns="91440" bIns="45720" rtlCol="0" anchor="b"/>
          <a:lstStyle>
            <a:lvl1pPr algn="r">
              <a:defRPr sz="1800" b="1">
                <a:solidFill>
                  <a:schemeClr val="bg1"/>
                </a:solidFill>
              </a:defRPr>
            </a:lvl1pPr>
          </a:lstStyle>
          <a:p>
            <a:fld id="{8E36F1F9-9F05-49B2-8378-168152139758}" type="slidenum">
              <a:rPr lang="tr-TR" smtClean="0"/>
              <a:pPr/>
              <a:t>‹#›</a:t>
            </a:fld>
            <a:endParaRPr lang="tr-TR" dirty="0"/>
          </a:p>
        </p:txBody>
      </p:sp>
    </p:spTree>
    <p:extLst>
      <p:ext uri="{BB962C8B-B14F-4D97-AF65-F5344CB8AC3E}">
        <p14:creationId xmlns:p14="http://schemas.microsoft.com/office/powerpoint/2010/main" val="1158323790"/>
      </p:ext>
    </p:extLst>
  </p:cSld>
  <p:clrMap bg1="lt1" tx1="dk1" bg2="lt2" tx2="dk2" accent1="accent1" accent2="accent2" accent3="accent3" accent4="accent4" accent5="accent5" accent6="accent6" hlink="hlink" folHlink="folHlink"/>
  <p:sldLayoutIdLst>
    <p:sldLayoutId id="2147483924" r:id="rId1"/>
    <p:sldLayoutId id="2147483911" r:id="rId2"/>
    <p:sldLayoutId id="2147483912" r:id="rId3"/>
    <p:sldLayoutId id="2147483913" r:id="rId4"/>
    <p:sldLayoutId id="2147483914" r:id="rId5"/>
    <p:sldLayoutId id="2147483915" r:id="rId6"/>
    <p:sldLayoutId id="2147483926" r:id="rId7"/>
    <p:sldLayoutId id="2147483916" r:id="rId8"/>
    <p:sldLayoutId id="2147483917" r:id="rId9"/>
    <p:sldLayoutId id="2147483918" r:id="rId10"/>
    <p:sldLayoutId id="2147483919" r:id="rId11"/>
    <p:sldLayoutId id="2147483920" r:id="rId12"/>
    <p:sldLayoutId id="2147483921"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 id="2147483793" r:id="rId49"/>
    <p:sldLayoutId id="2147483794" r:id="rId50"/>
    <p:sldLayoutId id="2147483795" r:id="rId51"/>
    <p:sldLayoutId id="2147483796" r:id="rId52"/>
    <p:sldLayoutId id="2147483797" r:id="rId53"/>
    <p:sldLayoutId id="2147483798" r:id="rId54"/>
    <p:sldLayoutId id="2147483799" r:id="rId55"/>
    <p:sldLayoutId id="2147483800" r:id="rId56"/>
    <p:sldLayoutId id="2147483801" r:id="rId57"/>
    <p:sldLayoutId id="2147483802" r:id="rId58"/>
    <p:sldLayoutId id="2147483803" r:id="rId59"/>
    <p:sldLayoutId id="2147483804" r:id="rId60"/>
    <p:sldLayoutId id="2147483805" r:id="rId61"/>
    <p:sldLayoutId id="2147483925" r:id="rId62"/>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385118-CA0D-4922-AC16-B8E64FAB0B1D}"/>
              </a:ext>
            </a:extLst>
          </p:cNvPr>
          <p:cNvSpPr>
            <a:spLocks noGrp="1"/>
          </p:cNvSpPr>
          <p:nvPr>
            <p:ph type="ctrTitle"/>
          </p:nvPr>
        </p:nvSpPr>
        <p:spPr>
          <a:xfrm>
            <a:off x="533400" y="1905000"/>
            <a:ext cx="8153400" cy="2667000"/>
          </a:xfrm>
        </p:spPr>
        <p:txBody>
          <a:bodyPr/>
          <a:lstStyle/>
          <a:p>
            <a:pPr fontAlgn="base">
              <a:spcBef>
                <a:spcPts val="2400"/>
              </a:spcBef>
              <a:spcAft>
                <a:spcPts val="2400"/>
              </a:spcAft>
            </a:pPr>
            <a:r>
              <a:rPr lang="tr-TR" sz="3600" dirty="0" err="1">
                <a:solidFill>
                  <a:srgbClr val="000099"/>
                </a:solidFill>
                <a:effectLst/>
                <a:latin typeface="Arial" panose="020B0604020202020204" pitchFamily="34" charset="0"/>
                <a:cs typeface="Arial" panose="020B0604020202020204" pitchFamily="34" charset="0"/>
              </a:rPr>
              <a:t>Applied</a:t>
            </a:r>
            <a:r>
              <a:rPr lang="tr-TR" sz="3600" dirty="0">
                <a:solidFill>
                  <a:srgbClr val="000099"/>
                </a:solidFill>
                <a:effectLst/>
                <a:latin typeface="Arial" panose="020B0604020202020204" pitchFamily="34" charset="0"/>
                <a:cs typeface="Arial" panose="020B0604020202020204" pitchFamily="34" charset="0"/>
              </a:rPr>
              <a:t> </a:t>
            </a:r>
            <a:r>
              <a:rPr lang="tr-TR" sz="3600" dirty="0" err="1">
                <a:solidFill>
                  <a:srgbClr val="000099"/>
                </a:solidFill>
                <a:effectLst/>
                <a:latin typeface="Arial" panose="020B0604020202020204" pitchFamily="34" charset="0"/>
                <a:cs typeface="Arial" panose="020B0604020202020204" pitchFamily="34" charset="0"/>
              </a:rPr>
              <a:t>Sciences</a:t>
            </a:r>
            <a:r>
              <a:rPr lang="tr-TR" sz="3600" dirty="0">
                <a:solidFill>
                  <a:srgbClr val="000099"/>
                </a:solidFill>
                <a:effectLst/>
                <a:latin typeface="Arial" panose="020B0604020202020204" pitchFamily="34" charset="0"/>
                <a:cs typeface="Arial" panose="020B0604020202020204" pitchFamily="34" charset="0"/>
              </a:rPr>
              <a:t> Faculty</a:t>
            </a:r>
            <a:br>
              <a:rPr lang="tr-TR" sz="3600" dirty="0">
                <a:solidFill>
                  <a:srgbClr val="000099"/>
                </a:solidFill>
                <a:effectLst/>
                <a:latin typeface="Arial" panose="020B0604020202020204" pitchFamily="34" charset="0"/>
                <a:cs typeface="Arial" panose="020B0604020202020204" pitchFamily="34" charset="0"/>
              </a:rPr>
            </a:br>
            <a:br>
              <a:rPr lang="tr-TR" sz="1800" dirty="0">
                <a:solidFill>
                  <a:srgbClr val="E94F36"/>
                </a:solidFill>
                <a:effectLst/>
                <a:latin typeface="Open Sans" panose="020B0806030504020204" pitchFamily="34" charset="0"/>
              </a:rPr>
            </a:br>
            <a:r>
              <a:rPr lang="tr-TR" b="1" i="0" dirty="0">
                <a:solidFill>
                  <a:srgbClr val="E94F36"/>
                </a:solidFill>
                <a:effectLst/>
                <a:latin typeface="Arial" panose="020B0604020202020204" pitchFamily="34" charset="0"/>
                <a:cs typeface="Arial" panose="020B0604020202020204" pitchFamily="34" charset="0"/>
              </a:rPr>
              <a:t> </a:t>
            </a:r>
            <a:r>
              <a:rPr lang="tr-TR" b="1" i="0" dirty="0">
                <a:solidFill>
                  <a:srgbClr val="1B327E"/>
                </a:solidFill>
                <a:effectLst/>
                <a:latin typeface="Arial" panose="020B0604020202020204" pitchFamily="34" charset="0"/>
                <a:cs typeface="Arial" panose="020B0604020202020204" pitchFamily="34" charset="0"/>
              </a:rPr>
              <a:t>Management </a:t>
            </a:r>
            <a:r>
              <a:rPr lang="tr-TR" b="1" i="0" dirty="0">
                <a:solidFill>
                  <a:srgbClr val="000099"/>
                </a:solidFill>
                <a:effectLst/>
                <a:latin typeface="Arial" panose="020B0604020202020204" pitchFamily="34" charset="0"/>
                <a:cs typeface="Arial" panose="020B0604020202020204" pitchFamily="34" charset="0"/>
              </a:rPr>
              <a:t>Information </a:t>
            </a:r>
            <a:r>
              <a:rPr lang="tr-TR" b="1" i="0" dirty="0" err="1">
                <a:solidFill>
                  <a:srgbClr val="000099"/>
                </a:solidFill>
                <a:effectLst/>
                <a:latin typeface="Arial" panose="020B0604020202020204" pitchFamily="34" charset="0"/>
                <a:cs typeface="Arial" panose="020B0604020202020204" pitchFamily="34" charset="0"/>
              </a:rPr>
              <a:t>Systems</a:t>
            </a:r>
            <a:r>
              <a:rPr lang="tr-TR" b="1" i="0" dirty="0">
                <a:solidFill>
                  <a:srgbClr val="000099"/>
                </a:solidFill>
                <a:effectLst/>
                <a:latin typeface="Arial" panose="020B0604020202020204" pitchFamily="34" charset="0"/>
                <a:cs typeface="Arial" panose="020B0604020202020204" pitchFamily="34" charset="0"/>
              </a:rPr>
              <a:t> </a:t>
            </a:r>
            <a:endParaRPr lang="tr-TR" b="1" dirty="0">
              <a:solidFill>
                <a:srgbClr val="000099"/>
              </a:solidFill>
              <a:latin typeface="Arial" panose="020B0604020202020204" pitchFamily="34" charset="0"/>
              <a:cs typeface="Arial" panose="020B0604020202020204" pitchFamily="34" charset="0"/>
            </a:endParaRPr>
          </a:p>
        </p:txBody>
      </p:sp>
      <p:sp>
        <p:nvSpPr>
          <p:cNvPr id="3" name="Alt Başlık 2">
            <a:extLst>
              <a:ext uri="{FF2B5EF4-FFF2-40B4-BE49-F238E27FC236}">
                <a16:creationId xmlns:a16="http://schemas.microsoft.com/office/drawing/2014/main" id="{4B026BD2-2880-4EAE-9FD3-1FBF2F1A4831}"/>
              </a:ext>
            </a:extLst>
          </p:cNvPr>
          <p:cNvSpPr>
            <a:spLocks noGrp="1"/>
          </p:cNvSpPr>
          <p:nvPr>
            <p:ph type="subTitle" idx="1"/>
          </p:nvPr>
        </p:nvSpPr>
        <p:spPr>
          <a:xfrm>
            <a:off x="1143000" y="5105400"/>
            <a:ext cx="6858000" cy="609600"/>
          </a:xfrm>
        </p:spPr>
        <p:txBody>
          <a:bodyPr>
            <a:noAutofit/>
          </a:bodyPr>
          <a:lstStyle/>
          <a:p>
            <a:r>
              <a:rPr lang="tr-TR" sz="3200" b="1" dirty="0"/>
              <a:t>Dr. Yakup BAKIŞ</a:t>
            </a:r>
          </a:p>
        </p:txBody>
      </p:sp>
      <p:sp>
        <p:nvSpPr>
          <p:cNvPr id="6" name="Veri Yer Tutucusu 5">
            <a:extLst>
              <a:ext uri="{FF2B5EF4-FFF2-40B4-BE49-F238E27FC236}">
                <a16:creationId xmlns:a16="http://schemas.microsoft.com/office/drawing/2014/main" id="{36055619-B9F2-431E-B4A4-81CAAF36FD00}"/>
              </a:ext>
            </a:extLst>
          </p:cNvPr>
          <p:cNvSpPr>
            <a:spLocks noGrp="1"/>
          </p:cNvSpPr>
          <p:nvPr>
            <p:ph type="dt" sz="half" idx="10"/>
          </p:nvPr>
        </p:nvSpPr>
        <p:spPr/>
        <p:txBody>
          <a:bodyPr/>
          <a:lstStyle/>
          <a:p>
            <a:r>
              <a:rPr lang="en-US"/>
              <a:t>12.02.2026</a:t>
            </a:r>
            <a:endParaRPr lang="tr-TR" dirty="0"/>
          </a:p>
        </p:txBody>
      </p:sp>
      <p:sp>
        <p:nvSpPr>
          <p:cNvPr id="7" name="Slayt Numarası Yer Tutucusu 6">
            <a:extLst>
              <a:ext uri="{FF2B5EF4-FFF2-40B4-BE49-F238E27FC236}">
                <a16:creationId xmlns:a16="http://schemas.microsoft.com/office/drawing/2014/main" id="{A223F624-8708-4B0B-8F3E-2CB5666EA178}"/>
              </a:ext>
            </a:extLst>
          </p:cNvPr>
          <p:cNvSpPr>
            <a:spLocks noGrp="1"/>
          </p:cNvSpPr>
          <p:nvPr>
            <p:ph type="sldNum" sz="quarter" idx="11"/>
          </p:nvPr>
        </p:nvSpPr>
        <p:spPr/>
        <p:txBody>
          <a:bodyPr/>
          <a:lstStyle/>
          <a:p>
            <a:fld id="{8E36F1F9-9F05-49B2-8378-168152139758}" type="slidenum">
              <a:rPr lang="tr-TR" smtClean="0"/>
              <a:pPr/>
              <a:t>1</a:t>
            </a:fld>
            <a:endParaRPr lang="tr-TR"/>
          </a:p>
        </p:txBody>
      </p:sp>
    </p:spTree>
    <p:extLst>
      <p:ext uri="{BB962C8B-B14F-4D97-AF65-F5344CB8AC3E}">
        <p14:creationId xmlns:p14="http://schemas.microsoft.com/office/powerpoint/2010/main" val="64039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79751"/>
            <a:ext cx="7886700" cy="670967"/>
          </a:xfrm>
        </p:spPr>
        <p:txBody>
          <a:bodyPr>
            <a:normAutofit/>
          </a:bodyPr>
          <a:lstStyle/>
          <a:p>
            <a:r>
              <a:rPr lang="en-US" altLang="en-US" dirty="0">
                <a:cs typeface="Calibri" panose="020F0502020204030204" pitchFamily="34" charset="0"/>
              </a:rPr>
              <a:t>Non-persistent HTTP: response time</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10</a:t>
            </a:fld>
            <a:endParaRPr lang="en-US" dirty="0"/>
          </a:p>
        </p:txBody>
      </p:sp>
      <p:sp>
        <p:nvSpPr>
          <p:cNvPr id="62" name="Rectangle 3">
            <a:extLst>
              <a:ext uri="{FF2B5EF4-FFF2-40B4-BE49-F238E27FC236}">
                <a16:creationId xmlns:a16="http://schemas.microsoft.com/office/drawing/2014/main" id="{6FDB6615-546D-6440-BBC8-3C06990BF0E4}"/>
              </a:ext>
            </a:extLst>
          </p:cNvPr>
          <p:cNvSpPr txBox="1">
            <a:spLocks noChangeArrowheads="1"/>
          </p:cNvSpPr>
          <p:nvPr/>
        </p:nvSpPr>
        <p:spPr>
          <a:xfrm>
            <a:off x="486980" y="2084362"/>
            <a:ext cx="4262627" cy="250300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100" dirty="0">
                <a:solidFill>
                  <a:srgbClr val="CC0000"/>
                </a:solidFill>
                <a:ea typeface="ＭＳ Ｐゴシック" panose="020B0600070205080204" pitchFamily="34" charset="-128"/>
              </a:rPr>
              <a:t>RTT (definition):</a:t>
            </a:r>
            <a:r>
              <a:rPr lang="en-US" altLang="en-US" sz="2100" dirty="0">
                <a:ea typeface="ＭＳ Ｐゴシック" panose="020B0600070205080204" pitchFamily="34" charset="-128"/>
              </a:rPr>
              <a:t> time for a small packet to travel from client to server and back</a:t>
            </a:r>
          </a:p>
          <a:p>
            <a:pPr>
              <a:buFont typeface="Wingdings" pitchFamily="2" charset="2"/>
              <a:buNone/>
            </a:pPr>
            <a:r>
              <a:rPr lang="en-US" altLang="en-US" sz="2100" dirty="0">
                <a:solidFill>
                  <a:srgbClr val="CC0000"/>
                </a:solidFill>
                <a:ea typeface="ＭＳ Ｐゴシック" panose="020B0600070205080204" pitchFamily="34" charset="-128"/>
              </a:rPr>
              <a:t>HTTP response time (per object):</a:t>
            </a:r>
          </a:p>
          <a:p>
            <a:pPr marL="345281" indent="-161925">
              <a:spcBef>
                <a:spcPts val="300"/>
              </a:spcBef>
            </a:pPr>
            <a:r>
              <a:rPr lang="en-US" altLang="en-US" sz="1800" dirty="0">
                <a:ea typeface="ＭＳ Ｐゴシック" panose="020B0600070205080204" pitchFamily="34" charset="-128"/>
              </a:rPr>
              <a:t>one RTT to initiate TCP connection</a:t>
            </a:r>
          </a:p>
          <a:p>
            <a:pPr marL="345281" indent="-161925">
              <a:spcBef>
                <a:spcPts val="300"/>
              </a:spcBef>
            </a:pPr>
            <a:r>
              <a:rPr lang="en-US" altLang="en-US" sz="1800" dirty="0">
                <a:ea typeface="ＭＳ Ｐゴシック" panose="020B0600070205080204" pitchFamily="34" charset="-128"/>
              </a:rPr>
              <a:t>one RTT for HTTP request and first few bytes of HTTP response to return</a:t>
            </a:r>
          </a:p>
          <a:p>
            <a:pPr marL="345281" indent="-161925">
              <a:spcBef>
                <a:spcPts val="300"/>
              </a:spcBef>
            </a:pPr>
            <a:r>
              <a:rPr lang="en-US" altLang="en-US" sz="1800" dirty="0" err="1">
                <a:ea typeface="ＭＳ Ｐゴシック" panose="020B0600070205080204" pitchFamily="34" charset="-128"/>
              </a:rPr>
              <a:t>obect</a:t>
            </a:r>
            <a:r>
              <a:rPr lang="en-US" altLang="en-US" sz="1800" dirty="0">
                <a:ea typeface="ＭＳ Ｐゴシック" panose="020B0600070205080204" pitchFamily="34" charset="-128"/>
              </a:rPr>
              <a:t>/file transmission time</a:t>
            </a:r>
          </a:p>
          <a:p>
            <a:pPr>
              <a:buFont typeface="Wingdings" pitchFamily="2" charset="2"/>
              <a:buNone/>
            </a:pPr>
            <a:endParaRPr lang="en-US" altLang="en-US" sz="1800" dirty="0">
              <a:ea typeface="ＭＳ Ｐゴシック" panose="020B0600070205080204" pitchFamily="34" charset="-128"/>
            </a:endParaRPr>
          </a:p>
        </p:txBody>
      </p:sp>
      <p:sp>
        <p:nvSpPr>
          <p:cNvPr id="63" name="Line 15">
            <a:extLst>
              <a:ext uri="{FF2B5EF4-FFF2-40B4-BE49-F238E27FC236}">
                <a16:creationId xmlns:a16="http://schemas.microsoft.com/office/drawing/2014/main" id="{4929D219-0DD0-EE4D-B40F-3D0B3F80F653}"/>
              </a:ext>
            </a:extLst>
          </p:cNvPr>
          <p:cNvSpPr>
            <a:spLocks noChangeShapeType="1"/>
          </p:cNvSpPr>
          <p:nvPr/>
        </p:nvSpPr>
        <p:spPr bwMode="auto">
          <a:xfrm>
            <a:off x="6147922" y="2860713"/>
            <a:ext cx="0" cy="2124075"/>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16">
            <a:extLst>
              <a:ext uri="{FF2B5EF4-FFF2-40B4-BE49-F238E27FC236}">
                <a16:creationId xmlns:a16="http://schemas.microsoft.com/office/drawing/2014/main" id="{8CAAC30A-AACE-CA43-94F8-6356C7DBF909}"/>
              </a:ext>
            </a:extLst>
          </p:cNvPr>
          <p:cNvSpPr>
            <a:spLocks noChangeShapeType="1"/>
          </p:cNvSpPr>
          <p:nvPr/>
        </p:nvSpPr>
        <p:spPr bwMode="auto">
          <a:xfrm>
            <a:off x="7415937" y="2855951"/>
            <a:ext cx="0" cy="2160984"/>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7">
            <a:extLst>
              <a:ext uri="{FF2B5EF4-FFF2-40B4-BE49-F238E27FC236}">
                <a16:creationId xmlns:a16="http://schemas.microsoft.com/office/drawing/2014/main" id="{AF42B5BB-493F-1A4F-A479-A45F6B47212F}"/>
              </a:ext>
            </a:extLst>
          </p:cNvPr>
          <p:cNvSpPr>
            <a:spLocks noChangeShapeType="1"/>
          </p:cNvSpPr>
          <p:nvPr/>
        </p:nvSpPr>
        <p:spPr bwMode="auto">
          <a:xfrm>
            <a:off x="6158637" y="3034545"/>
            <a:ext cx="1263254" cy="2928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18">
            <a:extLst>
              <a:ext uri="{FF2B5EF4-FFF2-40B4-BE49-F238E27FC236}">
                <a16:creationId xmlns:a16="http://schemas.microsoft.com/office/drawing/2014/main" id="{C9AE042D-B868-CC49-B9F2-374B1A84C6CD}"/>
              </a:ext>
            </a:extLst>
          </p:cNvPr>
          <p:cNvSpPr>
            <a:spLocks noChangeShapeType="1"/>
          </p:cNvSpPr>
          <p:nvPr/>
        </p:nvSpPr>
        <p:spPr bwMode="auto">
          <a:xfrm flipH="1">
            <a:off x="6147922" y="3363157"/>
            <a:ext cx="1254919" cy="3024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19">
            <a:extLst>
              <a:ext uri="{FF2B5EF4-FFF2-40B4-BE49-F238E27FC236}">
                <a16:creationId xmlns:a16="http://schemas.microsoft.com/office/drawing/2014/main" id="{99C22C7D-D82A-5C41-99D1-EA13F124371E}"/>
              </a:ext>
            </a:extLst>
          </p:cNvPr>
          <p:cNvSpPr>
            <a:spLocks noChangeShapeType="1"/>
          </p:cNvSpPr>
          <p:nvPr/>
        </p:nvSpPr>
        <p:spPr bwMode="auto">
          <a:xfrm>
            <a:off x="6153874" y="3744157"/>
            <a:ext cx="1263254" cy="2928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 name="AutoShape 21">
            <a:extLst>
              <a:ext uri="{FF2B5EF4-FFF2-40B4-BE49-F238E27FC236}">
                <a16:creationId xmlns:a16="http://schemas.microsoft.com/office/drawing/2014/main" id="{DD02DF36-65CF-F14E-88DF-53BB17EBFDA7}"/>
              </a:ext>
            </a:extLst>
          </p:cNvPr>
          <p:cNvSpPr>
            <a:spLocks/>
          </p:cNvSpPr>
          <p:nvPr/>
        </p:nvSpPr>
        <p:spPr bwMode="auto">
          <a:xfrm>
            <a:off x="7427957" y="4044108"/>
            <a:ext cx="74893" cy="121304"/>
          </a:xfrm>
          <a:prstGeom prst="rightBrace">
            <a:avLst>
              <a:gd name="adj1" fmla="val 2039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400">
              <a:latin typeface="+mn-lt"/>
            </a:endParaRPr>
          </a:p>
        </p:txBody>
      </p:sp>
      <p:sp>
        <p:nvSpPr>
          <p:cNvPr id="74" name="Text Box 22">
            <a:extLst>
              <a:ext uri="{FF2B5EF4-FFF2-40B4-BE49-F238E27FC236}">
                <a16:creationId xmlns:a16="http://schemas.microsoft.com/office/drawing/2014/main" id="{CCB0A876-D266-4A45-A302-8A1ECD42C715}"/>
              </a:ext>
            </a:extLst>
          </p:cNvPr>
          <p:cNvSpPr txBox="1">
            <a:spLocks noChangeArrowheads="1"/>
          </p:cNvSpPr>
          <p:nvPr/>
        </p:nvSpPr>
        <p:spPr bwMode="auto">
          <a:xfrm>
            <a:off x="7498091" y="3815595"/>
            <a:ext cx="886012" cy="6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0"/>
              </a:spcBef>
              <a:buClrTx/>
              <a:buSzTx/>
              <a:buFontTx/>
              <a:buNone/>
            </a:pPr>
            <a:r>
              <a:rPr lang="en-US" altLang="en-US" sz="1500">
                <a:solidFill>
                  <a:srgbClr val="CC0000"/>
                </a:solidFill>
                <a:latin typeface="+mn-lt"/>
              </a:rPr>
              <a:t>time to </a:t>
            </a:r>
          </a:p>
          <a:p>
            <a:pPr>
              <a:lnSpc>
                <a:spcPct val="85000"/>
              </a:lnSpc>
              <a:spcBef>
                <a:spcPct val="0"/>
              </a:spcBef>
              <a:buClrTx/>
              <a:buSzTx/>
              <a:buFontTx/>
              <a:buNone/>
            </a:pPr>
            <a:r>
              <a:rPr lang="en-US" altLang="en-US" sz="1500">
                <a:solidFill>
                  <a:srgbClr val="CC0000"/>
                </a:solidFill>
                <a:latin typeface="+mn-lt"/>
              </a:rPr>
              <a:t>transmit </a:t>
            </a:r>
          </a:p>
          <a:p>
            <a:pPr>
              <a:lnSpc>
                <a:spcPct val="85000"/>
              </a:lnSpc>
              <a:spcBef>
                <a:spcPct val="0"/>
              </a:spcBef>
              <a:buClrTx/>
              <a:buSzTx/>
              <a:buFontTx/>
              <a:buNone/>
            </a:pPr>
            <a:r>
              <a:rPr lang="en-US" altLang="en-US" sz="1500">
                <a:solidFill>
                  <a:srgbClr val="CC0000"/>
                </a:solidFill>
                <a:latin typeface="+mn-lt"/>
              </a:rPr>
              <a:t>file</a:t>
            </a:r>
          </a:p>
        </p:txBody>
      </p:sp>
      <p:sp>
        <p:nvSpPr>
          <p:cNvPr id="75" name="Line 23">
            <a:extLst>
              <a:ext uri="{FF2B5EF4-FFF2-40B4-BE49-F238E27FC236}">
                <a16:creationId xmlns:a16="http://schemas.microsoft.com/office/drawing/2014/main" id="{5718D752-EA30-EF40-828E-5D0FFEB1DBD8}"/>
              </a:ext>
            </a:extLst>
          </p:cNvPr>
          <p:cNvSpPr>
            <a:spLocks noChangeShapeType="1"/>
          </p:cNvSpPr>
          <p:nvPr/>
        </p:nvSpPr>
        <p:spPr bwMode="auto">
          <a:xfrm>
            <a:off x="5855028" y="3015495"/>
            <a:ext cx="292894" cy="11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Text Box 24">
            <a:extLst>
              <a:ext uri="{FF2B5EF4-FFF2-40B4-BE49-F238E27FC236}">
                <a16:creationId xmlns:a16="http://schemas.microsoft.com/office/drawing/2014/main" id="{8BC58F30-FF48-FF4E-819B-1E40B909576D}"/>
              </a:ext>
            </a:extLst>
          </p:cNvPr>
          <p:cNvSpPr txBox="1">
            <a:spLocks noChangeArrowheads="1"/>
          </p:cNvSpPr>
          <p:nvPr/>
        </p:nvSpPr>
        <p:spPr bwMode="auto">
          <a:xfrm>
            <a:off x="4887495" y="2779508"/>
            <a:ext cx="1066510" cy="4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0"/>
              </a:spcBef>
              <a:buClrTx/>
              <a:buSzTx/>
              <a:buFontTx/>
              <a:buNone/>
            </a:pPr>
            <a:r>
              <a:rPr lang="en-US" altLang="en-US" sz="1500" dirty="0">
                <a:solidFill>
                  <a:srgbClr val="CC0000"/>
                </a:solidFill>
                <a:latin typeface="+mn-lt"/>
              </a:rPr>
              <a:t>initiate TCP</a:t>
            </a:r>
          </a:p>
          <a:p>
            <a:pPr>
              <a:lnSpc>
                <a:spcPct val="85000"/>
              </a:lnSpc>
              <a:spcBef>
                <a:spcPct val="0"/>
              </a:spcBef>
              <a:buClrTx/>
              <a:buSzTx/>
              <a:buFontTx/>
              <a:buNone/>
            </a:pPr>
            <a:r>
              <a:rPr lang="en-US" altLang="en-US" sz="1500" dirty="0">
                <a:solidFill>
                  <a:srgbClr val="CC0000"/>
                </a:solidFill>
                <a:latin typeface="+mn-lt"/>
              </a:rPr>
              <a:t>connection</a:t>
            </a:r>
          </a:p>
        </p:txBody>
      </p:sp>
      <p:sp>
        <p:nvSpPr>
          <p:cNvPr id="77" name="AutoShape 25">
            <a:extLst>
              <a:ext uri="{FF2B5EF4-FFF2-40B4-BE49-F238E27FC236}">
                <a16:creationId xmlns:a16="http://schemas.microsoft.com/office/drawing/2014/main" id="{1676996C-B2C6-6440-BDFC-70D850B75C3C}"/>
              </a:ext>
            </a:extLst>
          </p:cNvPr>
          <p:cNvSpPr>
            <a:spLocks/>
          </p:cNvSpPr>
          <p:nvPr/>
        </p:nvSpPr>
        <p:spPr bwMode="auto">
          <a:xfrm>
            <a:off x="5956231" y="3053595"/>
            <a:ext cx="96441" cy="602456"/>
          </a:xfrm>
          <a:prstGeom prst="leftBrace">
            <a:avLst>
              <a:gd name="adj1" fmla="val 5205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pPr>
            <a:endParaRPr lang="en-US" altLang="en-US" sz="2400">
              <a:latin typeface="+mn-lt"/>
            </a:endParaRPr>
          </a:p>
        </p:txBody>
      </p:sp>
      <p:sp>
        <p:nvSpPr>
          <p:cNvPr id="78" name="Text Box 26">
            <a:extLst>
              <a:ext uri="{FF2B5EF4-FFF2-40B4-BE49-F238E27FC236}">
                <a16:creationId xmlns:a16="http://schemas.microsoft.com/office/drawing/2014/main" id="{86DB8643-EF07-8F4F-9625-5A4CA4A150AE}"/>
              </a:ext>
            </a:extLst>
          </p:cNvPr>
          <p:cNvSpPr txBox="1">
            <a:spLocks noChangeArrowheads="1"/>
          </p:cNvSpPr>
          <p:nvPr/>
        </p:nvSpPr>
        <p:spPr bwMode="auto">
          <a:xfrm>
            <a:off x="5594281" y="3211947"/>
            <a:ext cx="475579" cy="29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0"/>
              </a:spcBef>
              <a:buClrTx/>
              <a:buSzTx/>
              <a:buFontTx/>
              <a:buNone/>
            </a:pPr>
            <a:r>
              <a:rPr lang="en-US" altLang="en-US" sz="1500">
                <a:latin typeface="+mn-lt"/>
              </a:rPr>
              <a:t>RTT</a:t>
            </a:r>
          </a:p>
        </p:txBody>
      </p:sp>
      <p:sp>
        <p:nvSpPr>
          <p:cNvPr id="79" name="Line 27">
            <a:extLst>
              <a:ext uri="{FF2B5EF4-FFF2-40B4-BE49-F238E27FC236}">
                <a16:creationId xmlns:a16="http://schemas.microsoft.com/office/drawing/2014/main" id="{981309A0-6209-8843-8011-139102021A78}"/>
              </a:ext>
            </a:extLst>
          </p:cNvPr>
          <p:cNvSpPr>
            <a:spLocks noChangeShapeType="1"/>
          </p:cNvSpPr>
          <p:nvPr/>
        </p:nvSpPr>
        <p:spPr bwMode="auto">
          <a:xfrm>
            <a:off x="5891937" y="3694151"/>
            <a:ext cx="26551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Text Box 28">
            <a:extLst>
              <a:ext uri="{FF2B5EF4-FFF2-40B4-BE49-F238E27FC236}">
                <a16:creationId xmlns:a16="http://schemas.microsoft.com/office/drawing/2014/main" id="{F8F4F9A2-8F8A-0A49-A582-7B28C50C8027}"/>
              </a:ext>
            </a:extLst>
          </p:cNvPr>
          <p:cNvSpPr txBox="1">
            <a:spLocks noChangeArrowheads="1"/>
          </p:cNvSpPr>
          <p:nvPr/>
        </p:nvSpPr>
        <p:spPr bwMode="auto">
          <a:xfrm>
            <a:off x="4869835" y="3549611"/>
            <a:ext cx="1477467" cy="29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0"/>
              </a:spcBef>
              <a:buClrTx/>
              <a:buSzTx/>
              <a:buFontTx/>
              <a:buNone/>
            </a:pPr>
            <a:r>
              <a:rPr lang="en-US" altLang="en-US" sz="1500" dirty="0">
                <a:solidFill>
                  <a:srgbClr val="CC0000"/>
                </a:solidFill>
                <a:latin typeface="+mn-lt"/>
              </a:rPr>
              <a:t>request file</a:t>
            </a:r>
          </a:p>
        </p:txBody>
      </p:sp>
      <p:sp>
        <p:nvSpPr>
          <p:cNvPr id="81" name="AutoShape 29">
            <a:extLst>
              <a:ext uri="{FF2B5EF4-FFF2-40B4-BE49-F238E27FC236}">
                <a16:creationId xmlns:a16="http://schemas.microsoft.com/office/drawing/2014/main" id="{38B5D7F5-BB3A-C042-A65C-E340A56B8131}"/>
              </a:ext>
            </a:extLst>
          </p:cNvPr>
          <p:cNvSpPr>
            <a:spLocks/>
          </p:cNvSpPr>
          <p:nvPr/>
        </p:nvSpPr>
        <p:spPr bwMode="auto">
          <a:xfrm>
            <a:off x="5960993" y="3735823"/>
            <a:ext cx="96441" cy="602456"/>
          </a:xfrm>
          <a:prstGeom prst="leftBrace">
            <a:avLst>
              <a:gd name="adj1" fmla="val 5205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pPr>
            <a:endParaRPr lang="en-US" altLang="en-US" sz="2400">
              <a:latin typeface="+mn-lt"/>
            </a:endParaRPr>
          </a:p>
        </p:txBody>
      </p:sp>
      <p:sp>
        <p:nvSpPr>
          <p:cNvPr id="82" name="Text Box 30">
            <a:extLst>
              <a:ext uri="{FF2B5EF4-FFF2-40B4-BE49-F238E27FC236}">
                <a16:creationId xmlns:a16="http://schemas.microsoft.com/office/drawing/2014/main" id="{F6FF37B4-B442-4047-946B-77B07E91C983}"/>
              </a:ext>
            </a:extLst>
          </p:cNvPr>
          <p:cNvSpPr txBox="1">
            <a:spLocks noChangeArrowheads="1"/>
          </p:cNvSpPr>
          <p:nvPr/>
        </p:nvSpPr>
        <p:spPr bwMode="auto">
          <a:xfrm>
            <a:off x="5608569" y="3903701"/>
            <a:ext cx="475579" cy="29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0"/>
              </a:spcBef>
              <a:buClrTx/>
              <a:buSzTx/>
              <a:buFontTx/>
              <a:buNone/>
            </a:pPr>
            <a:r>
              <a:rPr lang="en-US" altLang="en-US" sz="1500">
                <a:latin typeface="+mn-lt"/>
              </a:rPr>
              <a:t>RTT</a:t>
            </a:r>
          </a:p>
        </p:txBody>
      </p:sp>
      <p:sp>
        <p:nvSpPr>
          <p:cNvPr id="83" name="Line 35">
            <a:extLst>
              <a:ext uri="{FF2B5EF4-FFF2-40B4-BE49-F238E27FC236}">
                <a16:creationId xmlns:a16="http://schemas.microsoft.com/office/drawing/2014/main" id="{1D97958B-3B35-E742-B7C6-848FC7C172D7}"/>
              </a:ext>
            </a:extLst>
          </p:cNvPr>
          <p:cNvSpPr>
            <a:spLocks noChangeShapeType="1"/>
          </p:cNvSpPr>
          <p:nvPr/>
        </p:nvSpPr>
        <p:spPr bwMode="auto">
          <a:xfrm flipH="1">
            <a:off x="5864242" y="4461004"/>
            <a:ext cx="270992" cy="16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Text Box 36">
            <a:extLst>
              <a:ext uri="{FF2B5EF4-FFF2-40B4-BE49-F238E27FC236}">
                <a16:creationId xmlns:a16="http://schemas.microsoft.com/office/drawing/2014/main" id="{24A3B2D9-8989-434A-9FC2-223A7BF47D9C}"/>
              </a:ext>
            </a:extLst>
          </p:cNvPr>
          <p:cNvSpPr txBox="1">
            <a:spLocks noChangeArrowheads="1"/>
          </p:cNvSpPr>
          <p:nvPr/>
        </p:nvSpPr>
        <p:spPr bwMode="auto">
          <a:xfrm>
            <a:off x="4804264" y="4320175"/>
            <a:ext cx="1235720" cy="29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0"/>
              </a:spcBef>
              <a:buClrTx/>
              <a:buSzTx/>
              <a:buFontTx/>
              <a:buNone/>
            </a:pPr>
            <a:r>
              <a:rPr lang="en-US" altLang="en-US" sz="1500" dirty="0">
                <a:solidFill>
                  <a:srgbClr val="CC0000"/>
                </a:solidFill>
                <a:latin typeface="+mn-lt"/>
              </a:rPr>
              <a:t>file received</a:t>
            </a:r>
          </a:p>
        </p:txBody>
      </p:sp>
      <p:sp>
        <p:nvSpPr>
          <p:cNvPr id="85" name="Text Box 37">
            <a:extLst>
              <a:ext uri="{FF2B5EF4-FFF2-40B4-BE49-F238E27FC236}">
                <a16:creationId xmlns:a16="http://schemas.microsoft.com/office/drawing/2014/main" id="{5F7EC06B-E293-DF46-888B-439F61ED3140}"/>
              </a:ext>
            </a:extLst>
          </p:cNvPr>
          <p:cNvSpPr txBox="1">
            <a:spLocks noChangeArrowheads="1"/>
          </p:cNvSpPr>
          <p:nvPr/>
        </p:nvSpPr>
        <p:spPr bwMode="auto">
          <a:xfrm>
            <a:off x="5978854" y="4995503"/>
            <a:ext cx="543739" cy="29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0"/>
              </a:spcBef>
              <a:buClrTx/>
              <a:buSzTx/>
              <a:buFontTx/>
              <a:buNone/>
            </a:pPr>
            <a:r>
              <a:rPr lang="en-US" altLang="en-US" sz="1500">
                <a:latin typeface="+mn-lt"/>
              </a:rPr>
              <a:t>time</a:t>
            </a:r>
          </a:p>
        </p:txBody>
      </p:sp>
      <p:sp>
        <p:nvSpPr>
          <p:cNvPr id="86" name="Text Box 38">
            <a:extLst>
              <a:ext uri="{FF2B5EF4-FFF2-40B4-BE49-F238E27FC236}">
                <a16:creationId xmlns:a16="http://schemas.microsoft.com/office/drawing/2014/main" id="{29F1D00D-DC1A-684B-8E6D-3829DD416398}"/>
              </a:ext>
            </a:extLst>
          </p:cNvPr>
          <p:cNvSpPr txBox="1">
            <a:spLocks noChangeArrowheads="1"/>
          </p:cNvSpPr>
          <p:nvPr/>
        </p:nvSpPr>
        <p:spPr bwMode="auto">
          <a:xfrm>
            <a:off x="7237344" y="4982407"/>
            <a:ext cx="5437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500">
                <a:latin typeface="+mn-lt"/>
              </a:rPr>
              <a:t>time</a:t>
            </a:r>
          </a:p>
        </p:txBody>
      </p:sp>
      <p:grpSp>
        <p:nvGrpSpPr>
          <p:cNvPr id="87" name="Group 43">
            <a:extLst>
              <a:ext uri="{FF2B5EF4-FFF2-40B4-BE49-F238E27FC236}">
                <a16:creationId xmlns:a16="http://schemas.microsoft.com/office/drawing/2014/main" id="{541F6086-47C8-874D-8AA5-F7E42EE4D031}"/>
              </a:ext>
            </a:extLst>
          </p:cNvPr>
          <p:cNvGrpSpPr>
            <a:grpSpLocks/>
          </p:cNvGrpSpPr>
          <p:nvPr/>
        </p:nvGrpSpPr>
        <p:grpSpPr bwMode="auto">
          <a:xfrm>
            <a:off x="7265919" y="2280879"/>
            <a:ext cx="317897" cy="513160"/>
            <a:chOff x="4140" y="429"/>
            <a:chExt cx="1425" cy="2396"/>
          </a:xfrm>
        </p:grpSpPr>
        <p:sp>
          <p:nvSpPr>
            <p:cNvPr id="88" name="Freeform 44">
              <a:extLst>
                <a:ext uri="{FF2B5EF4-FFF2-40B4-BE49-F238E27FC236}">
                  <a16:creationId xmlns:a16="http://schemas.microsoft.com/office/drawing/2014/main" id="{6DAF6B62-B819-F74E-96B5-613320600221}"/>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Rectangle 45">
              <a:extLst>
                <a:ext uri="{FF2B5EF4-FFF2-40B4-BE49-F238E27FC236}">
                  <a16:creationId xmlns:a16="http://schemas.microsoft.com/office/drawing/2014/main" id="{50F7D37B-F313-5C49-8576-42FF33D8D98D}"/>
                </a:ext>
              </a:extLst>
            </p:cNvPr>
            <p:cNvSpPr>
              <a:spLocks noChangeArrowheads="1"/>
            </p:cNvSpPr>
            <p:nvPr/>
          </p:nvSpPr>
          <p:spPr bwMode="auto">
            <a:xfrm>
              <a:off x="4204" y="429"/>
              <a:ext cx="1051"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90" name="Freeform 46">
              <a:extLst>
                <a:ext uri="{FF2B5EF4-FFF2-40B4-BE49-F238E27FC236}">
                  <a16:creationId xmlns:a16="http://schemas.microsoft.com/office/drawing/2014/main" id="{87E40F45-93DC-2B4E-ADDC-55D37D40B972}"/>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47">
              <a:extLst>
                <a:ext uri="{FF2B5EF4-FFF2-40B4-BE49-F238E27FC236}">
                  <a16:creationId xmlns:a16="http://schemas.microsoft.com/office/drawing/2014/main" id="{7B112D55-79F9-1F4D-B446-8C88751FFECB}"/>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Rectangle 48">
              <a:extLst>
                <a:ext uri="{FF2B5EF4-FFF2-40B4-BE49-F238E27FC236}">
                  <a16:creationId xmlns:a16="http://schemas.microsoft.com/office/drawing/2014/main" id="{956D8EF0-FF87-9E4B-887E-2B313EF776BD}"/>
                </a:ext>
              </a:extLst>
            </p:cNvPr>
            <p:cNvSpPr>
              <a:spLocks noChangeArrowheads="1"/>
            </p:cNvSpPr>
            <p:nvPr/>
          </p:nvSpPr>
          <p:spPr bwMode="auto">
            <a:xfrm>
              <a:off x="4209" y="690"/>
              <a:ext cx="598"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nvGrpSpPr>
            <p:cNvPr id="93" name="Group 49">
              <a:extLst>
                <a:ext uri="{FF2B5EF4-FFF2-40B4-BE49-F238E27FC236}">
                  <a16:creationId xmlns:a16="http://schemas.microsoft.com/office/drawing/2014/main" id="{66F581E1-4301-C04A-BC92-0FE36983E299}"/>
                </a:ext>
              </a:extLst>
            </p:cNvPr>
            <p:cNvGrpSpPr>
              <a:grpSpLocks/>
            </p:cNvGrpSpPr>
            <p:nvPr/>
          </p:nvGrpSpPr>
          <p:grpSpPr bwMode="auto">
            <a:xfrm>
              <a:off x="4749" y="668"/>
              <a:ext cx="581" cy="145"/>
              <a:chOff x="614" y="2568"/>
              <a:chExt cx="725" cy="139"/>
            </a:xfrm>
          </p:grpSpPr>
          <p:sp>
            <p:nvSpPr>
              <p:cNvPr id="118" name="AutoShape 50">
                <a:extLst>
                  <a:ext uri="{FF2B5EF4-FFF2-40B4-BE49-F238E27FC236}">
                    <a16:creationId xmlns:a16="http://schemas.microsoft.com/office/drawing/2014/main" id="{060EE10F-40BB-F147-A18B-D592D49006F2}"/>
                  </a:ext>
                </a:extLst>
              </p:cNvPr>
              <p:cNvSpPr>
                <a:spLocks noChangeArrowheads="1"/>
              </p:cNvSpPr>
              <p:nvPr/>
            </p:nvSpPr>
            <p:spPr bwMode="auto">
              <a:xfrm>
                <a:off x="613" y="2568"/>
                <a:ext cx="726"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119" name="AutoShape 51">
                <a:extLst>
                  <a:ext uri="{FF2B5EF4-FFF2-40B4-BE49-F238E27FC236}">
                    <a16:creationId xmlns:a16="http://schemas.microsoft.com/office/drawing/2014/main" id="{964C81AE-2600-6248-820C-48DB107C0AC0}"/>
                  </a:ext>
                </a:extLst>
              </p:cNvPr>
              <p:cNvSpPr>
                <a:spLocks noChangeArrowheads="1"/>
              </p:cNvSpPr>
              <p:nvPr/>
            </p:nvSpPr>
            <p:spPr bwMode="auto">
              <a:xfrm>
                <a:off x="627" y="2584"/>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sp>
          <p:nvSpPr>
            <p:cNvPr id="94" name="Rectangle 52">
              <a:extLst>
                <a:ext uri="{FF2B5EF4-FFF2-40B4-BE49-F238E27FC236}">
                  <a16:creationId xmlns:a16="http://schemas.microsoft.com/office/drawing/2014/main" id="{0B3B5D85-0106-D947-B9AB-3DEF402BDE7F}"/>
                </a:ext>
              </a:extLst>
            </p:cNvPr>
            <p:cNvSpPr>
              <a:spLocks noChangeArrowheads="1"/>
            </p:cNvSpPr>
            <p:nvPr/>
          </p:nvSpPr>
          <p:spPr bwMode="auto">
            <a:xfrm>
              <a:off x="4225" y="1018"/>
              <a:ext cx="592"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nvGrpSpPr>
            <p:cNvPr id="95" name="Group 53">
              <a:extLst>
                <a:ext uri="{FF2B5EF4-FFF2-40B4-BE49-F238E27FC236}">
                  <a16:creationId xmlns:a16="http://schemas.microsoft.com/office/drawing/2014/main" id="{21E327E2-0D3F-BB45-88FA-94BE82472324}"/>
                </a:ext>
              </a:extLst>
            </p:cNvPr>
            <p:cNvGrpSpPr>
              <a:grpSpLocks/>
            </p:cNvGrpSpPr>
            <p:nvPr/>
          </p:nvGrpSpPr>
          <p:grpSpPr bwMode="auto">
            <a:xfrm>
              <a:off x="4747" y="994"/>
              <a:ext cx="581" cy="134"/>
              <a:chOff x="614" y="2568"/>
              <a:chExt cx="725" cy="139"/>
            </a:xfrm>
          </p:grpSpPr>
          <p:sp>
            <p:nvSpPr>
              <p:cNvPr id="116" name="AutoShape 54">
                <a:extLst>
                  <a:ext uri="{FF2B5EF4-FFF2-40B4-BE49-F238E27FC236}">
                    <a16:creationId xmlns:a16="http://schemas.microsoft.com/office/drawing/2014/main" id="{A09779CB-5E1C-FF46-9276-B827DEE6BD99}"/>
                  </a:ext>
                </a:extLst>
              </p:cNvPr>
              <p:cNvSpPr>
                <a:spLocks noChangeArrowheads="1"/>
              </p:cNvSpPr>
              <p:nvPr/>
            </p:nvSpPr>
            <p:spPr bwMode="auto">
              <a:xfrm>
                <a:off x="616" y="2570"/>
                <a:ext cx="726"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117" name="AutoShape 55">
                <a:extLst>
                  <a:ext uri="{FF2B5EF4-FFF2-40B4-BE49-F238E27FC236}">
                    <a16:creationId xmlns:a16="http://schemas.microsoft.com/office/drawing/2014/main" id="{67162A33-48AB-8447-8BA1-9899B1EFA707}"/>
                  </a:ext>
                </a:extLst>
              </p:cNvPr>
              <p:cNvSpPr>
                <a:spLocks noChangeArrowheads="1"/>
              </p:cNvSpPr>
              <p:nvPr/>
            </p:nvSpPr>
            <p:spPr bwMode="auto">
              <a:xfrm>
                <a:off x="629" y="2587"/>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sp>
          <p:nvSpPr>
            <p:cNvPr id="96" name="Rectangle 56">
              <a:extLst>
                <a:ext uri="{FF2B5EF4-FFF2-40B4-BE49-F238E27FC236}">
                  <a16:creationId xmlns:a16="http://schemas.microsoft.com/office/drawing/2014/main" id="{C0727CA6-9309-D04B-829F-614EF5BEA353}"/>
                </a:ext>
              </a:extLst>
            </p:cNvPr>
            <p:cNvSpPr>
              <a:spLocks noChangeArrowheads="1"/>
            </p:cNvSpPr>
            <p:nvPr/>
          </p:nvSpPr>
          <p:spPr bwMode="auto">
            <a:xfrm>
              <a:off x="4215" y="1357"/>
              <a:ext cx="598"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97" name="Rectangle 57">
              <a:extLst>
                <a:ext uri="{FF2B5EF4-FFF2-40B4-BE49-F238E27FC236}">
                  <a16:creationId xmlns:a16="http://schemas.microsoft.com/office/drawing/2014/main" id="{17B7496E-619F-B745-A3B6-4EDDE39B5208}"/>
                </a:ext>
              </a:extLst>
            </p:cNvPr>
            <p:cNvSpPr>
              <a:spLocks noChangeArrowheads="1"/>
            </p:cNvSpPr>
            <p:nvPr/>
          </p:nvSpPr>
          <p:spPr bwMode="auto">
            <a:xfrm>
              <a:off x="4225" y="1658"/>
              <a:ext cx="598"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nvGrpSpPr>
            <p:cNvPr id="98" name="Group 58">
              <a:extLst>
                <a:ext uri="{FF2B5EF4-FFF2-40B4-BE49-F238E27FC236}">
                  <a16:creationId xmlns:a16="http://schemas.microsoft.com/office/drawing/2014/main" id="{B3F5CCBA-FB37-F741-A1BE-6A326312ABBC}"/>
                </a:ext>
              </a:extLst>
            </p:cNvPr>
            <p:cNvGrpSpPr>
              <a:grpSpLocks/>
            </p:cNvGrpSpPr>
            <p:nvPr/>
          </p:nvGrpSpPr>
          <p:grpSpPr bwMode="auto">
            <a:xfrm>
              <a:off x="4735" y="1627"/>
              <a:ext cx="582" cy="151"/>
              <a:chOff x="614" y="2568"/>
              <a:chExt cx="725" cy="139"/>
            </a:xfrm>
          </p:grpSpPr>
          <p:sp>
            <p:nvSpPr>
              <p:cNvPr id="114" name="AutoShape 59">
                <a:extLst>
                  <a:ext uri="{FF2B5EF4-FFF2-40B4-BE49-F238E27FC236}">
                    <a16:creationId xmlns:a16="http://schemas.microsoft.com/office/drawing/2014/main" id="{DEAAF06F-764B-A04C-A4F4-4AF808C89F06}"/>
                  </a:ext>
                </a:extLst>
              </p:cNvPr>
              <p:cNvSpPr>
                <a:spLocks noChangeArrowheads="1"/>
              </p:cNvSpPr>
              <p:nvPr/>
            </p:nvSpPr>
            <p:spPr bwMode="auto">
              <a:xfrm>
                <a:off x="611" y="2581"/>
                <a:ext cx="731" cy="12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115" name="AutoShape 60">
                <a:extLst>
                  <a:ext uri="{FF2B5EF4-FFF2-40B4-BE49-F238E27FC236}">
                    <a16:creationId xmlns:a16="http://schemas.microsoft.com/office/drawing/2014/main" id="{73A61CB6-ED08-FD4B-8F83-3336B8F8272F}"/>
                  </a:ext>
                </a:extLst>
              </p:cNvPr>
              <p:cNvSpPr>
                <a:spLocks noChangeArrowheads="1"/>
              </p:cNvSpPr>
              <p:nvPr/>
            </p:nvSpPr>
            <p:spPr bwMode="auto">
              <a:xfrm>
                <a:off x="624" y="2586"/>
                <a:ext cx="698"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sp>
          <p:nvSpPr>
            <p:cNvPr id="99" name="Freeform 61">
              <a:extLst>
                <a:ext uri="{FF2B5EF4-FFF2-40B4-BE49-F238E27FC236}">
                  <a16:creationId xmlns:a16="http://schemas.microsoft.com/office/drawing/2014/main" id="{1AB063BC-5497-FD41-9B58-4C27970B62E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0" name="Group 62">
              <a:extLst>
                <a:ext uri="{FF2B5EF4-FFF2-40B4-BE49-F238E27FC236}">
                  <a16:creationId xmlns:a16="http://schemas.microsoft.com/office/drawing/2014/main" id="{20634D40-DCFD-8449-B684-70B31A9B350D}"/>
                </a:ext>
              </a:extLst>
            </p:cNvPr>
            <p:cNvGrpSpPr>
              <a:grpSpLocks/>
            </p:cNvGrpSpPr>
            <p:nvPr/>
          </p:nvGrpSpPr>
          <p:grpSpPr bwMode="auto">
            <a:xfrm>
              <a:off x="4739" y="1327"/>
              <a:ext cx="582" cy="139"/>
              <a:chOff x="614" y="2568"/>
              <a:chExt cx="725" cy="139"/>
            </a:xfrm>
          </p:grpSpPr>
          <p:sp>
            <p:nvSpPr>
              <p:cNvPr id="112" name="AutoShape 63">
                <a:extLst>
                  <a:ext uri="{FF2B5EF4-FFF2-40B4-BE49-F238E27FC236}">
                    <a16:creationId xmlns:a16="http://schemas.microsoft.com/office/drawing/2014/main" id="{F58EC583-5702-1E4B-A6F2-1309BD877BAA}"/>
                  </a:ext>
                </a:extLst>
              </p:cNvPr>
              <p:cNvSpPr>
                <a:spLocks noChangeArrowheads="1"/>
              </p:cNvSpPr>
              <p:nvPr/>
            </p:nvSpPr>
            <p:spPr bwMode="auto">
              <a:xfrm>
                <a:off x="612" y="2576"/>
                <a:ext cx="725"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113" name="AutoShape 64">
                <a:extLst>
                  <a:ext uri="{FF2B5EF4-FFF2-40B4-BE49-F238E27FC236}">
                    <a16:creationId xmlns:a16="http://schemas.microsoft.com/office/drawing/2014/main" id="{DB3DA62B-8007-4E4C-93B9-0F102F104C19}"/>
                  </a:ext>
                </a:extLst>
              </p:cNvPr>
              <p:cNvSpPr>
                <a:spLocks noChangeArrowheads="1"/>
              </p:cNvSpPr>
              <p:nvPr/>
            </p:nvSpPr>
            <p:spPr bwMode="auto">
              <a:xfrm>
                <a:off x="626" y="2587"/>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sp>
          <p:nvSpPr>
            <p:cNvPr id="101" name="Rectangle 65">
              <a:extLst>
                <a:ext uri="{FF2B5EF4-FFF2-40B4-BE49-F238E27FC236}">
                  <a16:creationId xmlns:a16="http://schemas.microsoft.com/office/drawing/2014/main" id="{C31A2516-63E0-E740-AE1D-B59F6C976999}"/>
                </a:ext>
              </a:extLst>
            </p:cNvPr>
            <p:cNvSpPr>
              <a:spLocks noChangeArrowheads="1"/>
            </p:cNvSpPr>
            <p:nvPr/>
          </p:nvSpPr>
          <p:spPr bwMode="auto">
            <a:xfrm>
              <a:off x="5250" y="429"/>
              <a:ext cx="69"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102" name="Freeform 66">
              <a:extLst>
                <a:ext uri="{FF2B5EF4-FFF2-40B4-BE49-F238E27FC236}">
                  <a16:creationId xmlns:a16="http://schemas.microsoft.com/office/drawing/2014/main" id="{B8246D8C-6855-C044-A8BA-8F170062CBC1}"/>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67">
              <a:extLst>
                <a:ext uri="{FF2B5EF4-FFF2-40B4-BE49-F238E27FC236}">
                  <a16:creationId xmlns:a16="http://schemas.microsoft.com/office/drawing/2014/main" id="{924E847A-F4E0-DA4B-8D4E-A56FEAA6913D}"/>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Oval 68">
              <a:extLst>
                <a:ext uri="{FF2B5EF4-FFF2-40B4-BE49-F238E27FC236}">
                  <a16:creationId xmlns:a16="http://schemas.microsoft.com/office/drawing/2014/main" id="{8CAE9087-3C8E-F24B-A512-CEB1940F02B6}"/>
                </a:ext>
              </a:extLst>
            </p:cNvPr>
            <p:cNvSpPr>
              <a:spLocks noChangeArrowheads="1"/>
            </p:cNvSpPr>
            <p:nvPr/>
          </p:nvSpPr>
          <p:spPr bwMode="auto">
            <a:xfrm>
              <a:off x="5517" y="2614"/>
              <a:ext cx="48"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105" name="Freeform 69">
              <a:extLst>
                <a:ext uri="{FF2B5EF4-FFF2-40B4-BE49-F238E27FC236}">
                  <a16:creationId xmlns:a16="http://schemas.microsoft.com/office/drawing/2014/main" id="{2AB5FE84-419E-EB41-B46F-B90EA8215F8C}"/>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AutoShape 70">
              <a:extLst>
                <a:ext uri="{FF2B5EF4-FFF2-40B4-BE49-F238E27FC236}">
                  <a16:creationId xmlns:a16="http://schemas.microsoft.com/office/drawing/2014/main" id="{5044997C-6434-1F4E-951A-58848E528421}"/>
                </a:ext>
              </a:extLst>
            </p:cNvPr>
            <p:cNvSpPr>
              <a:spLocks noChangeArrowheads="1"/>
            </p:cNvSpPr>
            <p:nvPr/>
          </p:nvSpPr>
          <p:spPr bwMode="auto">
            <a:xfrm>
              <a:off x="4140" y="2680"/>
              <a:ext cx="1201" cy="145"/>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107" name="AutoShape 71">
              <a:extLst>
                <a:ext uri="{FF2B5EF4-FFF2-40B4-BE49-F238E27FC236}">
                  <a16:creationId xmlns:a16="http://schemas.microsoft.com/office/drawing/2014/main" id="{E0E22BAF-7B23-B44C-827B-153E00211A92}"/>
                </a:ext>
              </a:extLst>
            </p:cNvPr>
            <p:cNvSpPr>
              <a:spLocks noChangeArrowheads="1"/>
            </p:cNvSpPr>
            <p:nvPr/>
          </p:nvSpPr>
          <p:spPr bwMode="auto">
            <a:xfrm>
              <a:off x="4204" y="2708"/>
              <a:ext cx="1073"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108" name="Oval 72">
              <a:extLst>
                <a:ext uri="{FF2B5EF4-FFF2-40B4-BE49-F238E27FC236}">
                  <a16:creationId xmlns:a16="http://schemas.microsoft.com/office/drawing/2014/main" id="{E772A220-7A72-DF4C-B4F3-72E6DDF1F7AC}"/>
                </a:ext>
              </a:extLst>
            </p:cNvPr>
            <p:cNvSpPr>
              <a:spLocks noChangeArrowheads="1"/>
            </p:cNvSpPr>
            <p:nvPr/>
          </p:nvSpPr>
          <p:spPr bwMode="auto">
            <a:xfrm>
              <a:off x="4305" y="2380"/>
              <a:ext cx="160"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109" name="Oval 73">
              <a:extLst>
                <a:ext uri="{FF2B5EF4-FFF2-40B4-BE49-F238E27FC236}">
                  <a16:creationId xmlns:a16="http://schemas.microsoft.com/office/drawing/2014/main" id="{E52F28FE-19A0-E943-AE0B-DEEA922220F8}"/>
                </a:ext>
              </a:extLst>
            </p:cNvPr>
            <p:cNvSpPr>
              <a:spLocks noChangeArrowheads="1"/>
            </p:cNvSpPr>
            <p:nvPr/>
          </p:nvSpPr>
          <p:spPr bwMode="auto">
            <a:xfrm>
              <a:off x="4487" y="2386"/>
              <a:ext cx="160" cy="13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800">
                <a:solidFill>
                  <a:srgbClr val="FF0000"/>
                </a:solidFill>
                <a:latin typeface="+mn-lt"/>
                <a:cs typeface="Arial" panose="020B0604020202020204" pitchFamily="34" charset="0"/>
              </a:endParaRPr>
            </a:p>
          </p:txBody>
        </p:sp>
        <p:sp>
          <p:nvSpPr>
            <p:cNvPr id="110" name="Oval 74">
              <a:extLst>
                <a:ext uri="{FF2B5EF4-FFF2-40B4-BE49-F238E27FC236}">
                  <a16:creationId xmlns:a16="http://schemas.microsoft.com/office/drawing/2014/main" id="{679A21A4-960E-C240-991F-7A91E9D33D9E}"/>
                </a:ext>
              </a:extLst>
            </p:cNvPr>
            <p:cNvSpPr>
              <a:spLocks noChangeArrowheads="1"/>
            </p:cNvSpPr>
            <p:nvPr/>
          </p:nvSpPr>
          <p:spPr bwMode="auto">
            <a:xfrm>
              <a:off x="4663" y="2380"/>
              <a:ext cx="155"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111" name="Rectangle 75">
              <a:extLst>
                <a:ext uri="{FF2B5EF4-FFF2-40B4-BE49-F238E27FC236}">
                  <a16:creationId xmlns:a16="http://schemas.microsoft.com/office/drawing/2014/main" id="{5FE7BC29-1F3A-FC4D-B0A8-E7C985E2199F}"/>
                </a:ext>
              </a:extLst>
            </p:cNvPr>
            <p:cNvSpPr>
              <a:spLocks noChangeArrowheads="1"/>
            </p:cNvSpPr>
            <p:nvPr/>
          </p:nvSpPr>
          <p:spPr bwMode="auto">
            <a:xfrm>
              <a:off x="5063" y="1835"/>
              <a:ext cx="85" cy="762"/>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grpSp>
        <p:nvGrpSpPr>
          <p:cNvPr id="120" name="Group 76">
            <a:extLst>
              <a:ext uri="{FF2B5EF4-FFF2-40B4-BE49-F238E27FC236}">
                <a16:creationId xmlns:a16="http://schemas.microsoft.com/office/drawing/2014/main" id="{ACB35F9B-E584-6A4C-A928-821626F2884C}"/>
              </a:ext>
            </a:extLst>
          </p:cNvPr>
          <p:cNvGrpSpPr>
            <a:grpSpLocks/>
          </p:cNvGrpSpPr>
          <p:nvPr/>
        </p:nvGrpSpPr>
        <p:grpSpPr bwMode="auto">
          <a:xfrm>
            <a:off x="5764541" y="2297547"/>
            <a:ext cx="523875" cy="532210"/>
            <a:chOff x="-44" y="1473"/>
            <a:chExt cx="981" cy="1105"/>
          </a:xfrm>
        </p:grpSpPr>
        <p:pic>
          <p:nvPicPr>
            <p:cNvPr id="121" name="Picture 77" descr="desktop_computer_stylized_medium">
              <a:extLst>
                <a:ext uri="{FF2B5EF4-FFF2-40B4-BE49-F238E27FC236}">
                  <a16:creationId xmlns:a16="http://schemas.microsoft.com/office/drawing/2014/main" id="{C2C6AD66-1148-CD4D-99F7-5C6A689E28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78">
              <a:extLst>
                <a:ext uri="{FF2B5EF4-FFF2-40B4-BE49-F238E27FC236}">
                  <a16:creationId xmlns:a16="http://schemas.microsoft.com/office/drawing/2014/main" id="{40C43405-EE8F-6348-9658-64CCF319FF43}"/>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2" name="Freeform 1">
            <a:extLst>
              <a:ext uri="{FF2B5EF4-FFF2-40B4-BE49-F238E27FC236}">
                <a16:creationId xmlns:a16="http://schemas.microsoft.com/office/drawing/2014/main" id="{2D3ED81E-7823-0B47-8E02-97411E72ACFD}"/>
              </a:ext>
            </a:extLst>
          </p:cNvPr>
          <p:cNvSpPr/>
          <p:nvPr/>
        </p:nvSpPr>
        <p:spPr>
          <a:xfrm>
            <a:off x="6141738" y="4042364"/>
            <a:ext cx="1275203" cy="418641"/>
          </a:xfrm>
          <a:custGeom>
            <a:avLst/>
            <a:gdLst>
              <a:gd name="connsiteX0" fmla="*/ 0 w 1700270"/>
              <a:gd name="connsiteY0" fmla="*/ 389262 h 543498"/>
              <a:gd name="connsiteX1" fmla="*/ 1700270 w 1700270"/>
              <a:gd name="connsiteY1" fmla="*/ 0 h 543498"/>
              <a:gd name="connsiteX2" fmla="*/ 1696598 w 1700270"/>
              <a:gd name="connsiteY2" fmla="*/ 176269 h 543498"/>
              <a:gd name="connsiteX3" fmla="*/ 0 w 1700270"/>
              <a:gd name="connsiteY3" fmla="*/ 543498 h 543498"/>
              <a:gd name="connsiteX4" fmla="*/ 0 w 1700270"/>
              <a:gd name="connsiteY4" fmla="*/ 389262 h 543498"/>
              <a:gd name="connsiteX0" fmla="*/ 0 w 1700270"/>
              <a:gd name="connsiteY0" fmla="*/ 389262 h 558188"/>
              <a:gd name="connsiteX1" fmla="*/ 1700270 w 1700270"/>
              <a:gd name="connsiteY1" fmla="*/ 0 h 558188"/>
              <a:gd name="connsiteX2" fmla="*/ 1696598 w 1700270"/>
              <a:gd name="connsiteY2" fmla="*/ 176269 h 558188"/>
              <a:gd name="connsiteX3" fmla="*/ 7344 w 1700270"/>
              <a:gd name="connsiteY3" fmla="*/ 558188 h 558188"/>
              <a:gd name="connsiteX4" fmla="*/ 0 w 1700270"/>
              <a:gd name="connsiteY4" fmla="*/ 389262 h 55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270" h="558188">
                <a:moveTo>
                  <a:pt x="0" y="389262"/>
                </a:moveTo>
                <a:lnTo>
                  <a:pt x="1700270" y="0"/>
                </a:lnTo>
                <a:lnTo>
                  <a:pt x="1696598" y="176269"/>
                </a:lnTo>
                <a:lnTo>
                  <a:pt x="7344" y="558188"/>
                </a:lnTo>
                <a:lnTo>
                  <a:pt x="0" y="389262"/>
                </a:lnTo>
                <a:close/>
              </a:path>
            </a:pathLst>
          </a:custGeom>
          <a:solidFill>
            <a:srgbClr val="000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AutoShape 21">
            <a:extLst>
              <a:ext uri="{FF2B5EF4-FFF2-40B4-BE49-F238E27FC236}">
                <a16:creationId xmlns:a16="http://schemas.microsoft.com/office/drawing/2014/main" id="{B46E8531-A1AB-F94F-83A6-88018FC274AE}"/>
              </a:ext>
            </a:extLst>
          </p:cNvPr>
          <p:cNvSpPr>
            <a:spLocks/>
          </p:cNvSpPr>
          <p:nvPr/>
        </p:nvSpPr>
        <p:spPr bwMode="auto">
          <a:xfrm flipH="1" flipV="1">
            <a:off x="6052284" y="4339701"/>
            <a:ext cx="74893" cy="121304"/>
          </a:xfrm>
          <a:prstGeom prst="rightBrace">
            <a:avLst>
              <a:gd name="adj1" fmla="val 2039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400">
              <a:latin typeface="+mn-lt"/>
            </a:endParaRPr>
          </a:p>
        </p:txBody>
      </p:sp>
      <p:sp>
        <p:nvSpPr>
          <p:cNvPr id="4" name="TextBox 3">
            <a:extLst>
              <a:ext uri="{FF2B5EF4-FFF2-40B4-BE49-F238E27FC236}">
                <a16:creationId xmlns:a16="http://schemas.microsoft.com/office/drawing/2014/main" id="{C4BF7570-9992-2546-969B-3F60B086818E}"/>
              </a:ext>
            </a:extLst>
          </p:cNvPr>
          <p:cNvSpPr txBox="1"/>
          <p:nvPr/>
        </p:nvSpPr>
        <p:spPr>
          <a:xfrm>
            <a:off x="792386" y="5297141"/>
            <a:ext cx="6942931" cy="577081"/>
          </a:xfrm>
          <a:prstGeom prst="rect">
            <a:avLst/>
          </a:prstGeom>
          <a:noFill/>
        </p:spPr>
        <p:txBody>
          <a:bodyPr wrap="square" rtlCol="0">
            <a:spAutoFit/>
          </a:bodyPr>
          <a:lstStyle/>
          <a:p>
            <a:r>
              <a:rPr lang="en-US" altLang="en-US" i="1" dirty="0">
                <a:ea typeface="ＭＳ Ｐゴシック" panose="020B0600070205080204" pitchFamily="34" charset="-128"/>
              </a:rPr>
              <a:t>Non-persistent HTTP response time =  2RTT+ file transmission  time</a:t>
            </a:r>
          </a:p>
          <a:p>
            <a:endParaRPr lang="en-US" sz="1350" dirty="0"/>
          </a:p>
        </p:txBody>
      </p:sp>
    </p:spTree>
    <p:extLst>
      <p:ext uri="{BB962C8B-B14F-4D97-AF65-F5344CB8AC3E}">
        <p14:creationId xmlns:p14="http://schemas.microsoft.com/office/powerpoint/2010/main" val="233036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79751"/>
            <a:ext cx="7886700" cy="670967"/>
          </a:xfrm>
        </p:spPr>
        <p:txBody>
          <a:bodyPr>
            <a:normAutofit/>
          </a:bodyPr>
          <a:lstStyle/>
          <a:p>
            <a:r>
              <a:rPr lang="en-US" altLang="en-US" dirty="0">
                <a:cs typeface="Calibri" panose="020F0502020204030204" pitchFamily="34" charset="0"/>
              </a:rPr>
              <a:t>Persistent HTTP </a:t>
            </a:r>
            <a:r>
              <a:rPr lang="en-US" altLang="en-US" sz="2400" dirty="0">
                <a:cs typeface="Calibri" panose="020F0502020204030204" pitchFamily="34" charset="0"/>
              </a:rPr>
              <a:t>(HTTP 1.1)</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11</a:t>
            </a:fld>
            <a:endParaRPr lang="en-US" dirty="0"/>
          </a:p>
        </p:txBody>
      </p:sp>
      <p:sp>
        <p:nvSpPr>
          <p:cNvPr id="6" name="Rectangle 3">
            <a:extLst>
              <a:ext uri="{FF2B5EF4-FFF2-40B4-BE49-F238E27FC236}">
                <a16:creationId xmlns:a16="http://schemas.microsoft.com/office/drawing/2014/main" id="{FB14C937-79C9-6642-8B0C-15F130B4AF98}"/>
              </a:ext>
            </a:extLst>
          </p:cNvPr>
          <p:cNvSpPr txBox="1">
            <a:spLocks noChangeArrowheads="1"/>
          </p:cNvSpPr>
          <p:nvPr/>
        </p:nvSpPr>
        <p:spPr>
          <a:xfrm>
            <a:off x="599019" y="1908573"/>
            <a:ext cx="3874160"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641" indent="-161925">
              <a:buNone/>
              <a:defRPr/>
            </a:pPr>
            <a:r>
              <a:rPr lang="en-US" sz="2400" i="1" dirty="0">
                <a:solidFill>
                  <a:srgbClr val="CC0000"/>
                </a:solidFill>
              </a:rPr>
              <a:t>Non-persistent HTTP issues:</a:t>
            </a:r>
          </a:p>
          <a:p>
            <a:pPr marL="259556" indent="-163116">
              <a:buFont typeface="Wingdings" charset="2"/>
              <a:buChar char="§"/>
              <a:defRPr/>
            </a:pPr>
            <a:r>
              <a:rPr lang="en-US" sz="2100" dirty="0"/>
              <a:t>requires 2 RTTs per object</a:t>
            </a:r>
          </a:p>
          <a:p>
            <a:pPr marL="259556" indent="-163116">
              <a:buFont typeface="Wingdings" charset="2"/>
              <a:buChar char="§"/>
              <a:defRPr/>
            </a:pPr>
            <a:r>
              <a:rPr lang="en-US" sz="2100" dirty="0"/>
              <a:t>OS overhead for </a:t>
            </a:r>
            <a:r>
              <a:rPr lang="en-US" sz="2100" i="1" dirty="0"/>
              <a:t>each</a:t>
            </a:r>
            <a:r>
              <a:rPr lang="en-US" sz="2100" dirty="0"/>
              <a:t> TCP connection</a:t>
            </a:r>
          </a:p>
          <a:p>
            <a:pPr marL="259556" indent="-163116">
              <a:buFont typeface="Wingdings" charset="2"/>
              <a:buChar char="§"/>
              <a:defRPr/>
            </a:pPr>
            <a:r>
              <a:rPr lang="en-US" sz="2100" dirty="0"/>
              <a:t>browsers often open multiple parallel TCP connections to fetch referenced objects in parallel</a:t>
            </a:r>
          </a:p>
          <a:p>
            <a:pPr>
              <a:buFont typeface="Wingdings" charset="0"/>
              <a:buNone/>
              <a:defRPr/>
            </a:pPr>
            <a:endParaRPr lang="en-US" sz="1800" dirty="0"/>
          </a:p>
          <a:p>
            <a:pPr>
              <a:buFont typeface="Wingdings" charset="2"/>
              <a:buChar char="§"/>
              <a:defRPr/>
            </a:pPr>
            <a:endParaRPr lang="en-US" sz="1500" dirty="0"/>
          </a:p>
          <a:p>
            <a:pPr>
              <a:buFont typeface="Wingdings" charset="2"/>
              <a:buChar char="§"/>
              <a:defRPr/>
            </a:pPr>
            <a:endParaRPr lang="en-US" sz="1500" dirty="0"/>
          </a:p>
        </p:txBody>
      </p:sp>
      <p:sp>
        <p:nvSpPr>
          <p:cNvPr id="7" name="Rectangle 10">
            <a:extLst>
              <a:ext uri="{FF2B5EF4-FFF2-40B4-BE49-F238E27FC236}">
                <a16:creationId xmlns:a16="http://schemas.microsoft.com/office/drawing/2014/main" id="{996C596E-CBDC-1641-AE54-06AC7ADF3759}"/>
              </a:ext>
            </a:extLst>
          </p:cNvPr>
          <p:cNvSpPr txBox="1">
            <a:spLocks noChangeArrowheads="1"/>
          </p:cNvSpPr>
          <p:nvPr/>
        </p:nvSpPr>
        <p:spPr>
          <a:xfrm>
            <a:off x="4670822" y="1918097"/>
            <a:ext cx="4301290"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641" indent="-161925">
              <a:buNone/>
              <a:defRPr/>
            </a:pPr>
            <a:r>
              <a:rPr lang="en-US" sz="2400" i="1" dirty="0">
                <a:solidFill>
                  <a:srgbClr val="CC0000"/>
                </a:solidFill>
              </a:rPr>
              <a:t>Persistent  HTTP </a:t>
            </a:r>
            <a:r>
              <a:rPr lang="en-US" sz="1800" i="1" dirty="0">
                <a:solidFill>
                  <a:srgbClr val="CC0000"/>
                </a:solidFill>
              </a:rPr>
              <a:t>(HTTP1.1):</a:t>
            </a:r>
            <a:endParaRPr lang="en-US" sz="2400" i="1" dirty="0">
              <a:solidFill>
                <a:srgbClr val="CC0000"/>
              </a:solidFill>
            </a:endParaRPr>
          </a:p>
          <a:p>
            <a:pPr marL="259556" indent="-163116">
              <a:buFont typeface="Wingdings" charset="2"/>
              <a:buChar char="§"/>
              <a:defRPr/>
            </a:pPr>
            <a:r>
              <a:rPr lang="en-US" sz="2100" dirty="0"/>
              <a:t>server leaves connection open after sending response</a:t>
            </a:r>
          </a:p>
          <a:p>
            <a:pPr marL="259556" indent="-163116">
              <a:buFont typeface="Wingdings" charset="2"/>
              <a:buChar char="§"/>
              <a:defRPr/>
            </a:pPr>
            <a:r>
              <a:rPr lang="en-US" sz="2100" dirty="0"/>
              <a:t>subsequent HTTP messages  between same client/server sent over open connection</a:t>
            </a:r>
          </a:p>
          <a:p>
            <a:pPr marL="259556" indent="-163116">
              <a:buFont typeface="Wingdings" charset="2"/>
              <a:buChar char="§"/>
              <a:defRPr/>
            </a:pPr>
            <a:r>
              <a:rPr lang="en-US" sz="2100" dirty="0"/>
              <a:t>client sends requests as soon as it encounters a referenced object</a:t>
            </a:r>
          </a:p>
          <a:p>
            <a:pPr marL="259556" indent="-163116">
              <a:buFont typeface="Wingdings" charset="2"/>
              <a:buChar char="§"/>
              <a:defRPr/>
            </a:pPr>
            <a:r>
              <a:rPr lang="en-US" sz="2100" dirty="0"/>
              <a:t>as little as one RTT for all the referenced objects (cutting response time in half)</a:t>
            </a:r>
          </a:p>
        </p:txBody>
      </p:sp>
    </p:spTree>
    <p:extLst>
      <p:ext uri="{BB962C8B-B14F-4D97-AF65-F5344CB8AC3E}">
        <p14:creationId xmlns:p14="http://schemas.microsoft.com/office/powerpoint/2010/main" val="69967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79751"/>
            <a:ext cx="7886700" cy="670967"/>
          </a:xfrm>
        </p:spPr>
        <p:txBody>
          <a:bodyPr>
            <a:normAutofit/>
          </a:bodyPr>
          <a:lstStyle/>
          <a:p>
            <a:r>
              <a:rPr lang="en-US" altLang="en-US" dirty="0">
                <a:cs typeface="Calibri" panose="020F0502020204030204" pitchFamily="34" charset="0"/>
              </a:rPr>
              <a:t>HTTP request message</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12</a:t>
            </a:fld>
            <a:endParaRPr lang="en-US" dirty="0"/>
          </a:p>
        </p:txBody>
      </p:sp>
      <p:sp>
        <p:nvSpPr>
          <p:cNvPr id="8" name="Rectangle 3">
            <a:extLst>
              <a:ext uri="{FF2B5EF4-FFF2-40B4-BE49-F238E27FC236}">
                <a16:creationId xmlns:a16="http://schemas.microsoft.com/office/drawing/2014/main" id="{321ECE79-BBE4-B646-A84C-F451AD02B983}"/>
              </a:ext>
            </a:extLst>
          </p:cNvPr>
          <p:cNvSpPr txBox="1">
            <a:spLocks noChangeArrowheads="1"/>
          </p:cNvSpPr>
          <p:nvPr/>
        </p:nvSpPr>
        <p:spPr>
          <a:xfrm>
            <a:off x="400050" y="1940719"/>
            <a:ext cx="8743950" cy="1071903"/>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5022" indent="-175022"/>
            <a:r>
              <a:rPr lang="en-US" altLang="en-US" sz="2100" dirty="0">
                <a:ea typeface="ＭＳ Ｐゴシック" panose="020B0600070205080204" pitchFamily="34" charset="-128"/>
              </a:rPr>
              <a:t>two types of HTTP messages: </a:t>
            </a:r>
            <a:r>
              <a:rPr lang="en-US" altLang="en-US" sz="2100" i="1" dirty="0">
                <a:solidFill>
                  <a:srgbClr val="CC0000"/>
                </a:solidFill>
                <a:ea typeface="ＭＳ Ｐゴシック" panose="020B0600070205080204" pitchFamily="34" charset="-128"/>
              </a:rPr>
              <a:t>request</a:t>
            </a:r>
            <a:r>
              <a:rPr lang="en-US" altLang="en-US" sz="2100" dirty="0">
                <a:solidFill>
                  <a:srgbClr val="CC0000"/>
                </a:solidFill>
                <a:ea typeface="ＭＳ Ｐゴシック" panose="020B0600070205080204" pitchFamily="34" charset="-128"/>
              </a:rPr>
              <a:t>, </a:t>
            </a:r>
            <a:r>
              <a:rPr lang="en-US" altLang="en-US" sz="2100" i="1" dirty="0">
                <a:solidFill>
                  <a:srgbClr val="CC0000"/>
                </a:solidFill>
                <a:ea typeface="ＭＳ Ｐゴシック" panose="020B0600070205080204" pitchFamily="34" charset="-128"/>
              </a:rPr>
              <a:t>response</a:t>
            </a:r>
          </a:p>
          <a:p>
            <a:pPr marL="175022" indent="-175022"/>
            <a:r>
              <a:rPr lang="en-US" altLang="en-US" sz="2100" dirty="0">
                <a:solidFill>
                  <a:srgbClr val="CC0000"/>
                </a:solidFill>
                <a:ea typeface="ＭＳ Ｐゴシック" panose="020B0600070205080204" pitchFamily="34" charset="-128"/>
              </a:rPr>
              <a:t>HTTP request message:</a:t>
            </a:r>
          </a:p>
          <a:p>
            <a:pPr marL="514350" lvl="1" indent="-171450"/>
            <a:r>
              <a:rPr lang="en-US" altLang="en-US" sz="1800" dirty="0">
                <a:ea typeface="ＭＳ Ｐゴシック" panose="020B0600070205080204" pitchFamily="34" charset="-128"/>
              </a:rPr>
              <a:t>ASCII (human-readable format)</a:t>
            </a:r>
            <a:endParaRPr lang="en-US" altLang="en-US" sz="1800" dirty="0">
              <a:solidFill>
                <a:schemeClr val="accent2"/>
              </a:solidFill>
              <a:ea typeface="ＭＳ Ｐゴシック" panose="020B0600070205080204" pitchFamily="34" charset="-128"/>
            </a:endParaRPr>
          </a:p>
        </p:txBody>
      </p:sp>
      <p:grpSp>
        <p:nvGrpSpPr>
          <p:cNvPr id="2" name="Group 1">
            <a:extLst>
              <a:ext uri="{FF2B5EF4-FFF2-40B4-BE49-F238E27FC236}">
                <a16:creationId xmlns:a16="http://schemas.microsoft.com/office/drawing/2014/main" id="{4DD5DD9A-E127-8F43-9C99-9843ABB44763}"/>
              </a:ext>
            </a:extLst>
          </p:cNvPr>
          <p:cNvGrpSpPr/>
          <p:nvPr/>
        </p:nvGrpSpPr>
        <p:grpSpPr>
          <a:xfrm>
            <a:off x="228429" y="2772796"/>
            <a:ext cx="7580399" cy="3169375"/>
            <a:chOff x="304572" y="2554061"/>
            <a:chExt cx="10107198" cy="4225832"/>
          </a:xfrm>
        </p:grpSpPr>
        <p:sp>
          <p:nvSpPr>
            <p:cNvPr id="10" name="Text Box 5">
              <a:extLst>
                <a:ext uri="{FF2B5EF4-FFF2-40B4-BE49-F238E27FC236}">
                  <a16:creationId xmlns:a16="http://schemas.microsoft.com/office/drawing/2014/main" id="{B6C3DB56-846D-8E43-9453-A014201ECCAE}"/>
                </a:ext>
              </a:extLst>
            </p:cNvPr>
            <p:cNvSpPr txBox="1">
              <a:spLocks noChangeArrowheads="1"/>
            </p:cNvSpPr>
            <p:nvPr/>
          </p:nvSpPr>
          <p:spPr bwMode="auto">
            <a:xfrm>
              <a:off x="304572" y="3050980"/>
              <a:ext cx="316315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dirty="0">
                  <a:solidFill>
                    <a:srgbClr val="000099"/>
                  </a:solidFill>
                  <a:latin typeface="+mn-lt"/>
                </a:rPr>
                <a:t>request line (GET, POST, </a:t>
              </a:r>
            </a:p>
            <a:p>
              <a:pPr>
                <a:spcBef>
                  <a:spcPct val="0"/>
                </a:spcBef>
                <a:buClrTx/>
                <a:buSzTx/>
                <a:buFontTx/>
                <a:buNone/>
              </a:pPr>
              <a:r>
                <a:rPr lang="en-US" altLang="en-US" sz="1800" dirty="0">
                  <a:solidFill>
                    <a:srgbClr val="000099"/>
                  </a:solidFill>
                  <a:latin typeface="+mn-lt"/>
                </a:rPr>
                <a:t>HEAD commands)</a:t>
              </a:r>
              <a:endParaRPr lang="en-US" altLang="en-US" sz="2100" dirty="0">
                <a:solidFill>
                  <a:srgbClr val="000099"/>
                </a:solidFill>
                <a:latin typeface="+mn-lt"/>
              </a:endParaRPr>
            </a:p>
          </p:txBody>
        </p:sp>
        <p:sp>
          <p:nvSpPr>
            <p:cNvPr id="12" name="Freeform 7">
              <a:extLst>
                <a:ext uri="{FF2B5EF4-FFF2-40B4-BE49-F238E27FC236}">
                  <a16:creationId xmlns:a16="http://schemas.microsoft.com/office/drawing/2014/main" id="{F99FE866-6980-924B-874D-1A6DA4392CF9}"/>
                </a:ext>
              </a:extLst>
            </p:cNvPr>
            <p:cNvSpPr>
              <a:spLocks/>
            </p:cNvSpPr>
            <p:nvPr/>
          </p:nvSpPr>
          <p:spPr bwMode="auto">
            <a:xfrm>
              <a:off x="3966709" y="3625624"/>
              <a:ext cx="149225" cy="1957387"/>
            </a:xfrm>
            <a:custGeom>
              <a:avLst/>
              <a:gdLst>
                <a:gd name="T0" fmla="*/ 2147483647 w 150"/>
                <a:gd name="T1" fmla="*/ 2147483647 h 924"/>
                <a:gd name="T2" fmla="*/ 0 w 150"/>
                <a:gd name="T3" fmla="*/ 0 h 924"/>
                <a:gd name="T4" fmla="*/ 0 w 150"/>
                <a:gd name="T5" fmla="*/ 2147483647 h 924"/>
                <a:gd name="T6" fmla="*/ 2147483647 w 150"/>
                <a:gd name="T7" fmla="*/ 2147483647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3" name="Text Box 8">
              <a:extLst>
                <a:ext uri="{FF2B5EF4-FFF2-40B4-BE49-F238E27FC236}">
                  <a16:creationId xmlns:a16="http://schemas.microsoft.com/office/drawing/2014/main" id="{9D189007-4005-564E-B421-909E89E9EF1D}"/>
                </a:ext>
              </a:extLst>
            </p:cNvPr>
            <p:cNvSpPr txBox="1">
              <a:spLocks noChangeArrowheads="1"/>
            </p:cNvSpPr>
            <p:nvPr/>
          </p:nvSpPr>
          <p:spPr bwMode="auto">
            <a:xfrm>
              <a:off x="2771579" y="4143149"/>
              <a:ext cx="1133217"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dirty="0">
                  <a:solidFill>
                    <a:srgbClr val="000099"/>
                  </a:solidFill>
                  <a:latin typeface="+mn-lt"/>
                </a:rPr>
                <a:t>header</a:t>
              </a:r>
            </a:p>
            <a:p>
              <a:pPr algn="r">
                <a:spcBef>
                  <a:spcPct val="0"/>
                </a:spcBef>
                <a:buClrTx/>
                <a:buSzTx/>
                <a:buFontTx/>
                <a:buNone/>
              </a:pPr>
              <a:r>
                <a:rPr lang="en-US" altLang="en-US" sz="1800" dirty="0">
                  <a:solidFill>
                    <a:srgbClr val="000099"/>
                  </a:solidFill>
                  <a:latin typeface="+mn-lt"/>
                </a:rPr>
                <a:t> lines</a:t>
              </a:r>
              <a:endParaRPr lang="en-US" altLang="en-US" sz="2100" dirty="0">
                <a:solidFill>
                  <a:srgbClr val="000099"/>
                </a:solidFill>
                <a:latin typeface="+mn-lt"/>
              </a:endParaRPr>
            </a:p>
          </p:txBody>
        </p:sp>
        <p:sp>
          <p:nvSpPr>
            <p:cNvPr id="14" name="Line 10">
              <a:extLst>
                <a:ext uri="{FF2B5EF4-FFF2-40B4-BE49-F238E27FC236}">
                  <a16:creationId xmlns:a16="http://schemas.microsoft.com/office/drawing/2014/main" id="{6CA9B985-18B2-6347-8689-E6656C025475}"/>
                </a:ext>
              </a:extLst>
            </p:cNvPr>
            <p:cNvSpPr>
              <a:spLocks noChangeShapeType="1"/>
            </p:cNvSpPr>
            <p:nvPr/>
          </p:nvSpPr>
          <p:spPr bwMode="auto">
            <a:xfrm>
              <a:off x="3499984" y="5710011"/>
              <a:ext cx="511175" cy="0"/>
            </a:xfrm>
            <a:prstGeom prst="line">
              <a:avLst/>
            </a:prstGeom>
            <a:noFill/>
            <a:ln w="19050">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5" name="Text Box 11">
              <a:extLst>
                <a:ext uri="{FF2B5EF4-FFF2-40B4-BE49-F238E27FC236}">
                  <a16:creationId xmlns:a16="http://schemas.microsoft.com/office/drawing/2014/main" id="{DED6E2F1-61E7-E241-8E2D-ADEC5E8A8091}"/>
                </a:ext>
              </a:extLst>
            </p:cNvPr>
            <p:cNvSpPr txBox="1">
              <a:spLocks noChangeArrowheads="1"/>
            </p:cNvSpPr>
            <p:nvPr/>
          </p:nvSpPr>
          <p:spPr bwMode="auto">
            <a:xfrm>
              <a:off x="743905" y="5548787"/>
              <a:ext cx="277163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buClrTx/>
                <a:buSzTx/>
                <a:buFontTx/>
                <a:buNone/>
              </a:pPr>
              <a:r>
                <a:rPr lang="en-US" altLang="en-US" sz="1500" dirty="0">
                  <a:solidFill>
                    <a:srgbClr val="000099"/>
                  </a:solidFill>
                  <a:latin typeface="+mn-lt"/>
                </a:rPr>
                <a:t>carriage return, line feed at start of line indicates end of header lines</a:t>
              </a:r>
              <a:endParaRPr lang="en-US" altLang="en-US" sz="1800" dirty="0">
                <a:solidFill>
                  <a:srgbClr val="000099"/>
                </a:solidFill>
                <a:latin typeface="+mn-lt"/>
              </a:endParaRPr>
            </a:p>
          </p:txBody>
        </p:sp>
        <p:sp>
          <p:nvSpPr>
            <p:cNvPr id="16" name="Text Box 16">
              <a:extLst>
                <a:ext uri="{FF2B5EF4-FFF2-40B4-BE49-F238E27FC236}">
                  <a16:creationId xmlns:a16="http://schemas.microsoft.com/office/drawing/2014/main" id="{BFD47085-0DF5-F849-923F-6D72DB7EBE3F}"/>
                </a:ext>
              </a:extLst>
            </p:cNvPr>
            <p:cNvSpPr txBox="1">
              <a:spLocks noChangeArrowheads="1"/>
            </p:cNvSpPr>
            <p:nvPr/>
          </p:nvSpPr>
          <p:spPr bwMode="auto">
            <a:xfrm>
              <a:off x="4000047" y="3323999"/>
              <a:ext cx="6220080" cy="262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pPr>
              <a:r>
                <a:rPr lang="en-US" altLang="en-US" sz="1350" b="1" dirty="0">
                  <a:latin typeface="Courier New" panose="02070309020205020404" pitchFamily="49" charset="0"/>
                </a:rPr>
                <a:t>GET /</a:t>
              </a:r>
              <a:r>
                <a:rPr lang="en-US" altLang="en-US" sz="1350" b="1" dirty="0" err="1">
                  <a:latin typeface="Courier New" panose="02070309020205020404" pitchFamily="49" charset="0"/>
                </a:rPr>
                <a:t>index.html</a:t>
              </a:r>
              <a:r>
                <a:rPr lang="en-US" altLang="en-US" sz="1350" b="1" dirty="0">
                  <a:latin typeface="Courier New" panose="02070309020205020404" pitchFamily="49" charset="0"/>
                </a:rPr>
                <a:t> HTTP/1.1\r\n</a:t>
              </a:r>
            </a:p>
            <a:p>
              <a:pPr>
                <a:lnSpc>
                  <a:spcPct val="90000"/>
                </a:lnSpc>
                <a:spcBef>
                  <a:spcPct val="0"/>
                </a:spcBef>
              </a:pPr>
              <a:r>
                <a:rPr lang="en-US" altLang="en-US" sz="1350" b="1" dirty="0">
                  <a:latin typeface="Courier New" panose="02070309020205020404" pitchFamily="49" charset="0"/>
                </a:rPr>
                <a:t>Host: www-</a:t>
              </a:r>
              <a:r>
                <a:rPr lang="en-US" altLang="en-US" sz="1350" b="1" dirty="0" err="1">
                  <a:latin typeface="Courier New" panose="02070309020205020404" pitchFamily="49" charset="0"/>
                </a:rPr>
                <a:t>net.cs.umass.edu</a:t>
              </a:r>
              <a:r>
                <a:rPr lang="en-US" altLang="en-US" sz="1350" b="1" dirty="0">
                  <a:latin typeface="Courier New" panose="02070309020205020404" pitchFamily="49" charset="0"/>
                </a:rPr>
                <a:t>\r\n</a:t>
              </a:r>
            </a:p>
            <a:p>
              <a:pPr>
                <a:lnSpc>
                  <a:spcPct val="90000"/>
                </a:lnSpc>
                <a:spcBef>
                  <a:spcPct val="0"/>
                </a:spcBef>
              </a:pPr>
              <a:r>
                <a:rPr lang="en-US" altLang="en-US" sz="1350" b="1" dirty="0">
                  <a:latin typeface="Courier New" panose="02070309020205020404" pitchFamily="49" charset="0"/>
                </a:rPr>
                <a:t>User-Agent: Firefox/3.6.10\r\n</a:t>
              </a:r>
            </a:p>
            <a:p>
              <a:pPr>
                <a:lnSpc>
                  <a:spcPct val="90000"/>
                </a:lnSpc>
                <a:spcBef>
                  <a:spcPct val="0"/>
                </a:spcBef>
              </a:pPr>
              <a:r>
                <a:rPr lang="en-US" altLang="en-US" sz="1350" b="1" dirty="0">
                  <a:latin typeface="Courier New" panose="02070309020205020404" pitchFamily="49" charset="0"/>
                </a:rPr>
                <a:t>Accept: text/</a:t>
              </a:r>
              <a:r>
                <a:rPr lang="en-US" altLang="en-US" sz="1350" b="1" dirty="0" err="1">
                  <a:latin typeface="Courier New" panose="02070309020205020404" pitchFamily="49" charset="0"/>
                </a:rPr>
                <a:t>html,application</a:t>
              </a:r>
              <a:r>
                <a:rPr lang="en-US" altLang="en-US" sz="1350" b="1" dirty="0">
                  <a:latin typeface="Courier New" panose="02070309020205020404" pitchFamily="49" charset="0"/>
                </a:rPr>
                <a:t>/</a:t>
              </a:r>
              <a:r>
                <a:rPr lang="en-US" altLang="en-US" sz="1350" b="1" dirty="0" err="1">
                  <a:latin typeface="Courier New" panose="02070309020205020404" pitchFamily="49" charset="0"/>
                </a:rPr>
                <a:t>xhtml+xml</a:t>
              </a:r>
              <a:r>
                <a:rPr lang="en-US" altLang="en-US" sz="1350" b="1" dirty="0">
                  <a:latin typeface="Courier New" panose="02070309020205020404" pitchFamily="49" charset="0"/>
                </a:rPr>
                <a:t>\r\n</a:t>
              </a:r>
            </a:p>
            <a:p>
              <a:pPr>
                <a:lnSpc>
                  <a:spcPct val="90000"/>
                </a:lnSpc>
                <a:spcBef>
                  <a:spcPct val="0"/>
                </a:spcBef>
              </a:pPr>
              <a:r>
                <a:rPr lang="en-US" altLang="en-US" sz="1350" b="1" dirty="0">
                  <a:latin typeface="Courier New" panose="02070309020205020404" pitchFamily="49" charset="0"/>
                </a:rPr>
                <a:t>Accept-Language: </a:t>
              </a:r>
              <a:r>
                <a:rPr lang="en-US" altLang="en-US" sz="1350" b="1" dirty="0" err="1">
                  <a:latin typeface="Courier New" panose="02070309020205020404" pitchFamily="49" charset="0"/>
                </a:rPr>
                <a:t>en-us,en;q</a:t>
              </a:r>
              <a:r>
                <a:rPr lang="en-US" altLang="en-US" sz="1350" b="1" dirty="0">
                  <a:latin typeface="Courier New" panose="02070309020205020404" pitchFamily="49" charset="0"/>
                </a:rPr>
                <a:t>=0.5\r\n</a:t>
              </a:r>
            </a:p>
            <a:p>
              <a:pPr>
                <a:lnSpc>
                  <a:spcPct val="90000"/>
                </a:lnSpc>
                <a:spcBef>
                  <a:spcPct val="0"/>
                </a:spcBef>
              </a:pPr>
              <a:r>
                <a:rPr lang="en-US" altLang="en-US" sz="1350" b="1" dirty="0">
                  <a:latin typeface="Courier New" panose="02070309020205020404" pitchFamily="49" charset="0"/>
                </a:rPr>
                <a:t>Accept-Encoding: </a:t>
              </a:r>
              <a:r>
                <a:rPr lang="en-US" altLang="en-US" sz="1350" b="1" dirty="0" err="1">
                  <a:latin typeface="Courier New" panose="02070309020205020404" pitchFamily="49" charset="0"/>
                </a:rPr>
                <a:t>gzip,deflate</a:t>
              </a:r>
              <a:r>
                <a:rPr lang="en-US" altLang="en-US" sz="1350" b="1" dirty="0">
                  <a:latin typeface="Courier New" panose="02070309020205020404" pitchFamily="49" charset="0"/>
                </a:rPr>
                <a:t>\r\n</a:t>
              </a:r>
            </a:p>
            <a:p>
              <a:pPr>
                <a:lnSpc>
                  <a:spcPct val="90000"/>
                </a:lnSpc>
                <a:spcBef>
                  <a:spcPct val="0"/>
                </a:spcBef>
              </a:pPr>
              <a:r>
                <a:rPr lang="en-US" altLang="en-US" sz="1350" b="1" dirty="0">
                  <a:latin typeface="Courier New" panose="02070309020205020404" pitchFamily="49" charset="0"/>
                </a:rPr>
                <a:t>Accept-Charset: ISO-8859-1,utf-8;q=0.7\r\n</a:t>
              </a:r>
            </a:p>
            <a:p>
              <a:pPr>
                <a:lnSpc>
                  <a:spcPct val="90000"/>
                </a:lnSpc>
                <a:spcBef>
                  <a:spcPct val="0"/>
                </a:spcBef>
              </a:pPr>
              <a:r>
                <a:rPr lang="en-US" altLang="en-US" sz="1350" b="1" dirty="0">
                  <a:latin typeface="Courier New" panose="02070309020205020404" pitchFamily="49" charset="0"/>
                </a:rPr>
                <a:t>Keep-Alive: 115\r\n</a:t>
              </a:r>
            </a:p>
            <a:p>
              <a:pPr>
                <a:lnSpc>
                  <a:spcPct val="90000"/>
                </a:lnSpc>
                <a:spcBef>
                  <a:spcPct val="0"/>
                </a:spcBef>
              </a:pPr>
              <a:r>
                <a:rPr lang="en-US" altLang="en-US" sz="1350" b="1" dirty="0">
                  <a:latin typeface="Courier New" panose="02070309020205020404" pitchFamily="49" charset="0"/>
                </a:rPr>
                <a:t>Connection: keep-alive\r\n</a:t>
              </a:r>
            </a:p>
            <a:p>
              <a:pPr>
                <a:lnSpc>
                  <a:spcPct val="90000"/>
                </a:lnSpc>
                <a:spcBef>
                  <a:spcPct val="0"/>
                </a:spcBef>
              </a:pPr>
              <a:r>
                <a:rPr lang="en-US" altLang="en-US" sz="1350" b="1" dirty="0">
                  <a:latin typeface="Courier New" panose="02070309020205020404" pitchFamily="49" charset="0"/>
                </a:rPr>
                <a:t>\r\n</a:t>
              </a:r>
            </a:p>
          </p:txBody>
        </p:sp>
        <p:sp>
          <p:nvSpPr>
            <p:cNvPr id="17" name="Line 17">
              <a:extLst>
                <a:ext uri="{FF2B5EF4-FFF2-40B4-BE49-F238E27FC236}">
                  <a16:creationId xmlns:a16="http://schemas.microsoft.com/office/drawing/2014/main" id="{3F48C300-763A-B54F-B0A7-01186DC913C8}"/>
                </a:ext>
              </a:extLst>
            </p:cNvPr>
            <p:cNvSpPr>
              <a:spLocks noChangeShapeType="1"/>
            </p:cNvSpPr>
            <p:nvPr/>
          </p:nvSpPr>
          <p:spPr bwMode="auto">
            <a:xfrm flipH="1">
              <a:off x="7524296" y="2841399"/>
              <a:ext cx="166688" cy="51435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 name="Text Box 18">
              <a:extLst>
                <a:ext uri="{FF2B5EF4-FFF2-40B4-BE49-F238E27FC236}">
                  <a16:creationId xmlns:a16="http://schemas.microsoft.com/office/drawing/2014/main" id="{6AE4689D-D5B0-114C-898E-652FE1146212}"/>
                </a:ext>
              </a:extLst>
            </p:cNvPr>
            <p:cNvSpPr txBox="1">
              <a:spLocks noChangeArrowheads="1"/>
            </p:cNvSpPr>
            <p:nvPr/>
          </p:nvSpPr>
          <p:spPr bwMode="auto">
            <a:xfrm>
              <a:off x="7575097" y="2554061"/>
              <a:ext cx="28366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dirty="0">
                  <a:latin typeface="+mn-lt"/>
                </a:rPr>
                <a:t>carriage return character</a:t>
              </a:r>
            </a:p>
          </p:txBody>
        </p:sp>
        <p:sp>
          <p:nvSpPr>
            <p:cNvPr id="19" name="Text Box 19">
              <a:extLst>
                <a:ext uri="{FF2B5EF4-FFF2-40B4-BE49-F238E27FC236}">
                  <a16:creationId xmlns:a16="http://schemas.microsoft.com/office/drawing/2014/main" id="{BF17A6F8-488B-914D-8FD5-D0101F59C47F}"/>
                </a:ext>
              </a:extLst>
            </p:cNvPr>
            <p:cNvSpPr txBox="1">
              <a:spLocks noChangeArrowheads="1"/>
            </p:cNvSpPr>
            <p:nvPr/>
          </p:nvSpPr>
          <p:spPr bwMode="auto">
            <a:xfrm>
              <a:off x="7727496" y="2850924"/>
              <a:ext cx="22109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dirty="0">
                  <a:latin typeface="+mn-lt"/>
                </a:rPr>
                <a:t>line-feed character</a:t>
              </a:r>
            </a:p>
          </p:txBody>
        </p:sp>
        <p:sp>
          <p:nvSpPr>
            <p:cNvPr id="20" name="Line 20">
              <a:extLst>
                <a:ext uri="{FF2B5EF4-FFF2-40B4-BE49-F238E27FC236}">
                  <a16:creationId xmlns:a16="http://schemas.microsoft.com/office/drawing/2014/main" id="{36550CDC-D06A-104F-8EAA-1F14B32B7AF9}"/>
                </a:ext>
              </a:extLst>
            </p:cNvPr>
            <p:cNvSpPr>
              <a:spLocks noChangeShapeType="1"/>
            </p:cNvSpPr>
            <p:nvPr/>
          </p:nvSpPr>
          <p:spPr bwMode="auto">
            <a:xfrm flipH="1">
              <a:off x="7805284" y="3150961"/>
              <a:ext cx="80962" cy="252413"/>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cxnSp>
          <p:nvCxnSpPr>
            <p:cNvPr id="4" name="Straight Arrow Connector 3">
              <a:extLst>
                <a:ext uri="{FF2B5EF4-FFF2-40B4-BE49-F238E27FC236}">
                  <a16:creationId xmlns:a16="http://schemas.microsoft.com/office/drawing/2014/main" id="{1EF472D7-7102-3D4F-8FB9-8F68234EDD8D}"/>
                </a:ext>
              </a:extLst>
            </p:cNvPr>
            <p:cNvCxnSpPr>
              <a:cxnSpLocks/>
            </p:cNvCxnSpPr>
            <p:nvPr/>
          </p:nvCxnSpPr>
          <p:spPr>
            <a:xfrm>
              <a:off x="2558822" y="3471412"/>
              <a:ext cx="1436915" cy="0"/>
            </a:xfrm>
            <a:prstGeom prst="straightConnector1">
              <a:avLst/>
            </a:prstGeom>
            <a:ln w="19050">
              <a:solidFill>
                <a:srgbClr val="0000A8"/>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1">
              <a:extLst>
                <a:ext uri="{FF2B5EF4-FFF2-40B4-BE49-F238E27FC236}">
                  <a16:creationId xmlns:a16="http://schemas.microsoft.com/office/drawing/2014/main" id="{EF5DEF07-DC95-F343-B9CA-F9BD40638A1C}"/>
                </a:ext>
              </a:extLst>
            </p:cNvPr>
            <p:cNvSpPr txBox="1">
              <a:spLocks noChangeArrowheads="1"/>
            </p:cNvSpPr>
            <p:nvPr/>
          </p:nvSpPr>
          <p:spPr bwMode="auto">
            <a:xfrm>
              <a:off x="4000046" y="6171973"/>
              <a:ext cx="4506913"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050" dirty="0"/>
                <a:t>* Check out the online interactive exercises for more examples: h</a:t>
              </a:r>
              <a:r>
                <a:rPr lang="en-US" altLang="en-US" sz="900" dirty="0"/>
                <a:t>ttp://</a:t>
              </a:r>
              <a:r>
                <a:rPr lang="en-US" altLang="en-US" sz="900" dirty="0" err="1"/>
                <a:t>gaia.cs.umass.edu</a:t>
              </a:r>
              <a:r>
                <a:rPr lang="en-US" altLang="en-US" sz="900" dirty="0"/>
                <a:t>/</a:t>
              </a:r>
              <a:r>
                <a:rPr lang="en-US" altLang="en-US" sz="900" dirty="0" err="1"/>
                <a:t>kurose_ross</a:t>
              </a:r>
              <a:r>
                <a:rPr lang="en-US" altLang="en-US" sz="900" dirty="0"/>
                <a:t>/interactive/</a:t>
              </a:r>
            </a:p>
          </p:txBody>
        </p:sp>
      </p:grpSp>
    </p:spTree>
    <p:extLst>
      <p:ext uri="{BB962C8B-B14F-4D97-AF65-F5344CB8AC3E}">
        <p14:creationId xmlns:p14="http://schemas.microsoft.com/office/powerpoint/2010/main" val="1974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79751"/>
            <a:ext cx="7886700" cy="670967"/>
          </a:xfrm>
        </p:spPr>
        <p:txBody>
          <a:bodyPr>
            <a:normAutofit/>
          </a:bodyPr>
          <a:lstStyle/>
          <a:p>
            <a:r>
              <a:rPr lang="en-US" altLang="en-US" dirty="0">
                <a:ea typeface="ＭＳ Ｐゴシック" panose="020B0600070205080204" pitchFamily="34" charset="-128"/>
              </a:rPr>
              <a:t>HTTP request message: general format</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13</a:t>
            </a:fld>
            <a:endParaRPr lang="en-US" dirty="0"/>
          </a:p>
        </p:txBody>
      </p:sp>
      <p:sp>
        <p:nvSpPr>
          <p:cNvPr id="22" name="Text Box 9">
            <a:extLst>
              <a:ext uri="{FF2B5EF4-FFF2-40B4-BE49-F238E27FC236}">
                <a16:creationId xmlns:a16="http://schemas.microsoft.com/office/drawing/2014/main" id="{CAB95007-032C-1849-B460-3E4D669013E8}"/>
              </a:ext>
            </a:extLst>
          </p:cNvPr>
          <p:cNvSpPr txBox="1">
            <a:spLocks noChangeArrowheads="1"/>
          </p:cNvSpPr>
          <p:nvPr/>
        </p:nvSpPr>
        <p:spPr bwMode="auto">
          <a:xfrm>
            <a:off x="6528355" y="2171701"/>
            <a:ext cx="827471" cy="5078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pPr>
            <a:r>
              <a:rPr lang="en-US" altLang="en-US" sz="1500">
                <a:solidFill>
                  <a:srgbClr val="CC0000"/>
                </a:solidFill>
              </a:rPr>
              <a:t>request</a:t>
            </a:r>
          </a:p>
          <a:p>
            <a:pPr>
              <a:lnSpc>
                <a:spcPct val="90000"/>
              </a:lnSpc>
              <a:spcBef>
                <a:spcPct val="0"/>
              </a:spcBef>
            </a:pPr>
            <a:r>
              <a:rPr lang="en-US" altLang="en-US" sz="1500">
                <a:solidFill>
                  <a:srgbClr val="CC0000"/>
                </a:solidFill>
              </a:rPr>
              <a:t>line</a:t>
            </a:r>
          </a:p>
        </p:txBody>
      </p:sp>
      <p:sp>
        <p:nvSpPr>
          <p:cNvPr id="23" name="Text Box 11">
            <a:extLst>
              <a:ext uri="{FF2B5EF4-FFF2-40B4-BE49-F238E27FC236}">
                <a16:creationId xmlns:a16="http://schemas.microsoft.com/office/drawing/2014/main" id="{0CB38CB5-45F7-C847-AE71-4F4C5B6FDC22}"/>
              </a:ext>
            </a:extLst>
          </p:cNvPr>
          <p:cNvSpPr txBox="1">
            <a:spLocks noChangeArrowheads="1"/>
          </p:cNvSpPr>
          <p:nvPr/>
        </p:nvSpPr>
        <p:spPr bwMode="auto">
          <a:xfrm>
            <a:off x="6524782" y="2933701"/>
            <a:ext cx="785793" cy="5078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pPr>
            <a:r>
              <a:rPr lang="en-US" altLang="en-US" sz="1500">
                <a:solidFill>
                  <a:srgbClr val="CC0000"/>
                </a:solidFill>
              </a:rPr>
              <a:t>header</a:t>
            </a:r>
          </a:p>
          <a:p>
            <a:pPr>
              <a:lnSpc>
                <a:spcPct val="90000"/>
              </a:lnSpc>
              <a:spcBef>
                <a:spcPct val="0"/>
              </a:spcBef>
            </a:pPr>
            <a:r>
              <a:rPr lang="en-US" altLang="en-US" sz="1500">
                <a:solidFill>
                  <a:srgbClr val="CC0000"/>
                </a:solidFill>
              </a:rPr>
              <a:t>lines</a:t>
            </a:r>
          </a:p>
        </p:txBody>
      </p:sp>
      <p:sp>
        <p:nvSpPr>
          <p:cNvPr id="24" name="Rectangle 12">
            <a:extLst>
              <a:ext uri="{FF2B5EF4-FFF2-40B4-BE49-F238E27FC236}">
                <a16:creationId xmlns:a16="http://schemas.microsoft.com/office/drawing/2014/main" id="{E645219C-0302-5E46-AE15-64BD65153E7E}"/>
              </a:ext>
            </a:extLst>
          </p:cNvPr>
          <p:cNvSpPr>
            <a:spLocks noChangeArrowheads="1"/>
          </p:cNvSpPr>
          <p:nvPr/>
        </p:nvSpPr>
        <p:spPr bwMode="auto">
          <a:xfrm>
            <a:off x="6236651" y="2611041"/>
            <a:ext cx="259556" cy="1364456"/>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25" name="Rectangle 13">
            <a:extLst>
              <a:ext uri="{FF2B5EF4-FFF2-40B4-BE49-F238E27FC236}">
                <a16:creationId xmlns:a16="http://schemas.microsoft.com/office/drawing/2014/main" id="{CAFB1EEC-4EBF-6E41-B9CB-E4B01F156EAB}"/>
              </a:ext>
            </a:extLst>
          </p:cNvPr>
          <p:cNvSpPr>
            <a:spLocks noChangeArrowheads="1"/>
          </p:cNvSpPr>
          <p:nvPr/>
        </p:nvSpPr>
        <p:spPr bwMode="auto">
          <a:xfrm>
            <a:off x="6136638" y="2572941"/>
            <a:ext cx="217885" cy="1513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26" name="Rectangle 15">
            <a:extLst>
              <a:ext uri="{FF2B5EF4-FFF2-40B4-BE49-F238E27FC236}">
                <a16:creationId xmlns:a16="http://schemas.microsoft.com/office/drawing/2014/main" id="{009CBE09-CA75-A245-B675-9042959F169C}"/>
              </a:ext>
            </a:extLst>
          </p:cNvPr>
          <p:cNvSpPr>
            <a:spLocks noChangeArrowheads="1"/>
          </p:cNvSpPr>
          <p:nvPr/>
        </p:nvSpPr>
        <p:spPr bwMode="auto">
          <a:xfrm>
            <a:off x="6412863" y="4152900"/>
            <a:ext cx="534591" cy="912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27" name="Text Box 16">
            <a:extLst>
              <a:ext uri="{FF2B5EF4-FFF2-40B4-BE49-F238E27FC236}">
                <a16:creationId xmlns:a16="http://schemas.microsoft.com/office/drawing/2014/main" id="{548D8BC5-234B-1340-9AE4-2B7B4CCDF55A}"/>
              </a:ext>
            </a:extLst>
          </p:cNvPr>
          <p:cNvSpPr txBox="1">
            <a:spLocks noChangeArrowheads="1"/>
          </p:cNvSpPr>
          <p:nvPr/>
        </p:nvSpPr>
        <p:spPr bwMode="auto">
          <a:xfrm>
            <a:off x="6525973" y="4576762"/>
            <a:ext cx="603050" cy="3000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pPr>
            <a:r>
              <a:rPr lang="en-US" altLang="en-US" sz="1500">
                <a:solidFill>
                  <a:srgbClr val="CC0000"/>
                </a:solidFill>
              </a:rPr>
              <a:t>body</a:t>
            </a:r>
          </a:p>
        </p:txBody>
      </p:sp>
      <p:sp>
        <p:nvSpPr>
          <p:cNvPr id="28" name="Rectangle 20">
            <a:extLst>
              <a:ext uri="{FF2B5EF4-FFF2-40B4-BE49-F238E27FC236}">
                <a16:creationId xmlns:a16="http://schemas.microsoft.com/office/drawing/2014/main" id="{8BE22D39-29E3-DB4E-8BB7-B366225B441F}"/>
              </a:ext>
            </a:extLst>
          </p:cNvPr>
          <p:cNvSpPr>
            <a:spLocks noChangeArrowheads="1"/>
          </p:cNvSpPr>
          <p:nvPr/>
        </p:nvSpPr>
        <p:spPr bwMode="auto">
          <a:xfrm>
            <a:off x="2159951" y="2199084"/>
            <a:ext cx="4229100" cy="33456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29" name="Line 22">
            <a:extLst>
              <a:ext uri="{FF2B5EF4-FFF2-40B4-BE49-F238E27FC236}">
                <a16:creationId xmlns:a16="http://schemas.microsoft.com/office/drawing/2014/main" id="{E517253E-A702-9F4B-B692-C2D297AE8C56}"/>
              </a:ext>
            </a:extLst>
          </p:cNvPr>
          <p:cNvSpPr>
            <a:spLocks noChangeShapeType="1"/>
          </p:cNvSpPr>
          <p:nvPr/>
        </p:nvSpPr>
        <p:spPr bwMode="auto">
          <a:xfrm>
            <a:off x="3141026" y="2201465"/>
            <a:ext cx="0" cy="328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0" name="Line 23">
            <a:extLst>
              <a:ext uri="{FF2B5EF4-FFF2-40B4-BE49-F238E27FC236}">
                <a16:creationId xmlns:a16="http://schemas.microsoft.com/office/drawing/2014/main" id="{9A3ED2FB-B252-C14F-B645-419D36E7F292}"/>
              </a:ext>
            </a:extLst>
          </p:cNvPr>
          <p:cNvSpPr>
            <a:spLocks noChangeShapeType="1"/>
          </p:cNvSpPr>
          <p:nvPr/>
        </p:nvSpPr>
        <p:spPr bwMode="auto">
          <a:xfrm>
            <a:off x="3474401" y="2201465"/>
            <a:ext cx="0" cy="328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1" name="Line 24">
            <a:extLst>
              <a:ext uri="{FF2B5EF4-FFF2-40B4-BE49-F238E27FC236}">
                <a16:creationId xmlns:a16="http://schemas.microsoft.com/office/drawing/2014/main" id="{B2B62443-11E1-2B43-9DCA-4AE37C7E4636}"/>
              </a:ext>
            </a:extLst>
          </p:cNvPr>
          <p:cNvSpPr>
            <a:spLocks noChangeShapeType="1"/>
          </p:cNvSpPr>
          <p:nvPr/>
        </p:nvSpPr>
        <p:spPr bwMode="auto">
          <a:xfrm>
            <a:off x="4455476" y="2201465"/>
            <a:ext cx="0" cy="328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2" name="Line 25">
            <a:extLst>
              <a:ext uri="{FF2B5EF4-FFF2-40B4-BE49-F238E27FC236}">
                <a16:creationId xmlns:a16="http://schemas.microsoft.com/office/drawing/2014/main" id="{04CD6AC7-3A8A-D448-ACDB-A1CAAAE45847}"/>
              </a:ext>
            </a:extLst>
          </p:cNvPr>
          <p:cNvSpPr>
            <a:spLocks noChangeShapeType="1"/>
          </p:cNvSpPr>
          <p:nvPr/>
        </p:nvSpPr>
        <p:spPr bwMode="auto">
          <a:xfrm>
            <a:off x="4774563" y="2196703"/>
            <a:ext cx="0" cy="328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3" name="Line 26">
            <a:extLst>
              <a:ext uri="{FF2B5EF4-FFF2-40B4-BE49-F238E27FC236}">
                <a16:creationId xmlns:a16="http://schemas.microsoft.com/office/drawing/2014/main" id="{116D6361-9C6F-384A-940A-DBEE668B1738}"/>
              </a:ext>
            </a:extLst>
          </p:cNvPr>
          <p:cNvSpPr>
            <a:spLocks noChangeShapeType="1"/>
          </p:cNvSpPr>
          <p:nvPr/>
        </p:nvSpPr>
        <p:spPr bwMode="auto">
          <a:xfrm>
            <a:off x="5750876" y="2201465"/>
            <a:ext cx="0" cy="328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4" name="Line 27">
            <a:extLst>
              <a:ext uri="{FF2B5EF4-FFF2-40B4-BE49-F238E27FC236}">
                <a16:creationId xmlns:a16="http://schemas.microsoft.com/office/drawing/2014/main" id="{66F44111-14E6-9047-91A5-35A207202184}"/>
              </a:ext>
            </a:extLst>
          </p:cNvPr>
          <p:cNvSpPr>
            <a:spLocks noChangeShapeType="1"/>
          </p:cNvSpPr>
          <p:nvPr/>
        </p:nvSpPr>
        <p:spPr bwMode="auto">
          <a:xfrm>
            <a:off x="6079488" y="2201465"/>
            <a:ext cx="0" cy="328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5" name="Text Box 28">
            <a:extLst>
              <a:ext uri="{FF2B5EF4-FFF2-40B4-BE49-F238E27FC236}">
                <a16:creationId xmlns:a16="http://schemas.microsoft.com/office/drawing/2014/main" id="{101CD148-0CB6-B64C-B622-686BDB7E0577}"/>
              </a:ext>
            </a:extLst>
          </p:cNvPr>
          <p:cNvSpPr txBox="1">
            <a:spLocks noChangeArrowheads="1"/>
          </p:cNvSpPr>
          <p:nvPr/>
        </p:nvSpPr>
        <p:spPr bwMode="auto">
          <a:xfrm>
            <a:off x="2252820" y="2219325"/>
            <a:ext cx="8274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solidFill>
                  <a:srgbClr val="000099"/>
                </a:solidFill>
              </a:rPr>
              <a:t>method</a:t>
            </a:r>
          </a:p>
        </p:txBody>
      </p:sp>
      <p:sp>
        <p:nvSpPr>
          <p:cNvPr id="36" name="Text Box 29">
            <a:extLst>
              <a:ext uri="{FF2B5EF4-FFF2-40B4-BE49-F238E27FC236}">
                <a16:creationId xmlns:a16="http://schemas.microsoft.com/office/drawing/2014/main" id="{803519B0-4DBB-0446-BBAE-FAAA993CE334}"/>
              </a:ext>
            </a:extLst>
          </p:cNvPr>
          <p:cNvSpPr txBox="1">
            <a:spLocks noChangeArrowheads="1"/>
          </p:cNvSpPr>
          <p:nvPr/>
        </p:nvSpPr>
        <p:spPr bwMode="auto">
          <a:xfrm>
            <a:off x="3124357" y="2205038"/>
            <a:ext cx="3882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sp</a:t>
            </a:r>
          </a:p>
        </p:txBody>
      </p:sp>
      <p:sp>
        <p:nvSpPr>
          <p:cNvPr id="37" name="Text Box 30">
            <a:extLst>
              <a:ext uri="{FF2B5EF4-FFF2-40B4-BE49-F238E27FC236}">
                <a16:creationId xmlns:a16="http://schemas.microsoft.com/office/drawing/2014/main" id="{2AE14B96-40BF-C44D-B226-47487039EDC0}"/>
              </a:ext>
            </a:extLst>
          </p:cNvPr>
          <p:cNvSpPr txBox="1">
            <a:spLocks noChangeArrowheads="1"/>
          </p:cNvSpPr>
          <p:nvPr/>
        </p:nvSpPr>
        <p:spPr bwMode="auto">
          <a:xfrm>
            <a:off x="4448332" y="2209800"/>
            <a:ext cx="3882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sp</a:t>
            </a:r>
          </a:p>
        </p:txBody>
      </p:sp>
      <p:sp>
        <p:nvSpPr>
          <p:cNvPr id="38" name="Text Box 31">
            <a:extLst>
              <a:ext uri="{FF2B5EF4-FFF2-40B4-BE49-F238E27FC236}">
                <a16:creationId xmlns:a16="http://schemas.microsoft.com/office/drawing/2014/main" id="{499F11E0-2AAF-FC46-939A-844BDA8F36F0}"/>
              </a:ext>
            </a:extLst>
          </p:cNvPr>
          <p:cNvSpPr txBox="1">
            <a:spLocks noChangeArrowheads="1"/>
          </p:cNvSpPr>
          <p:nvPr/>
        </p:nvSpPr>
        <p:spPr bwMode="auto">
          <a:xfrm>
            <a:off x="5762782" y="2214563"/>
            <a:ext cx="3449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cr</a:t>
            </a:r>
          </a:p>
        </p:txBody>
      </p:sp>
      <p:sp>
        <p:nvSpPr>
          <p:cNvPr id="39" name="Text Box 32">
            <a:extLst>
              <a:ext uri="{FF2B5EF4-FFF2-40B4-BE49-F238E27FC236}">
                <a16:creationId xmlns:a16="http://schemas.microsoft.com/office/drawing/2014/main" id="{74D4C75B-57F6-FC40-A95F-1EA89717E27F}"/>
              </a:ext>
            </a:extLst>
          </p:cNvPr>
          <p:cNvSpPr txBox="1">
            <a:spLocks noChangeArrowheads="1"/>
          </p:cNvSpPr>
          <p:nvPr/>
        </p:nvSpPr>
        <p:spPr bwMode="auto">
          <a:xfrm>
            <a:off x="6115207" y="2222897"/>
            <a:ext cx="2808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lf</a:t>
            </a:r>
          </a:p>
        </p:txBody>
      </p:sp>
      <p:sp>
        <p:nvSpPr>
          <p:cNvPr id="40" name="Text Box 33">
            <a:extLst>
              <a:ext uri="{FF2B5EF4-FFF2-40B4-BE49-F238E27FC236}">
                <a16:creationId xmlns:a16="http://schemas.microsoft.com/office/drawing/2014/main" id="{D3CF33E6-800C-C34A-9A2F-34E6C60D755D}"/>
              </a:ext>
            </a:extLst>
          </p:cNvPr>
          <p:cNvSpPr txBox="1">
            <a:spLocks noChangeArrowheads="1"/>
          </p:cNvSpPr>
          <p:nvPr/>
        </p:nvSpPr>
        <p:spPr bwMode="auto">
          <a:xfrm>
            <a:off x="4891245" y="2209800"/>
            <a:ext cx="8066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solidFill>
                  <a:srgbClr val="000099"/>
                </a:solidFill>
              </a:rPr>
              <a:t>version</a:t>
            </a:r>
          </a:p>
        </p:txBody>
      </p:sp>
      <p:sp>
        <p:nvSpPr>
          <p:cNvPr id="41" name="Text Box 34">
            <a:extLst>
              <a:ext uri="{FF2B5EF4-FFF2-40B4-BE49-F238E27FC236}">
                <a16:creationId xmlns:a16="http://schemas.microsoft.com/office/drawing/2014/main" id="{064EF9BF-C55B-3041-B970-830A38934793}"/>
              </a:ext>
            </a:extLst>
          </p:cNvPr>
          <p:cNvSpPr txBox="1">
            <a:spLocks noChangeArrowheads="1"/>
          </p:cNvSpPr>
          <p:nvPr/>
        </p:nvSpPr>
        <p:spPr bwMode="auto">
          <a:xfrm>
            <a:off x="3672044" y="2219325"/>
            <a:ext cx="5709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solidFill>
                  <a:srgbClr val="000099"/>
                </a:solidFill>
              </a:rPr>
              <a:t>URL</a:t>
            </a:r>
          </a:p>
        </p:txBody>
      </p:sp>
      <p:grpSp>
        <p:nvGrpSpPr>
          <p:cNvPr id="42" name="Group 45">
            <a:extLst>
              <a:ext uri="{FF2B5EF4-FFF2-40B4-BE49-F238E27FC236}">
                <a16:creationId xmlns:a16="http://schemas.microsoft.com/office/drawing/2014/main" id="{BF6F8085-A891-0844-94E6-578F3AFB50F3}"/>
              </a:ext>
            </a:extLst>
          </p:cNvPr>
          <p:cNvGrpSpPr>
            <a:grpSpLocks/>
          </p:cNvGrpSpPr>
          <p:nvPr/>
        </p:nvGrpSpPr>
        <p:grpSpPr bwMode="auto">
          <a:xfrm>
            <a:off x="2159950" y="2532457"/>
            <a:ext cx="3426619" cy="346472"/>
            <a:chOff x="192" y="1894"/>
            <a:chExt cx="2878" cy="291"/>
          </a:xfrm>
        </p:grpSpPr>
        <p:sp>
          <p:nvSpPr>
            <p:cNvPr id="43" name="Rectangle 35">
              <a:extLst>
                <a:ext uri="{FF2B5EF4-FFF2-40B4-BE49-F238E27FC236}">
                  <a16:creationId xmlns:a16="http://schemas.microsoft.com/office/drawing/2014/main" id="{37CAD855-2626-9B4A-87B5-BBFB2178C732}"/>
                </a:ext>
              </a:extLst>
            </p:cNvPr>
            <p:cNvSpPr>
              <a:spLocks noChangeArrowheads="1"/>
            </p:cNvSpPr>
            <p:nvPr/>
          </p:nvSpPr>
          <p:spPr bwMode="auto">
            <a:xfrm>
              <a:off x="192" y="1894"/>
              <a:ext cx="2876" cy="2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44" name="Line 36">
              <a:extLst>
                <a:ext uri="{FF2B5EF4-FFF2-40B4-BE49-F238E27FC236}">
                  <a16:creationId xmlns:a16="http://schemas.microsoft.com/office/drawing/2014/main" id="{3882514C-0ADC-584D-AAA4-E4882A2DEA38}"/>
                </a:ext>
              </a:extLst>
            </p:cNvPr>
            <p:cNvSpPr>
              <a:spLocks noChangeShapeType="1"/>
            </p:cNvSpPr>
            <p:nvPr/>
          </p:nvSpPr>
          <p:spPr bwMode="auto">
            <a:xfrm>
              <a:off x="1700" y="1896"/>
              <a:ext cx="0" cy="2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5" name="Line 37">
              <a:extLst>
                <a:ext uri="{FF2B5EF4-FFF2-40B4-BE49-F238E27FC236}">
                  <a16:creationId xmlns:a16="http://schemas.microsoft.com/office/drawing/2014/main" id="{688D6AB7-0894-2D4A-9EE3-CF8BFFA30627}"/>
                </a:ext>
              </a:extLst>
            </p:cNvPr>
            <p:cNvSpPr>
              <a:spLocks noChangeShapeType="1"/>
            </p:cNvSpPr>
            <p:nvPr/>
          </p:nvSpPr>
          <p:spPr bwMode="auto">
            <a:xfrm>
              <a:off x="1832" y="1896"/>
              <a:ext cx="0" cy="2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6" name="Line 39">
              <a:extLst>
                <a:ext uri="{FF2B5EF4-FFF2-40B4-BE49-F238E27FC236}">
                  <a16:creationId xmlns:a16="http://schemas.microsoft.com/office/drawing/2014/main" id="{8B2EC183-EB51-C64D-B126-461EEABB1EBF}"/>
                </a:ext>
              </a:extLst>
            </p:cNvPr>
            <p:cNvSpPr>
              <a:spLocks noChangeShapeType="1"/>
            </p:cNvSpPr>
            <p:nvPr/>
          </p:nvSpPr>
          <p:spPr bwMode="auto">
            <a:xfrm>
              <a:off x="2528" y="1896"/>
              <a:ext cx="0" cy="2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7" name="Line 40">
              <a:extLst>
                <a:ext uri="{FF2B5EF4-FFF2-40B4-BE49-F238E27FC236}">
                  <a16:creationId xmlns:a16="http://schemas.microsoft.com/office/drawing/2014/main" id="{4DE50D57-00F5-134E-8F40-FDF96483157C}"/>
                </a:ext>
              </a:extLst>
            </p:cNvPr>
            <p:cNvSpPr>
              <a:spLocks noChangeShapeType="1"/>
            </p:cNvSpPr>
            <p:nvPr/>
          </p:nvSpPr>
          <p:spPr bwMode="auto">
            <a:xfrm>
              <a:off x="2804" y="1896"/>
              <a:ext cx="0" cy="2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8" name="Text Box 41">
              <a:extLst>
                <a:ext uri="{FF2B5EF4-FFF2-40B4-BE49-F238E27FC236}">
                  <a16:creationId xmlns:a16="http://schemas.microsoft.com/office/drawing/2014/main" id="{54D07A27-F429-7046-9310-3A09B05FC60A}"/>
                </a:ext>
              </a:extLst>
            </p:cNvPr>
            <p:cNvSpPr txBox="1">
              <a:spLocks noChangeArrowheads="1"/>
            </p:cNvSpPr>
            <p:nvPr/>
          </p:nvSpPr>
          <p:spPr bwMode="auto">
            <a:xfrm>
              <a:off x="2538" y="1907"/>
              <a:ext cx="29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cr</a:t>
              </a:r>
            </a:p>
          </p:txBody>
        </p:sp>
        <p:sp>
          <p:nvSpPr>
            <p:cNvPr id="49" name="Text Box 42">
              <a:extLst>
                <a:ext uri="{FF2B5EF4-FFF2-40B4-BE49-F238E27FC236}">
                  <a16:creationId xmlns:a16="http://schemas.microsoft.com/office/drawing/2014/main" id="{C2EDB89B-2549-D34E-89E0-D083A1B07D60}"/>
                </a:ext>
              </a:extLst>
            </p:cNvPr>
            <p:cNvSpPr txBox="1">
              <a:spLocks noChangeArrowheads="1"/>
            </p:cNvSpPr>
            <p:nvPr/>
          </p:nvSpPr>
          <p:spPr bwMode="auto">
            <a:xfrm>
              <a:off x="2834" y="1914"/>
              <a:ext cx="23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lf</a:t>
              </a:r>
            </a:p>
          </p:txBody>
        </p:sp>
        <p:sp>
          <p:nvSpPr>
            <p:cNvPr id="50" name="Text Box 43">
              <a:extLst>
                <a:ext uri="{FF2B5EF4-FFF2-40B4-BE49-F238E27FC236}">
                  <a16:creationId xmlns:a16="http://schemas.microsoft.com/office/drawing/2014/main" id="{C7C20190-6015-D24C-8172-D12AE7AC2A4E}"/>
                </a:ext>
              </a:extLst>
            </p:cNvPr>
            <p:cNvSpPr txBox="1">
              <a:spLocks noChangeArrowheads="1"/>
            </p:cNvSpPr>
            <p:nvPr/>
          </p:nvSpPr>
          <p:spPr bwMode="auto">
            <a:xfrm>
              <a:off x="1922" y="1895"/>
              <a:ext cx="54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solidFill>
                    <a:srgbClr val="000099"/>
                  </a:solidFill>
                </a:rPr>
                <a:t>value</a:t>
              </a:r>
            </a:p>
          </p:txBody>
        </p:sp>
        <p:sp>
          <p:nvSpPr>
            <p:cNvPr id="51" name="Text Box 44">
              <a:extLst>
                <a:ext uri="{FF2B5EF4-FFF2-40B4-BE49-F238E27FC236}">
                  <a16:creationId xmlns:a16="http://schemas.microsoft.com/office/drawing/2014/main" id="{9D74CC94-6309-9D4E-AC17-7834303D292A}"/>
                </a:ext>
              </a:extLst>
            </p:cNvPr>
            <p:cNvSpPr txBox="1">
              <a:spLocks noChangeArrowheads="1"/>
            </p:cNvSpPr>
            <p:nvPr/>
          </p:nvSpPr>
          <p:spPr bwMode="auto">
            <a:xfrm>
              <a:off x="246" y="1903"/>
              <a:ext cx="145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solidFill>
                    <a:srgbClr val="000099"/>
                  </a:solidFill>
                </a:rPr>
                <a:t>header field name</a:t>
              </a:r>
            </a:p>
          </p:txBody>
        </p:sp>
      </p:grpSp>
      <p:grpSp>
        <p:nvGrpSpPr>
          <p:cNvPr id="52" name="Group 46">
            <a:extLst>
              <a:ext uri="{FF2B5EF4-FFF2-40B4-BE49-F238E27FC236}">
                <a16:creationId xmlns:a16="http://schemas.microsoft.com/office/drawing/2014/main" id="{F763EEE1-8E7B-574B-9B12-C02141AD6CEE}"/>
              </a:ext>
            </a:extLst>
          </p:cNvPr>
          <p:cNvGrpSpPr>
            <a:grpSpLocks/>
          </p:cNvGrpSpPr>
          <p:nvPr/>
        </p:nvGrpSpPr>
        <p:grpSpPr bwMode="auto">
          <a:xfrm>
            <a:off x="2157569" y="3639738"/>
            <a:ext cx="3426619" cy="346472"/>
            <a:chOff x="192" y="1894"/>
            <a:chExt cx="2878" cy="291"/>
          </a:xfrm>
        </p:grpSpPr>
        <p:sp>
          <p:nvSpPr>
            <p:cNvPr id="53" name="Rectangle 47">
              <a:extLst>
                <a:ext uri="{FF2B5EF4-FFF2-40B4-BE49-F238E27FC236}">
                  <a16:creationId xmlns:a16="http://schemas.microsoft.com/office/drawing/2014/main" id="{03037660-A975-AC41-9666-AFCCB3A0B935}"/>
                </a:ext>
              </a:extLst>
            </p:cNvPr>
            <p:cNvSpPr>
              <a:spLocks noChangeArrowheads="1"/>
            </p:cNvSpPr>
            <p:nvPr/>
          </p:nvSpPr>
          <p:spPr bwMode="auto">
            <a:xfrm>
              <a:off x="192" y="1894"/>
              <a:ext cx="2876" cy="2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54" name="Line 48">
              <a:extLst>
                <a:ext uri="{FF2B5EF4-FFF2-40B4-BE49-F238E27FC236}">
                  <a16:creationId xmlns:a16="http://schemas.microsoft.com/office/drawing/2014/main" id="{7DAB01D5-4A4C-0848-8E97-EACA6A36C3AD}"/>
                </a:ext>
              </a:extLst>
            </p:cNvPr>
            <p:cNvSpPr>
              <a:spLocks noChangeShapeType="1"/>
            </p:cNvSpPr>
            <p:nvPr/>
          </p:nvSpPr>
          <p:spPr bwMode="auto">
            <a:xfrm>
              <a:off x="1700" y="1896"/>
              <a:ext cx="0" cy="2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5" name="Line 49">
              <a:extLst>
                <a:ext uri="{FF2B5EF4-FFF2-40B4-BE49-F238E27FC236}">
                  <a16:creationId xmlns:a16="http://schemas.microsoft.com/office/drawing/2014/main" id="{12F13F26-AF12-FB44-9B51-D0B6944C6D9C}"/>
                </a:ext>
              </a:extLst>
            </p:cNvPr>
            <p:cNvSpPr>
              <a:spLocks noChangeShapeType="1"/>
            </p:cNvSpPr>
            <p:nvPr/>
          </p:nvSpPr>
          <p:spPr bwMode="auto">
            <a:xfrm>
              <a:off x="1832" y="1896"/>
              <a:ext cx="0" cy="2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6" name="Line 50">
              <a:extLst>
                <a:ext uri="{FF2B5EF4-FFF2-40B4-BE49-F238E27FC236}">
                  <a16:creationId xmlns:a16="http://schemas.microsoft.com/office/drawing/2014/main" id="{781CA89B-E86B-F843-A1BF-431E5679227B}"/>
                </a:ext>
              </a:extLst>
            </p:cNvPr>
            <p:cNvSpPr>
              <a:spLocks noChangeShapeType="1"/>
            </p:cNvSpPr>
            <p:nvPr/>
          </p:nvSpPr>
          <p:spPr bwMode="auto">
            <a:xfrm>
              <a:off x="2528" y="1896"/>
              <a:ext cx="0" cy="2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7" name="Line 51">
              <a:extLst>
                <a:ext uri="{FF2B5EF4-FFF2-40B4-BE49-F238E27FC236}">
                  <a16:creationId xmlns:a16="http://schemas.microsoft.com/office/drawing/2014/main" id="{74911CA3-EBEB-B142-B4CE-F45E577120E5}"/>
                </a:ext>
              </a:extLst>
            </p:cNvPr>
            <p:cNvSpPr>
              <a:spLocks noChangeShapeType="1"/>
            </p:cNvSpPr>
            <p:nvPr/>
          </p:nvSpPr>
          <p:spPr bwMode="auto">
            <a:xfrm>
              <a:off x="2804" y="1896"/>
              <a:ext cx="0" cy="2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8" name="Text Box 52">
              <a:extLst>
                <a:ext uri="{FF2B5EF4-FFF2-40B4-BE49-F238E27FC236}">
                  <a16:creationId xmlns:a16="http://schemas.microsoft.com/office/drawing/2014/main" id="{D0CB791B-5400-C244-A515-F158CF9A23BC}"/>
                </a:ext>
              </a:extLst>
            </p:cNvPr>
            <p:cNvSpPr txBox="1">
              <a:spLocks noChangeArrowheads="1"/>
            </p:cNvSpPr>
            <p:nvPr/>
          </p:nvSpPr>
          <p:spPr bwMode="auto">
            <a:xfrm>
              <a:off x="2538" y="1907"/>
              <a:ext cx="29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cr</a:t>
              </a:r>
            </a:p>
          </p:txBody>
        </p:sp>
        <p:sp>
          <p:nvSpPr>
            <p:cNvPr id="59" name="Text Box 53">
              <a:extLst>
                <a:ext uri="{FF2B5EF4-FFF2-40B4-BE49-F238E27FC236}">
                  <a16:creationId xmlns:a16="http://schemas.microsoft.com/office/drawing/2014/main" id="{E5D6E821-F80C-7046-BF97-7FA229C97D7C}"/>
                </a:ext>
              </a:extLst>
            </p:cNvPr>
            <p:cNvSpPr txBox="1">
              <a:spLocks noChangeArrowheads="1"/>
            </p:cNvSpPr>
            <p:nvPr/>
          </p:nvSpPr>
          <p:spPr bwMode="auto">
            <a:xfrm>
              <a:off x="2834" y="1914"/>
              <a:ext cx="23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lf</a:t>
              </a:r>
            </a:p>
          </p:txBody>
        </p:sp>
        <p:sp>
          <p:nvSpPr>
            <p:cNvPr id="60" name="Text Box 54">
              <a:extLst>
                <a:ext uri="{FF2B5EF4-FFF2-40B4-BE49-F238E27FC236}">
                  <a16:creationId xmlns:a16="http://schemas.microsoft.com/office/drawing/2014/main" id="{5F6B0327-AD11-4545-B4F6-735084B855B5}"/>
                </a:ext>
              </a:extLst>
            </p:cNvPr>
            <p:cNvSpPr txBox="1">
              <a:spLocks noChangeArrowheads="1"/>
            </p:cNvSpPr>
            <p:nvPr/>
          </p:nvSpPr>
          <p:spPr bwMode="auto">
            <a:xfrm>
              <a:off x="1922" y="1895"/>
              <a:ext cx="54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solidFill>
                    <a:srgbClr val="000099"/>
                  </a:solidFill>
                </a:rPr>
                <a:t>value</a:t>
              </a:r>
            </a:p>
          </p:txBody>
        </p:sp>
        <p:sp>
          <p:nvSpPr>
            <p:cNvPr id="61" name="Text Box 55">
              <a:extLst>
                <a:ext uri="{FF2B5EF4-FFF2-40B4-BE49-F238E27FC236}">
                  <a16:creationId xmlns:a16="http://schemas.microsoft.com/office/drawing/2014/main" id="{95580CF6-5A42-2640-82F1-B4775A0714B8}"/>
                </a:ext>
              </a:extLst>
            </p:cNvPr>
            <p:cNvSpPr txBox="1">
              <a:spLocks noChangeArrowheads="1"/>
            </p:cNvSpPr>
            <p:nvPr/>
          </p:nvSpPr>
          <p:spPr bwMode="auto">
            <a:xfrm>
              <a:off x="246" y="1903"/>
              <a:ext cx="145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solidFill>
                    <a:srgbClr val="000099"/>
                  </a:solidFill>
                </a:rPr>
                <a:t>header field name</a:t>
              </a:r>
            </a:p>
          </p:txBody>
        </p:sp>
      </p:grpSp>
      <p:sp>
        <p:nvSpPr>
          <p:cNvPr id="62" name="Line 56">
            <a:extLst>
              <a:ext uri="{FF2B5EF4-FFF2-40B4-BE49-F238E27FC236}">
                <a16:creationId xmlns:a16="http://schemas.microsoft.com/office/drawing/2014/main" id="{923CEA11-D6DF-1C46-A3A4-FD9F81E7CBE9}"/>
              </a:ext>
            </a:extLst>
          </p:cNvPr>
          <p:cNvSpPr>
            <a:spLocks noChangeShapeType="1"/>
          </p:cNvSpPr>
          <p:nvPr/>
        </p:nvSpPr>
        <p:spPr bwMode="auto">
          <a:xfrm>
            <a:off x="2159951" y="2868215"/>
            <a:ext cx="0" cy="781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63" name="Group 61">
            <a:extLst>
              <a:ext uri="{FF2B5EF4-FFF2-40B4-BE49-F238E27FC236}">
                <a16:creationId xmlns:a16="http://schemas.microsoft.com/office/drawing/2014/main" id="{331FDA17-3586-0A4D-9D97-B7C360855EC7}"/>
              </a:ext>
            </a:extLst>
          </p:cNvPr>
          <p:cNvGrpSpPr>
            <a:grpSpLocks/>
          </p:cNvGrpSpPr>
          <p:nvPr/>
        </p:nvGrpSpPr>
        <p:grpSpPr bwMode="auto">
          <a:xfrm>
            <a:off x="2033745" y="3036093"/>
            <a:ext cx="296466" cy="371475"/>
            <a:chOff x="462" y="1727"/>
            <a:chExt cx="249" cy="312"/>
          </a:xfrm>
        </p:grpSpPr>
        <p:sp>
          <p:nvSpPr>
            <p:cNvPr id="64" name="Rectangle 59">
              <a:extLst>
                <a:ext uri="{FF2B5EF4-FFF2-40B4-BE49-F238E27FC236}">
                  <a16:creationId xmlns:a16="http://schemas.microsoft.com/office/drawing/2014/main" id="{C1850415-E4E6-744B-A59A-4CBBE0004E2D}"/>
                </a:ext>
              </a:extLst>
            </p:cNvPr>
            <p:cNvSpPr>
              <a:spLocks noChangeArrowheads="1"/>
            </p:cNvSpPr>
            <p:nvPr/>
          </p:nvSpPr>
          <p:spPr bwMode="auto">
            <a:xfrm>
              <a:off x="534" y="1854"/>
              <a:ext cx="56"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65" name="Text Box 57">
              <a:extLst>
                <a:ext uri="{FF2B5EF4-FFF2-40B4-BE49-F238E27FC236}">
                  <a16:creationId xmlns:a16="http://schemas.microsoft.com/office/drawing/2014/main" id="{26A802CD-661F-6548-9B20-03447D673761}"/>
                </a:ext>
              </a:extLst>
            </p:cNvPr>
            <p:cNvSpPr txBox="1">
              <a:spLocks noChangeArrowheads="1"/>
            </p:cNvSpPr>
            <p:nvPr/>
          </p:nvSpPr>
          <p:spPr bwMode="auto">
            <a:xfrm>
              <a:off x="462" y="1727"/>
              <a:ext cx="24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a:t>
              </a:r>
            </a:p>
          </p:txBody>
        </p:sp>
        <p:sp>
          <p:nvSpPr>
            <p:cNvPr id="66" name="Text Box 58">
              <a:extLst>
                <a:ext uri="{FF2B5EF4-FFF2-40B4-BE49-F238E27FC236}">
                  <a16:creationId xmlns:a16="http://schemas.microsoft.com/office/drawing/2014/main" id="{5857CADE-C5FA-4D45-86A4-A527BB0999C5}"/>
                </a:ext>
              </a:extLst>
            </p:cNvPr>
            <p:cNvSpPr txBox="1">
              <a:spLocks noChangeArrowheads="1"/>
            </p:cNvSpPr>
            <p:nvPr/>
          </p:nvSpPr>
          <p:spPr bwMode="auto">
            <a:xfrm>
              <a:off x="462" y="1768"/>
              <a:ext cx="24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a:t>
              </a:r>
            </a:p>
          </p:txBody>
        </p:sp>
      </p:grpSp>
      <p:sp>
        <p:nvSpPr>
          <p:cNvPr id="67" name="Line 62">
            <a:extLst>
              <a:ext uri="{FF2B5EF4-FFF2-40B4-BE49-F238E27FC236}">
                <a16:creationId xmlns:a16="http://schemas.microsoft.com/office/drawing/2014/main" id="{4AD99966-51D9-144F-843E-CA57BB5A97E5}"/>
              </a:ext>
            </a:extLst>
          </p:cNvPr>
          <p:cNvSpPr>
            <a:spLocks noChangeShapeType="1"/>
          </p:cNvSpPr>
          <p:nvPr/>
        </p:nvSpPr>
        <p:spPr bwMode="auto">
          <a:xfrm>
            <a:off x="5582998" y="2858690"/>
            <a:ext cx="0" cy="781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68" name="Group 63">
            <a:extLst>
              <a:ext uri="{FF2B5EF4-FFF2-40B4-BE49-F238E27FC236}">
                <a16:creationId xmlns:a16="http://schemas.microsoft.com/office/drawing/2014/main" id="{21BE7B05-C0E3-2847-AA19-1D559561D8E0}"/>
              </a:ext>
            </a:extLst>
          </p:cNvPr>
          <p:cNvGrpSpPr>
            <a:grpSpLocks/>
          </p:cNvGrpSpPr>
          <p:nvPr/>
        </p:nvGrpSpPr>
        <p:grpSpPr bwMode="auto">
          <a:xfrm>
            <a:off x="5456791" y="3026568"/>
            <a:ext cx="296466" cy="371475"/>
            <a:chOff x="462" y="1727"/>
            <a:chExt cx="249" cy="312"/>
          </a:xfrm>
        </p:grpSpPr>
        <p:sp>
          <p:nvSpPr>
            <p:cNvPr id="69" name="Rectangle 64">
              <a:extLst>
                <a:ext uri="{FF2B5EF4-FFF2-40B4-BE49-F238E27FC236}">
                  <a16:creationId xmlns:a16="http://schemas.microsoft.com/office/drawing/2014/main" id="{1068B7F8-AE57-0A4E-92E6-32182A78CA31}"/>
                </a:ext>
              </a:extLst>
            </p:cNvPr>
            <p:cNvSpPr>
              <a:spLocks noChangeArrowheads="1"/>
            </p:cNvSpPr>
            <p:nvPr/>
          </p:nvSpPr>
          <p:spPr bwMode="auto">
            <a:xfrm>
              <a:off x="534" y="1854"/>
              <a:ext cx="56"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70" name="Text Box 65">
              <a:extLst>
                <a:ext uri="{FF2B5EF4-FFF2-40B4-BE49-F238E27FC236}">
                  <a16:creationId xmlns:a16="http://schemas.microsoft.com/office/drawing/2014/main" id="{304BAA75-EDF9-3049-8146-D4E3B77D4E55}"/>
                </a:ext>
              </a:extLst>
            </p:cNvPr>
            <p:cNvSpPr txBox="1">
              <a:spLocks noChangeArrowheads="1"/>
            </p:cNvSpPr>
            <p:nvPr/>
          </p:nvSpPr>
          <p:spPr bwMode="auto">
            <a:xfrm>
              <a:off x="462" y="1727"/>
              <a:ext cx="24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a:t>
              </a:r>
            </a:p>
          </p:txBody>
        </p:sp>
        <p:sp>
          <p:nvSpPr>
            <p:cNvPr id="71" name="Text Box 66">
              <a:extLst>
                <a:ext uri="{FF2B5EF4-FFF2-40B4-BE49-F238E27FC236}">
                  <a16:creationId xmlns:a16="http://schemas.microsoft.com/office/drawing/2014/main" id="{7B98EC85-B737-7A4A-B367-0CDBC6B02392}"/>
                </a:ext>
              </a:extLst>
            </p:cNvPr>
            <p:cNvSpPr txBox="1">
              <a:spLocks noChangeArrowheads="1"/>
            </p:cNvSpPr>
            <p:nvPr/>
          </p:nvSpPr>
          <p:spPr bwMode="auto">
            <a:xfrm>
              <a:off x="462" y="1768"/>
              <a:ext cx="24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a:t>
              </a:r>
            </a:p>
          </p:txBody>
        </p:sp>
      </p:grpSp>
      <p:grpSp>
        <p:nvGrpSpPr>
          <p:cNvPr id="72" name="Group 77">
            <a:extLst>
              <a:ext uri="{FF2B5EF4-FFF2-40B4-BE49-F238E27FC236}">
                <a16:creationId xmlns:a16="http://schemas.microsoft.com/office/drawing/2014/main" id="{3F072947-4F12-CC4D-A114-F6AA680D477F}"/>
              </a:ext>
            </a:extLst>
          </p:cNvPr>
          <p:cNvGrpSpPr>
            <a:grpSpLocks/>
          </p:cNvGrpSpPr>
          <p:nvPr/>
        </p:nvGrpSpPr>
        <p:grpSpPr bwMode="auto">
          <a:xfrm>
            <a:off x="2156379" y="3974305"/>
            <a:ext cx="722709" cy="346471"/>
            <a:chOff x="3105" y="2650"/>
            <a:chExt cx="607" cy="291"/>
          </a:xfrm>
        </p:grpSpPr>
        <p:sp>
          <p:nvSpPr>
            <p:cNvPr id="73" name="Rectangle 68">
              <a:extLst>
                <a:ext uri="{FF2B5EF4-FFF2-40B4-BE49-F238E27FC236}">
                  <a16:creationId xmlns:a16="http://schemas.microsoft.com/office/drawing/2014/main" id="{B30322FD-E3EE-8748-B949-5646BF3FDFC8}"/>
                </a:ext>
              </a:extLst>
            </p:cNvPr>
            <p:cNvSpPr>
              <a:spLocks noChangeArrowheads="1"/>
            </p:cNvSpPr>
            <p:nvPr/>
          </p:nvSpPr>
          <p:spPr bwMode="auto">
            <a:xfrm>
              <a:off x="3105" y="2650"/>
              <a:ext cx="607" cy="2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74" name="Line 72">
              <a:extLst>
                <a:ext uri="{FF2B5EF4-FFF2-40B4-BE49-F238E27FC236}">
                  <a16:creationId xmlns:a16="http://schemas.microsoft.com/office/drawing/2014/main" id="{48E1F9CF-9FEF-5347-B932-F18E52F7D062}"/>
                </a:ext>
              </a:extLst>
            </p:cNvPr>
            <p:cNvSpPr>
              <a:spLocks noChangeShapeType="1"/>
            </p:cNvSpPr>
            <p:nvPr/>
          </p:nvSpPr>
          <p:spPr bwMode="auto">
            <a:xfrm>
              <a:off x="3406" y="2652"/>
              <a:ext cx="0" cy="2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5" name="Text Box 73">
              <a:extLst>
                <a:ext uri="{FF2B5EF4-FFF2-40B4-BE49-F238E27FC236}">
                  <a16:creationId xmlns:a16="http://schemas.microsoft.com/office/drawing/2014/main" id="{3F1DCBAA-5080-0B49-ADD4-12FFFAF8A808}"/>
                </a:ext>
              </a:extLst>
            </p:cNvPr>
            <p:cNvSpPr txBox="1">
              <a:spLocks noChangeArrowheads="1"/>
            </p:cNvSpPr>
            <p:nvPr/>
          </p:nvSpPr>
          <p:spPr bwMode="auto">
            <a:xfrm>
              <a:off x="3140" y="2663"/>
              <a:ext cx="29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cr</a:t>
              </a:r>
            </a:p>
          </p:txBody>
        </p:sp>
        <p:sp>
          <p:nvSpPr>
            <p:cNvPr id="76" name="Text Box 74">
              <a:extLst>
                <a:ext uri="{FF2B5EF4-FFF2-40B4-BE49-F238E27FC236}">
                  <a16:creationId xmlns:a16="http://schemas.microsoft.com/office/drawing/2014/main" id="{30F8DE49-8702-8242-B74B-8F1C10B8D2BE}"/>
                </a:ext>
              </a:extLst>
            </p:cNvPr>
            <p:cNvSpPr txBox="1">
              <a:spLocks noChangeArrowheads="1"/>
            </p:cNvSpPr>
            <p:nvPr/>
          </p:nvSpPr>
          <p:spPr bwMode="auto">
            <a:xfrm>
              <a:off x="3436" y="2670"/>
              <a:ext cx="23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lf</a:t>
              </a:r>
            </a:p>
          </p:txBody>
        </p:sp>
      </p:grpSp>
      <p:sp>
        <p:nvSpPr>
          <p:cNvPr id="77" name="Rectangle 78">
            <a:extLst>
              <a:ext uri="{FF2B5EF4-FFF2-40B4-BE49-F238E27FC236}">
                <a16:creationId xmlns:a16="http://schemas.microsoft.com/office/drawing/2014/main" id="{6229F0FB-98BB-B944-85C4-25A52FBA6CCF}"/>
              </a:ext>
            </a:extLst>
          </p:cNvPr>
          <p:cNvSpPr>
            <a:spLocks noChangeArrowheads="1"/>
          </p:cNvSpPr>
          <p:nvPr/>
        </p:nvSpPr>
        <p:spPr bwMode="auto">
          <a:xfrm>
            <a:off x="2156380" y="4310063"/>
            <a:ext cx="3877865" cy="8405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78" name="Text Box 80">
            <a:extLst>
              <a:ext uri="{FF2B5EF4-FFF2-40B4-BE49-F238E27FC236}">
                <a16:creationId xmlns:a16="http://schemas.microsoft.com/office/drawing/2014/main" id="{15C2EA86-0F4F-3247-A569-CE038874C470}"/>
              </a:ext>
            </a:extLst>
          </p:cNvPr>
          <p:cNvSpPr txBox="1">
            <a:spLocks noChangeArrowheads="1"/>
          </p:cNvSpPr>
          <p:nvPr/>
        </p:nvSpPr>
        <p:spPr bwMode="auto">
          <a:xfrm>
            <a:off x="3608942" y="4552950"/>
            <a:ext cx="111601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solidFill>
                  <a:srgbClr val="000099"/>
                </a:solidFill>
              </a:rPr>
              <a:t>entity body</a:t>
            </a:r>
          </a:p>
        </p:txBody>
      </p:sp>
      <p:grpSp>
        <p:nvGrpSpPr>
          <p:cNvPr id="79" name="Group 81">
            <a:extLst>
              <a:ext uri="{FF2B5EF4-FFF2-40B4-BE49-F238E27FC236}">
                <a16:creationId xmlns:a16="http://schemas.microsoft.com/office/drawing/2014/main" id="{FBD71B37-ADDE-7A46-9420-5D7F558DE36A}"/>
              </a:ext>
            </a:extLst>
          </p:cNvPr>
          <p:cNvGrpSpPr>
            <a:grpSpLocks/>
          </p:cNvGrpSpPr>
          <p:nvPr/>
        </p:nvGrpSpPr>
        <p:grpSpPr bwMode="auto">
          <a:xfrm>
            <a:off x="2033745" y="4563666"/>
            <a:ext cx="296466" cy="371476"/>
            <a:chOff x="462" y="1727"/>
            <a:chExt cx="249" cy="312"/>
          </a:xfrm>
        </p:grpSpPr>
        <p:sp>
          <p:nvSpPr>
            <p:cNvPr id="80" name="Rectangle 82">
              <a:extLst>
                <a:ext uri="{FF2B5EF4-FFF2-40B4-BE49-F238E27FC236}">
                  <a16:creationId xmlns:a16="http://schemas.microsoft.com/office/drawing/2014/main" id="{EB685F5D-49A7-714D-B0CE-A681FE471FBF}"/>
                </a:ext>
              </a:extLst>
            </p:cNvPr>
            <p:cNvSpPr>
              <a:spLocks noChangeArrowheads="1"/>
            </p:cNvSpPr>
            <p:nvPr/>
          </p:nvSpPr>
          <p:spPr bwMode="auto">
            <a:xfrm>
              <a:off x="534" y="1854"/>
              <a:ext cx="56"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81" name="Text Box 83">
              <a:extLst>
                <a:ext uri="{FF2B5EF4-FFF2-40B4-BE49-F238E27FC236}">
                  <a16:creationId xmlns:a16="http://schemas.microsoft.com/office/drawing/2014/main" id="{F39503FA-5AF7-1343-97ED-74063A1F12A0}"/>
                </a:ext>
              </a:extLst>
            </p:cNvPr>
            <p:cNvSpPr txBox="1">
              <a:spLocks noChangeArrowheads="1"/>
            </p:cNvSpPr>
            <p:nvPr/>
          </p:nvSpPr>
          <p:spPr bwMode="auto">
            <a:xfrm>
              <a:off x="462" y="1727"/>
              <a:ext cx="24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a:t>
              </a:r>
            </a:p>
          </p:txBody>
        </p:sp>
        <p:sp>
          <p:nvSpPr>
            <p:cNvPr id="82" name="Text Box 84">
              <a:extLst>
                <a:ext uri="{FF2B5EF4-FFF2-40B4-BE49-F238E27FC236}">
                  <a16:creationId xmlns:a16="http://schemas.microsoft.com/office/drawing/2014/main" id="{65445F71-0392-1545-8E73-EFFA475F7631}"/>
                </a:ext>
              </a:extLst>
            </p:cNvPr>
            <p:cNvSpPr txBox="1">
              <a:spLocks noChangeArrowheads="1"/>
            </p:cNvSpPr>
            <p:nvPr/>
          </p:nvSpPr>
          <p:spPr bwMode="auto">
            <a:xfrm>
              <a:off x="462" y="1768"/>
              <a:ext cx="24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a:t>
              </a:r>
            </a:p>
          </p:txBody>
        </p:sp>
      </p:grpSp>
      <p:grpSp>
        <p:nvGrpSpPr>
          <p:cNvPr id="83" name="Group 85">
            <a:extLst>
              <a:ext uri="{FF2B5EF4-FFF2-40B4-BE49-F238E27FC236}">
                <a16:creationId xmlns:a16="http://schemas.microsoft.com/office/drawing/2014/main" id="{948FB213-CBD1-754F-9A31-92B73ABB091D}"/>
              </a:ext>
            </a:extLst>
          </p:cNvPr>
          <p:cNvGrpSpPr>
            <a:grpSpLocks/>
          </p:cNvGrpSpPr>
          <p:nvPr/>
        </p:nvGrpSpPr>
        <p:grpSpPr bwMode="auto">
          <a:xfrm>
            <a:off x="5903276" y="4556522"/>
            <a:ext cx="296466" cy="371476"/>
            <a:chOff x="462" y="1727"/>
            <a:chExt cx="249" cy="312"/>
          </a:xfrm>
        </p:grpSpPr>
        <p:sp>
          <p:nvSpPr>
            <p:cNvPr id="84" name="Rectangle 86">
              <a:extLst>
                <a:ext uri="{FF2B5EF4-FFF2-40B4-BE49-F238E27FC236}">
                  <a16:creationId xmlns:a16="http://schemas.microsoft.com/office/drawing/2014/main" id="{2099BE28-2CBD-FA47-A576-86B1CF474263}"/>
                </a:ext>
              </a:extLst>
            </p:cNvPr>
            <p:cNvSpPr>
              <a:spLocks noChangeArrowheads="1"/>
            </p:cNvSpPr>
            <p:nvPr/>
          </p:nvSpPr>
          <p:spPr bwMode="auto">
            <a:xfrm>
              <a:off x="534" y="1854"/>
              <a:ext cx="56"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p>
          </p:txBody>
        </p:sp>
        <p:sp>
          <p:nvSpPr>
            <p:cNvPr id="85" name="Text Box 87">
              <a:extLst>
                <a:ext uri="{FF2B5EF4-FFF2-40B4-BE49-F238E27FC236}">
                  <a16:creationId xmlns:a16="http://schemas.microsoft.com/office/drawing/2014/main" id="{94AB5515-CA17-A64C-8C42-F0741024357D}"/>
                </a:ext>
              </a:extLst>
            </p:cNvPr>
            <p:cNvSpPr txBox="1">
              <a:spLocks noChangeArrowheads="1"/>
            </p:cNvSpPr>
            <p:nvPr/>
          </p:nvSpPr>
          <p:spPr bwMode="auto">
            <a:xfrm>
              <a:off x="462" y="1727"/>
              <a:ext cx="24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a:t>
              </a:r>
            </a:p>
          </p:txBody>
        </p:sp>
        <p:sp>
          <p:nvSpPr>
            <p:cNvPr id="86" name="Text Box 88">
              <a:extLst>
                <a:ext uri="{FF2B5EF4-FFF2-40B4-BE49-F238E27FC236}">
                  <a16:creationId xmlns:a16="http://schemas.microsoft.com/office/drawing/2014/main" id="{157CE15D-905D-5B44-91B2-249371FA4B11}"/>
                </a:ext>
              </a:extLst>
            </p:cNvPr>
            <p:cNvSpPr txBox="1">
              <a:spLocks noChangeArrowheads="1"/>
            </p:cNvSpPr>
            <p:nvPr/>
          </p:nvSpPr>
          <p:spPr bwMode="auto">
            <a:xfrm>
              <a:off x="462" y="1768"/>
              <a:ext cx="24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500"/>
                <a:t>~</a:t>
              </a:r>
            </a:p>
          </p:txBody>
        </p:sp>
      </p:grpSp>
    </p:spTree>
    <p:extLst>
      <p:ext uri="{BB962C8B-B14F-4D97-AF65-F5344CB8AC3E}">
        <p14:creationId xmlns:p14="http://schemas.microsoft.com/office/powerpoint/2010/main" val="2430082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79751"/>
            <a:ext cx="7886700" cy="670967"/>
          </a:xfrm>
        </p:spPr>
        <p:txBody>
          <a:bodyPr>
            <a:normAutofit/>
          </a:bodyPr>
          <a:lstStyle/>
          <a:p>
            <a:r>
              <a:rPr lang="en-US" altLang="en-US" dirty="0">
                <a:ea typeface="ＭＳ Ｐゴシック" panose="020B0600070205080204" pitchFamily="34" charset="-128"/>
              </a:rPr>
              <a:t>Other HTTP request messages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14</a:t>
            </a:fld>
            <a:endParaRPr lang="en-US" dirty="0"/>
          </a:p>
        </p:txBody>
      </p:sp>
      <p:sp>
        <p:nvSpPr>
          <p:cNvPr id="87" name="Rectangle 3">
            <a:extLst>
              <a:ext uri="{FF2B5EF4-FFF2-40B4-BE49-F238E27FC236}">
                <a16:creationId xmlns:a16="http://schemas.microsoft.com/office/drawing/2014/main" id="{25316CA5-99B5-7F45-AFB7-B3A2CBFABDDC}"/>
              </a:ext>
            </a:extLst>
          </p:cNvPr>
          <p:cNvSpPr txBox="1">
            <a:spLocks noChangeArrowheads="1"/>
          </p:cNvSpPr>
          <p:nvPr/>
        </p:nvSpPr>
        <p:spPr>
          <a:xfrm>
            <a:off x="514180" y="2152795"/>
            <a:ext cx="3513535" cy="1276205"/>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16" indent="0">
              <a:buNone/>
              <a:defRPr/>
            </a:pPr>
            <a:r>
              <a:rPr lang="en-US" sz="2100" u="sng" dirty="0">
                <a:solidFill>
                  <a:srgbClr val="CC0000"/>
                </a:solidFill>
              </a:rPr>
              <a:t>POST method:</a:t>
            </a:r>
          </a:p>
          <a:p>
            <a:pPr marL="175022" indent="-175022">
              <a:spcBef>
                <a:spcPts val="300"/>
              </a:spcBef>
              <a:buFont typeface="Wingdings" charset="2"/>
              <a:buChar char="§"/>
              <a:defRPr/>
            </a:pPr>
            <a:r>
              <a:rPr lang="en-US" sz="1800" dirty="0"/>
              <a:t>web page often includes form input</a:t>
            </a:r>
          </a:p>
          <a:p>
            <a:pPr marL="175022" indent="-175022">
              <a:spcBef>
                <a:spcPts val="300"/>
              </a:spcBef>
              <a:buFont typeface="Wingdings" charset="2"/>
              <a:buChar char="§"/>
              <a:defRPr/>
            </a:pPr>
            <a:r>
              <a:rPr lang="en-US" sz="1800" dirty="0"/>
              <a:t>user input sent from client to server in entity body of HTTP POST request message</a:t>
            </a:r>
          </a:p>
        </p:txBody>
      </p:sp>
      <p:sp>
        <p:nvSpPr>
          <p:cNvPr id="88" name="Rectangle 3">
            <a:extLst>
              <a:ext uri="{FF2B5EF4-FFF2-40B4-BE49-F238E27FC236}">
                <a16:creationId xmlns:a16="http://schemas.microsoft.com/office/drawing/2014/main" id="{EC7D421B-4EDF-C343-AB2D-4624467F5415}"/>
              </a:ext>
            </a:extLst>
          </p:cNvPr>
          <p:cNvSpPr txBox="1">
            <a:spLocks noChangeArrowheads="1"/>
          </p:cNvSpPr>
          <p:nvPr/>
        </p:nvSpPr>
        <p:spPr>
          <a:xfrm>
            <a:off x="514180" y="4207473"/>
            <a:ext cx="4155791" cy="1276205"/>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16" indent="0">
              <a:buNone/>
              <a:defRPr/>
            </a:pPr>
            <a:r>
              <a:rPr lang="en-US" sz="2100" u="sng" dirty="0">
                <a:solidFill>
                  <a:srgbClr val="CC0000"/>
                </a:solidFill>
              </a:rPr>
              <a:t>GET method </a:t>
            </a:r>
            <a:r>
              <a:rPr lang="en-US" sz="1800" dirty="0"/>
              <a:t>(for sending data to server):</a:t>
            </a:r>
            <a:endParaRPr lang="en-US" sz="2100" dirty="0"/>
          </a:p>
          <a:p>
            <a:pPr marL="175022" indent="-175022">
              <a:buFont typeface="Wingdings" charset="2"/>
              <a:buChar char="§"/>
              <a:defRPr/>
            </a:pPr>
            <a:r>
              <a:rPr lang="en-US" sz="1800" dirty="0"/>
              <a:t>include user data in URL field of HTTP GET request message (following a ‘?’):</a:t>
            </a:r>
          </a:p>
        </p:txBody>
      </p:sp>
      <p:sp>
        <p:nvSpPr>
          <p:cNvPr id="89" name="Text Box 5">
            <a:extLst>
              <a:ext uri="{FF2B5EF4-FFF2-40B4-BE49-F238E27FC236}">
                <a16:creationId xmlns:a16="http://schemas.microsoft.com/office/drawing/2014/main" id="{B785588B-2DEA-474F-89CA-2613413F7528}"/>
              </a:ext>
            </a:extLst>
          </p:cNvPr>
          <p:cNvSpPr txBox="1">
            <a:spLocks noChangeArrowheads="1"/>
          </p:cNvSpPr>
          <p:nvPr/>
        </p:nvSpPr>
        <p:spPr bwMode="auto">
          <a:xfrm>
            <a:off x="608879" y="5528208"/>
            <a:ext cx="476925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350" b="1" dirty="0" err="1">
                <a:latin typeface="Courier New" panose="02070309020205020404" pitchFamily="49" charset="0"/>
              </a:rPr>
              <a:t>www.somesite.com</a:t>
            </a:r>
            <a:r>
              <a:rPr lang="en-US" altLang="en-US" sz="1350" b="1" dirty="0">
                <a:latin typeface="Courier New" panose="02070309020205020404" pitchFamily="49" charset="0"/>
              </a:rPr>
              <a:t>/</a:t>
            </a:r>
            <a:r>
              <a:rPr lang="en-US" altLang="en-US" sz="1350" b="1" dirty="0" err="1">
                <a:latin typeface="Courier New" panose="02070309020205020404" pitchFamily="49" charset="0"/>
              </a:rPr>
              <a:t>animalsearch?monkeys&amp;banana</a:t>
            </a:r>
            <a:endParaRPr lang="en-US" altLang="en-US" sz="1350" b="1" dirty="0">
              <a:latin typeface="Courier New" panose="02070309020205020404" pitchFamily="49" charset="0"/>
            </a:endParaRPr>
          </a:p>
        </p:txBody>
      </p:sp>
      <p:sp>
        <p:nvSpPr>
          <p:cNvPr id="90" name="Rectangle 3">
            <a:extLst>
              <a:ext uri="{FF2B5EF4-FFF2-40B4-BE49-F238E27FC236}">
                <a16:creationId xmlns:a16="http://schemas.microsoft.com/office/drawing/2014/main" id="{F9FB5262-4D63-A149-A391-3CDD424427AC}"/>
              </a:ext>
            </a:extLst>
          </p:cNvPr>
          <p:cNvSpPr txBox="1">
            <a:spLocks noChangeArrowheads="1"/>
          </p:cNvSpPr>
          <p:nvPr/>
        </p:nvSpPr>
        <p:spPr>
          <a:xfrm>
            <a:off x="5243819" y="2171700"/>
            <a:ext cx="3513535" cy="1276205"/>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16" indent="0">
              <a:buNone/>
              <a:defRPr/>
            </a:pPr>
            <a:r>
              <a:rPr lang="en-US" sz="2100" u="sng" dirty="0">
                <a:solidFill>
                  <a:srgbClr val="CC0000"/>
                </a:solidFill>
              </a:rPr>
              <a:t>HEAD method:</a:t>
            </a:r>
          </a:p>
          <a:p>
            <a:pPr marL="175022" indent="-175022">
              <a:spcBef>
                <a:spcPts val="300"/>
              </a:spcBef>
              <a:buFont typeface="Wingdings" charset="2"/>
              <a:buChar char="§"/>
              <a:defRPr/>
            </a:pPr>
            <a:r>
              <a:rPr lang="en-US" sz="1800" dirty="0"/>
              <a:t>requests headers (only) that would be returned</a:t>
            </a:r>
            <a:r>
              <a:rPr lang="en-US" sz="1800" i="1" dirty="0"/>
              <a:t> if </a:t>
            </a:r>
            <a:r>
              <a:rPr lang="en-US" sz="1800" dirty="0"/>
              <a:t>specified URL were requested  with an HTTP GET method. </a:t>
            </a:r>
          </a:p>
        </p:txBody>
      </p:sp>
      <p:sp>
        <p:nvSpPr>
          <p:cNvPr id="91" name="Rectangle 3">
            <a:extLst>
              <a:ext uri="{FF2B5EF4-FFF2-40B4-BE49-F238E27FC236}">
                <a16:creationId xmlns:a16="http://schemas.microsoft.com/office/drawing/2014/main" id="{2D3C6453-B336-C04B-8A91-4E7D3B632FEB}"/>
              </a:ext>
            </a:extLst>
          </p:cNvPr>
          <p:cNvSpPr txBox="1">
            <a:spLocks noChangeArrowheads="1"/>
          </p:cNvSpPr>
          <p:nvPr/>
        </p:nvSpPr>
        <p:spPr>
          <a:xfrm>
            <a:off x="5245029" y="3736895"/>
            <a:ext cx="3513535" cy="1276205"/>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16" indent="0">
              <a:buNone/>
              <a:defRPr/>
            </a:pPr>
            <a:r>
              <a:rPr lang="en-US" sz="2100" u="sng" dirty="0">
                <a:solidFill>
                  <a:srgbClr val="CC0000"/>
                </a:solidFill>
              </a:rPr>
              <a:t>PUT method:</a:t>
            </a:r>
          </a:p>
          <a:p>
            <a:pPr marL="175022" indent="-175022">
              <a:spcBef>
                <a:spcPts val="300"/>
              </a:spcBef>
              <a:buFont typeface="Wingdings" charset="2"/>
              <a:buChar char="§"/>
              <a:defRPr/>
            </a:pPr>
            <a:r>
              <a:rPr lang="en-US" sz="1800" dirty="0"/>
              <a:t>uploads new file (object) to server</a:t>
            </a:r>
          </a:p>
          <a:p>
            <a:pPr marL="175022" indent="-175022">
              <a:spcBef>
                <a:spcPts val="300"/>
              </a:spcBef>
              <a:buFont typeface="Wingdings" charset="2"/>
              <a:buChar char="§"/>
              <a:defRPr/>
            </a:pPr>
            <a:r>
              <a:rPr lang="en-US" sz="1800" dirty="0"/>
              <a:t>completely replaces file that exists at specified URL with content in entity body of POST HTTP request message</a:t>
            </a:r>
          </a:p>
        </p:txBody>
      </p:sp>
    </p:spTree>
    <p:extLst>
      <p:ext uri="{BB962C8B-B14F-4D97-AF65-F5344CB8AC3E}">
        <p14:creationId xmlns:p14="http://schemas.microsoft.com/office/powerpoint/2010/main" val="355497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dissolve">
                                      <p:cBhvr>
                                        <p:cTn id="7" dur="500"/>
                                        <p:tgtEl>
                                          <p:spTgt spid="9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dissolve">
                                      <p:cBhvr>
                                        <p:cTn id="1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79751"/>
            <a:ext cx="7886700" cy="670967"/>
          </a:xfrm>
        </p:spPr>
        <p:txBody>
          <a:bodyPr>
            <a:normAutofit/>
          </a:bodyPr>
          <a:lstStyle/>
          <a:p>
            <a:r>
              <a:rPr lang="en-US" altLang="en-US" dirty="0">
                <a:ea typeface="ＭＳ Ｐゴシック" panose="020B0600070205080204" pitchFamily="34" charset="-128"/>
              </a:rPr>
              <a:t>HTTP response message</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15</a:t>
            </a:fld>
            <a:endParaRPr lang="en-US" dirty="0"/>
          </a:p>
        </p:txBody>
      </p:sp>
      <p:sp>
        <p:nvSpPr>
          <p:cNvPr id="87" name="Text Box 5">
            <a:extLst>
              <a:ext uri="{FF2B5EF4-FFF2-40B4-BE49-F238E27FC236}">
                <a16:creationId xmlns:a16="http://schemas.microsoft.com/office/drawing/2014/main" id="{A994AECC-DC16-7847-B8EE-F2F612ABB287}"/>
              </a:ext>
            </a:extLst>
          </p:cNvPr>
          <p:cNvSpPr txBox="1">
            <a:spLocks noChangeArrowheads="1"/>
          </p:cNvSpPr>
          <p:nvPr/>
        </p:nvSpPr>
        <p:spPr bwMode="auto">
          <a:xfrm>
            <a:off x="667223" y="2024048"/>
            <a:ext cx="30420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dirty="0">
                <a:solidFill>
                  <a:srgbClr val="0000A3"/>
                </a:solidFill>
                <a:latin typeface="+mn-lt"/>
              </a:rPr>
              <a:t>status line (protocol</a:t>
            </a:r>
          </a:p>
          <a:p>
            <a:pPr>
              <a:spcBef>
                <a:spcPct val="0"/>
              </a:spcBef>
              <a:buClrTx/>
              <a:buSzTx/>
              <a:buFontTx/>
              <a:buNone/>
            </a:pPr>
            <a:r>
              <a:rPr lang="en-US" altLang="en-US" sz="1800" dirty="0">
                <a:solidFill>
                  <a:srgbClr val="0000A3"/>
                </a:solidFill>
                <a:latin typeface="+mn-lt"/>
              </a:rPr>
              <a:t>status code status phrase)</a:t>
            </a:r>
            <a:endParaRPr lang="en-US" altLang="en-US" sz="2100" dirty="0">
              <a:solidFill>
                <a:srgbClr val="0000A3"/>
              </a:solidFill>
              <a:latin typeface="+mn-lt"/>
            </a:endParaRPr>
          </a:p>
        </p:txBody>
      </p:sp>
      <p:sp>
        <p:nvSpPr>
          <p:cNvPr id="89" name="Freeform 7">
            <a:extLst>
              <a:ext uri="{FF2B5EF4-FFF2-40B4-BE49-F238E27FC236}">
                <a16:creationId xmlns:a16="http://schemas.microsoft.com/office/drawing/2014/main" id="{CE30C96D-6890-834E-943D-561719CDCAE9}"/>
              </a:ext>
            </a:extLst>
          </p:cNvPr>
          <p:cNvSpPr>
            <a:spLocks/>
          </p:cNvSpPr>
          <p:nvPr/>
        </p:nvSpPr>
        <p:spPr bwMode="auto">
          <a:xfrm>
            <a:off x="3709308" y="2335672"/>
            <a:ext cx="192881" cy="2206229"/>
          </a:xfrm>
          <a:custGeom>
            <a:avLst/>
            <a:gdLst>
              <a:gd name="T0" fmla="*/ 2147483647 w 162"/>
              <a:gd name="T1" fmla="*/ 2147483647 h 1428"/>
              <a:gd name="T2" fmla="*/ 0 w 162"/>
              <a:gd name="T3" fmla="*/ 0 h 1428"/>
              <a:gd name="T4" fmla="*/ 0 w 162"/>
              <a:gd name="T5" fmla="*/ 2147483647 h 1428"/>
              <a:gd name="T6" fmla="*/ 2147483647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rgbClr val="0000A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0" name="Text Box 8">
            <a:extLst>
              <a:ext uri="{FF2B5EF4-FFF2-40B4-BE49-F238E27FC236}">
                <a16:creationId xmlns:a16="http://schemas.microsoft.com/office/drawing/2014/main" id="{9695B2A1-768B-CE41-87A1-8D564F953877}"/>
              </a:ext>
            </a:extLst>
          </p:cNvPr>
          <p:cNvSpPr txBox="1">
            <a:spLocks noChangeArrowheads="1"/>
          </p:cNvSpPr>
          <p:nvPr/>
        </p:nvSpPr>
        <p:spPr bwMode="auto">
          <a:xfrm>
            <a:off x="2717711" y="3071479"/>
            <a:ext cx="8499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dirty="0">
                <a:solidFill>
                  <a:srgbClr val="0000A3"/>
                </a:solidFill>
                <a:latin typeface="+mn-lt"/>
              </a:rPr>
              <a:t>header</a:t>
            </a:r>
          </a:p>
          <a:p>
            <a:pPr algn="r">
              <a:spcBef>
                <a:spcPct val="0"/>
              </a:spcBef>
              <a:buClrTx/>
              <a:buSzTx/>
              <a:buFontTx/>
              <a:buNone/>
            </a:pPr>
            <a:r>
              <a:rPr lang="en-US" altLang="en-US" sz="1800" dirty="0">
                <a:solidFill>
                  <a:srgbClr val="0000A3"/>
                </a:solidFill>
                <a:latin typeface="+mn-lt"/>
              </a:rPr>
              <a:t> lines</a:t>
            </a:r>
            <a:endParaRPr lang="en-US" altLang="en-US" sz="2100" dirty="0">
              <a:solidFill>
                <a:srgbClr val="0000A3"/>
              </a:solidFill>
              <a:latin typeface="+mn-lt"/>
            </a:endParaRPr>
          </a:p>
        </p:txBody>
      </p:sp>
      <p:sp>
        <p:nvSpPr>
          <p:cNvPr id="92" name="Text Box 10">
            <a:extLst>
              <a:ext uri="{FF2B5EF4-FFF2-40B4-BE49-F238E27FC236}">
                <a16:creationId xmlns:a16="http://schemas.microsoft.com/office/drawing/2014/main" id="{71D3CD43-9088-2144-992C-3A77F783A6D7}"/>
              </a:ext>
            </a:extLst>
          </p:cNvPr>
          <p:cNvSpPr txBox="1">
            <a:spLocks noChangeArrowheads="1"/>
          </p:cNvSpPr>
          <p:nvPr/>
        </p:nvSpPr>
        <p:spPr bwMode="auto">
          <a:xfrm>
            <a:off x="584559" y="4459577"/>
            <a:ext cx="27021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dirty="0">
                <a:solidFill>
                  <a:srgbClr val="0000A3"/>
                </a:solidFill>
                <a:latin typeface="+mn-lt"/>
              </a:rPr>
              <a:t>data, e.g.,  requested</a:t>
            </a:r>
          </a:p>
          <a:p>
            <a:pPr>
              <a:spcBef>
                <a:spcPct val="0"/>
              </a:spcBef>
              <a:buClrTx/>
              <a:buSzTx/>
              <a:buFontTx/>
              <a:buNone/>
            </a:pPr>
            <a:r>
              <a:rPr lang="en-US" altLang="en-US" sz="1800" dirty="0">
                <a:solidFill>
                  <a:srgbClr val="0000A3"/>
                </a:solidFill>
                <a:latin typeface="+mn-lt"/>
              </a:rPr>
              <a:t>HTML file</a:t>
            </a:r>
            <a:endParaRPr lang="en-US" altLang="en-US" sz="2100" dirty="0">
              <a:solidFill>
                <a:srgbClr val="0000A3"/>
              </a:solidFill>
              <a:latin typeface="+mn-lt"/>
            </a:endParaRPr>
          </a:p>
        </p:txBody>
      </p:sp>
      <p:sp>
        <p:nvSpPr>
          <p:cNvPr id="93" name="Rectangle 15">
            <a:extLst>
              <a:ext uri="{FF2B5EF4-FFF2-40B4-BE49-F238E27FC236}">
                <a16:creationId xmlns:a16="http://schemas.microsoft.com/office/drawing/2014/main" id="{AE1D96B5-48F4-B842-9424-43BC570F6345}"/>
              </a:ext>
            </a:extLst>
          </p:cNvPr>
          <p:cNvSpPr>
            <a:spLocks noChangeArrowheads="1"/>
          </p:cNvSpPr>
          <p:nvPr/>
        </p:nvSpPr>
        <p:spPr bwMode="auto">
          <a:xfrm>
            <a:off x="3848611" y="2140409"/>
            <a:ext cx="4733925" cy="27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pPr>
            <a:r>
              <a:rPr lang="en-US" altLang="en-US" sz="1350" b="1">
                <a:latin typeface="Courier New" panose="02070309020205020404" pitchFamily="49" charset="0"/>
              </a:rPr>
              <a:t>HTTP/1.1 200 OK\r\n</a:t>
            </a:r>
          </a:p>
          <a:p>
            <a:pPr>
              <a:lnSpc>
                <a:spcPct val="90000"/>
              </a:lnSpc>
              <a:spcBef>
                <a:spcPct val="0"/>
              </a:spcBef>
            </a:pPr>
            <a:r>
              <a:rPr lang="en-US" altLang="en-US" sz="1350" b="1">
                <a:latin typeface="Courier New" panose="02070309020205020404" pitchFamily="49" charset="0"/>
              </a:rPr>
              <a:t>Date: Sun, 26 Sep 2010 20:09:20 GMT\r\n</a:t>
            </a:r>
          </a:p>
          <a:p>
            <a:pPr>
              <a:lnSpc>
                <a:spcPct val="90000"/>
              </a:lnSpc>
              <a:spcBef>
                <a:spcPct val="0"/>
              </a:spcBef>
            </a:pPr>
            <a:r>
              <a:rPr lang="en-US" altLang="en-US" sz="1350" b="1">
                <a:latin typeface="Courier New" panose="02070309020205020404" pitchFamily="49" charset="0"/>
              </a:rPr>
              <a:t>Server: Apache/2.0.52 (CentOS)\r\n</a:t>
            </a:r>
          </a:p>
          <a:p>
            <a:pPr>
              <a:lnSpc>
                <a:spcPct val="90000"/>
              </a:lnSpc>
              <a:spcBef>
                <a:spcPct val="0"/>
              </a:spcBef>
            </a:pPr>
            <a:r>
              <a:rPr lang="en-US" altLang="en-US" sz="1350" b="1">
                <a:latin typeface="Courier New" panose="02070309020205020404" pitchFamily="49" charset="0"/>
              </a:rPr>
              <a:t>Last-Modified: Tue, 30 Oct 2007 17:00:02 GMT\r\n</a:t>
            </a:r>
          </a:p>
          <a:p>
            <a:pPr>
              <a:lnSpc>
                <a:spcPct val="90000"/>
              </a:lnSpc>
              <a:spcBef>
                <a:spcPct val="0"/>
              </a:spcBef>
            </a:pPr>
            <a:r>
              <a:rPr lang="en-US" altLang="en-US" sz="1350" b="1">
                <a:latin typeface="Courier New" panose="02070309020205020404" pitchFamily="49" charset="0"/>
              </a:rPr>
              <a:t>ETag: "17dc6-a5c-bf716880"\r\n</a:t>
            </a:r>
          </a:p>
          <a:p>
            <a:pPr>
              <a:lnSpc>
                <a:spcPct val="90000"/>
              </a:lnSpc>
              <a:spcBef>
                <a:spcPct val="0"/>
              </a:spcBef>
            </a:pPr>
            <a:r>
              <a:rPr lang="en-US" altLang="en-US" sz="1350" b="1">
                <a:latin typeface="Courier New" panose="02070309020205020404" pitchFamily="49" charset="0"/>
              </a:rPr>
              <a:t>Accept-Ranges: bytes\r\n</a:t>
            </a:r>
          </a:p>
          <a:p>
            <a:pPr>
              <a:lnSpc>
                <a:spcPct val="90000"/>
              </a:lnSpc>
              <a:spcBef>
                <a:spcPct val="0"/>
              </a:spcBef>
            </a:pPr>
            <a:r>
              <a:rPr lang="en-US" altLang="en-US" sz="1350" b="1">
                <a:latin typeface="Courier New" panose="02070309020205020404" pitchFamily="49" charset="0"/>
              </a:rPr>
              <a:t>Content-Length: 2652\r\n</a:t>
            </a:r>
          </a:p>
          <a:p>
            <a:pPr>
              <a:lnSpc>
                <a:spcPct val="90000"/>
              </a:lnSpc>
              <a:spcBef>
                <a:spcPct val="0"/>
              </a:spcBef>
            </a:pPr>
            <a:r>
              <a:rPr lang="en-US" altLang="en-US" sz="1350" b="1">
                <a:latin typeface="Courier New" panose="02070309020205020404" pitchFamily="49" charset="0"/>
              </a:rPr>
              <a:t>Keep-Alive: timeout=10, max=100\r\n</a:t>
            </a:r>
          </a:p>
          <a:p>
            <a:pPr>
              <a:lnSpc>
                <a:spcPct val="90000"/>
              </a:lnSpc>
              <a:spcBef>
                <a:spcPct val="0"/>
              </a:spcBef>
            </a:pPr>
            <a:r>
              <a:rPr lang="en-US" altLang="en-US" sz="1350" b="1">
                <a:latin typeface="Courier New" panose="02070309020205020404" pitchFamily="49" charset="0"/>
              </a:rPr>
              <a:t>Connection: Keep-Alive\r\n</a:t>
            </a:r>
          </a:p>
          <a:p>
            <a:pPr>
              <a:lnSpc>
                <a:spcPct val="90000"/>
              </a:lnSpc>
              <a:spcBef>
                <a:spcPct val="0"/>
              </a:spcBef>
            </a:pPr>
            <a:r>
              <a:rPr lang="en-US" altLang="en-US" sz="1350" b="1">
                <a:latin typeface="Courier New" panose="02070309020205020404" pitchFamily="49" charset="0"/>
              </a:rPr>
              <a:t>Content-Type: text/html; charset=ISO-8859-1\r\n</a:t>
            </a:r>
          </a:p>
          <a:p>
            <a:pPr>
              <a:lnSpc>
                <a:spcPct val="90000"/>
              </a:lnSpc>
              <a:spcBef>
                <a:spcPct val="0"/>
              </a:spcBef>
            </a:pPr>
            <a:r>
              <a:rPr lang="en-US" altLang="en-US" sz="1350" b="1">
                <a:latin typeface="Courier New" panose="02070309020205020404" pitchFamily="49" charset="0"/>
              </a:rPr>
              <a:t>\r\n</a:t>
            </a:r>
          </a:p>
          <a:p>
            <a:pPr>
              <a:lnSpc>
                <a:spcPct val="90000"/>
              </a:lnSpc>
              <a:spcBef>
                <a:spcPct val="0"/>
              </a:spcBef>
            </a:pPr>
            <a:r>
              <a:rPr lang="it-IT" altLang="en-US" sz="1350" b="1">
                <a:latin typeface="Courier New" panose="02070309020205020404" pitchFamily="49" charset="0"/>
              </a:rPr>
              <a:t>data data data data data ... </a:t>
            </a:r>
            <a:endParaRPr lang="en-US" altLang="en-US" sz="1350" b="1">
              <a:latin typeface="Courier New" panose="02070309020205020404" pitchFamily="49" charset="0"/>
            </a:endParaRPr>
          </a:p>
        </p:txBody>
      </p:sp>
      <p:cxnSp>
        <p:nvCxnSpPr>
          <p:cNvPr id="94" name="Straight Arrow Connector 93">
            <a:extLst>
              <a:ext uri="{FF2B5EF4-FFF2-40B4-BE49-F238E27FC236}">
                <a16:creationId xmlns:a16="http://schemas.microsoft.com/office/drawing/2014/main" id="{81248C33-8978-FA4A-B68D-07F7345C9C4D}"/>
              </a:ext>
            </a:extLst>
          </p:cNvPr>
          <p:cNvCxnSpPr>
            <a:cxnSpLocks/>
          </p:cNvCxnSpPr>
          <p:nvPr/>
        </p:nvCxnSpPr>
        <p:spPr>
          <a:xfrm>
            <a:off x="2695405" y="2241615"/>
            <a:ext cx="1077686" cy="0"/>
          </a:xfrm>
          <a:prstGeom prst="straightConnector1">
            <a:avLst/>
          </a:prstGeom>
          <a:ln w="19050">
            <a:solidFill>
              <a:srgbClr val="0000A8"/>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A1C1D39C-E830-C840-962A-5EF5A5C89548}"/>
              </a:ext>
            </a:extLst>
          </p:cNvPr>
          <p:cNvCxnSpPr>
            <a:cxnSpLocks/>
          </p:cNvCxnSpPr>
          <p:nvPr/>
        </p:nvCxnSpPr>
        <p:spPr>
          <a:xfrm>
            <a:off x="2695405" y="4641915"/>
            <a:ext cx="1077686" cy="0"/>
          </a:xfrm>
          <a:prstGeom prst="straightConnector1">
            <a:avLst/>
          </a:prstGeom>
          <a:ln w="19050">
            <a:solidFill>
              <a:srgbClr val="0000A8"/>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1">
            <a:extLst>
              <a:ext uri="{FF2B5EF4-FFF2-40B4-BE49-F238E27FC236}">
                <a16:creationId xmlns:a16="http://schemas.microsoft.com/office/drawing/2014/main" id="{2551C779-9290-AD4E-91BD-E60A7E927A95}"/>
              </a:ext>
            </a:extLst>
          </p:cNvPr>
          <p:cNvSpPr txBox="1">
            <a:spLocks noChangeArrowheads="1"/>
          </p:cNvSpPr>
          <p:nvPr/>
        </p:nvSpPr>
        <p:spPr bwMode="auto">
          <a:xfrm>
            <a:off x="667223" y="5473688"/>
            <a:ext cx="71410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050" dirty="0"/>
              <a:t>* Check out the online interactive exercises for more examples: h</a:t>
            </a:r>
            <a:r>
              <a:rPr lang="en-US" altLang="en-US" sz="900" dirty="0"/>
              <a:t>ttp://</a:t>
            </a:r>
            <a:r>
              <a:rPr lang="en-US" altLang="en-US" sz="900" dirty="0" err="1"/>
              <a:t>gaia.cs.umass.edu</a:t>
            </a:r>
            <a:r>
              <a:rPr lang="en-US" altLang="en-US" sz="900" dirty="0"/>
              <a:t>/</a:t>
            </a:r>
            <a:r>
              <a:rPr lang="en-US" altLang="en-US" sz="900" dirty="0" err="1"/>
              <a:t>kurose_ross</a:t>
            </a:r>
            <a:r>
              <a:rPr lang="en-US" altLang="en-US" sz="900" dirty="0"/>
              <a:t>/interactive/</a:t>
            </a:r>
          </a:p>
        </p:txBody>
      </p:sp>
    </p:spTree>
    <p:extLst>
      <p:ext uri="{BB962C8B-B14F-4D97-AF65-F5344CB8AC3E}">
        <p14:creationId xmlns:p14="http://schemas.microsoft.com/office/powerpoint/2010/main" val="1981905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79751"/>
            <a:ext cx="7886700" cy="670967"/>
          </a:xfrm>
        </p:spPr>
        <p:txBody>
          <a:bodyPr>
            <a:normAutofit/>
          </a:bodyPr>
          <a:lstStyle/>
          <a:p>
            <a:r>
              <a:rPr lang="en-US" altLang="en-US" dirty="0">
                <a:ea typeface="ＭＳ Ｐゴシック" panose="020B0600070205080204" pitchFamily="34" charset="-128"/>
              </a:rPr>
              <a:t>HTTP response status codes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16</a:t>
            </a:fld>
            <a:endParaRPr lang="en-US" dirty="0"/>
          </a:p>
        </p:txBody>
      </p:sp>
      <p:sp>
        <p:nvSpPr>
          <p:cNvPr id="12" name="Rectangle 3">
            <a:extLst>
              <a:ext uri="{FF2B5EF4-FFF2-40B4-BE49-F238E27FC236}">
                <a16:creationId xmlns:a16="http://schemas.microsoft.com/office/drawing/2014/main" id="{D7D9FAF8-ACB6-2648-AF49-4F1CA2DD361E}"/>
              </a:ext>
            </a:extLst>
          </p:cNvPr>
          <p:cNvSpPr txBox="1">
            <a:spLocks noChangeArrowheads="1"/>
          </p:cNvSpPr>
          <p:nvPr/>
        </p:nvSpPr>
        <p:spPr>
          <a:xfrm>
            <a:off x="884903" y="2562986"/>
            <a:ext cx="8008725" cy="312658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Bef>
                <a:spcPts val="300"/>
              </a:spcBef>
              <a:buNone/>
            </a:pPr>
            <a:r>
              <a:rPr lang="en-US" altLang="en-US" sz="2100" dirty="0">
                <a:solidFill>
                  <a:srgbClr val="CC0000"/>
                </a:solidFill>
                <a:ea typeface="ＭＳ Ｐゴシック" panose="020B0600070205080204" pitchFamily="34" charset="-128"/>
              </a:rPr>
              <a:t>200 OK</a:t>
            </a:r>
          </a:p>
          <a:p>
            <a:pPr lvl="1">
              <a:lnSpc>
                <a:spcPct val="95000"/>
              </a:lnSpc>
              <a:spcBef>
                <a:spcPts val="300"/>
              </a:spcBef>
            </a:pPr>
            <a:r>
              <a:rPr lang="en-US" altLang="en-US" sz="1800" dirty="0">
                <a:ea typeface="ＭＳ Ｐゴシック" panose="020B0600070205080204" pitchFamily="34" charset="-128"/>
              </a:rPr>
              <a:t>request succeeded, requested object later in this message</a:t>
            </a:r>
          </a:p>
          <a:p>
            <a:pPr>
              <a:lnSpc>
                <a:spcPct val="95000"/>
              </a:lnSpc>
              <a:spcBef>
                <a:spcPts val="300"/>
              </a:spcBef>
              <a:buNone/>
            </a:pPr>
            <a:r>
              <a:rPr lang="en-US" altLang="en-US" sz="2100" dirty="0">
                <a:solidFill>
                  <a:srgbClr val="CC0000"/>
                </a:solidFill>
                <a:ea typeface="ＭＳ Ｐゴシック" panose="020B0600070205080204" pitchFamily="34" charset="-128"/>
              </a:rPr>
              <a:t>301 Moved Permanently</a:t>
            </a:r>
          </a:p>
          <a:p>
            <a:pPr lvl="1">
              <a:lnSpc>
                <a:spcPct val="95000"/>
              </a:lnSpc>
              <a:spcBef>
                <a:spcPts val="300"/>
              </a:spcBef>
            </a:pPr>
            <a:r>
              <a:rPr lang="en-US" altLang="en-US" sz="1800" dirty="0">
                <a:ea typeface="ＭＳ Ｐゴシック" panose="020B0600070205080204" pitchFamily="34" charset="-128"/>
              </a:rPr>
              <a:t>requested object moved, new location specified later in this message (in Location: field)</a:t>
            </a:r>
          </a:p>
          <a:p>
            <a:pPr>
              <a:lnSpc>
                <a:spcPct val="95000"/>
              </a:lnSpc>
              <a:spcBef>
                <a:spcPts val="300"/>
              </a:spcBef>
              <a:buNone/>
            </a:pPr>
            <a:r>
              <a:rPr lang="en-US" altLang="en-US" sz="2100" dirty="0">
                <a:solidFill>
                  <a:srgbClr val="CC0000"/>
                </a:solidFill>
                <a:ea typeface="ＭＳ Ｐゴシック" panose="020B0600070205080204" pitchFamily="34" charset="-128"/>
              </a:rPr>
              <a:t>400 Bad Request</a:t>
            </a:r>
          </a:p>
          <a:p>
            <a:pPr lvl="1">
              <a:lnSpc>
                <a:spcPct val="95000"/>
              </a:lnSpc>
              <a:spcBef>
                <a:spcPts val="300"/>
              </a:spcBef>
            </a:pPr>
            <a:r>
              <a:rPr lang="en-US" altLang="en-US" sz="1800" dirty="0">
                <a:ea typeface="ＭＳ Ｐゴシック" panose="020B0600070205080204" pitchFamily="34" charset="-128"/>
              </a:rPr>
              <a:t>request msg not understood by server</a:t>
            </a:r>
          </a:p>
          <a:p>
            <a:pPr>
              <a:lnSpc>
                <a:spcPct val="95000"/>
              </a:lnSpc>
              <a:spcBef>
                <a:spcPts val="300"/>
              </a:spcBef>
              <a:buNone/>
            </a:pPr>
            <a:r>
              <a:rPr lang="en-US" altLang="en-US" sz="2100" dirty="0">
                <a:solidFill>
                  <a:srgbClr val="CC0000"/>
                </a:solidFill>
                <a:ea typeface="ＭＳ Ｐゴシック" panose="020B0600070205080204" pitchFamily="34" charset="-128"/>
              </a:rPr>
              <a:t>404 Not Found</a:t>
            </a:r>
          </a:p>
          <a:p>
            <a:pPr lvl="1">
              <a:lnSpc>
                <a:spcPct val="95000"/>
              </a:lnSpc>
              <a:spcBef>
                <a:spcPts val="300"/>
              </a:spcBef>
            </a:pPr>
            <a:r>
              <a:rPr lang="en-US" altLang="en-US" sz="1800" dirty="0">
                <a:ea typeface="ＭＳ Ｐゴシック" panose="020B0600070205080204" pitchFamily="34" charset="-128"/>
              </a:rPr>
              <a:t>requested document not found on this server</a:t>
            </a:r>
          </a:p>
          <a:p>
            <a:pPr>
              <a:lnSpc>
                <a:spcPct val="95000"/>
              </a:lnSpc>
              <a:spcBef>
                <a:spcPts val="300"/>
              </a:spcBef>
              <a:buNone/>
            </a:pPr>
            <a:r>
              <a:rPr lang="en-US" altLang="en-US" sz="2100" dirty="0">
                <a:solidFill>
                  <a:srgbClr val="CC0000"/>
                </a:solidFill>
                <a:ea typeface="ＭＳ Ｐゴシック" panose="020B0600070205080204" pitchFamily="34" charset="-128"/>
              </a:rPr>
              <a:t>505 HTTP Version Not Supported</a:t>
            </a:r>
          </a:p>
        </p:txBody>
      </p:sp>
      <p:sp>
        <p:nvSpPr>
          <p:cNvPr id="13" name="Rectangle 5">
            <a:extLst>
              <a:ext uri="{FF2B5EF4-FFF2-40B4-BE49-F238E27FC236}">
                <a16:creationId xmlns:a16="http://schemas.microsoft.com/office/drawing/2014/main" id="{8C98F9E3-E57A-7844-89F3-A6331B046576}"/>
              </a:ext>
            </a:extLst>
          </p:cNvPr>
          <p:cNvSpPr>
            <a:spLocks noChangeArrowheads="1"/>
          </p:cNvSpPr>
          <p:nvPr/>
        </p:nvSpPr>
        <p:spPr bwMode="auto">
          <a:xfrm>
            <a:off x="599018" y="1851421"/>
            <a:ext cx="814221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0838" indent="-350838">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000099"/>
              </a:buClr>
              <a:buSzPct val="100000"/>
              <a:buFont typeface="Wingdings" pitchFamily="2" charset="2"/>
              <a:buChar char="§"/>
            </a:pPr>
            <a:r>
              <a:rPr lang="en-US" altLang="en-US" sz="2100" dirty="0">
                <a:latin typeface="+mn-lt"/>
              </a:rPr>
              <a:t>status code appears in 1st line in server-to-client response message.</a:t>
            </a:r>
          </a:p>
          <a:p>
            <a:pPr>
              <a:buClr>
                <a:srgbClr val="000099"/>
              </a:buClr>
              <a:buSzPct val="100000"/>
              <a:buFont typeface="Wingdings" pitchFamily="2" charset="2"/>
              <a:buChar char="§"/>
            </a:pPr>
            <a:r>
              <a:rPr lang="en-US" altLang="en-US" sz="2100" dirty="0">
                <a:latin typeface="+mn-lt"/>
              </a:rPr>
              <a:t>some sample codes</a:t>
            </a:r>
            <a:r>
              <a:rPr lang="en-US" altLang="en-US" sz="1800" dirty="0">
                <a:latin typeface="+mn-lt"/>
              </a:rPr>
              <a:t>:</a:t>
            </a:r>
          </a:p>
        </p:txBody>
      </p:sp>
    </p:spTree>
    <p:extLst>
      <p:ext uri="{BB962C8B-B14F-4D97-AF65-F5344CB8AC3E}">
        <p14:creationId xmlns:p14="http://schemas.microsoft.com/office/powerpoint/2010/main" val="426430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42159"/>
            <a:ext cx="7886700" cy="670967"/>
          </a:xfrm>
        </p:spPr>
        <p:txBody>
          <a:bodyPr>
            <a:normAutofit/>
          </a:bodyPr>
          <a:lstStyle/>
          <a:p>
            <a:r>
              <a:rPr lang="en-US" altLang="en-US" dirty="0">
                <a:ea typeface="ＭＳ Ｐゴシック" panose="020B0600070205080204" pitchFamily="34" charset="-128"/>
              </a:rPr>
              <a:t>Trying out HTTP (client side) for yourself</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17</a:t>
            </a:fld>
            <a:endParaRPr lang="en-US" dirty="0"/>
          </a:p>
        </p:txBody>
      </p:sp>
      <p:sp>
        <p:nvSpPr>
          <p:cNvPr id="6" name="Rectangle 3">
            <a:extLst>
              <a:ext uri="{FF2B5EF4-FFF2-40B4-BE49-F238E27FC236}">
                <a16:creationId xmlns:a16="http://schemas.microsoft.com/office/drawing/2014/main" id="{54162CB5-536A-4D40-94FC-6A99B52D37CF}"/>
              </a:ext>
            </a:extLst>
          </p:cNvPr>
          <p:cNvSpPr txBox="1">
            <a:spLocks noChangeArrowheads="1"/>
          </p:cNvSpPr>
          <p:nvPr/>
        </p:nvSpPr>
        <p:spPr>
          <a:xfrm>
            <a:off x="434578" y="1963443"/>
            <a:ext cx="6072188" cy="350044"/>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100" dirty="0">
                <a:ea typeface="ＭＳ Ｐゴシック" panose="020B0600070205080204" pitchFamily="34" charset="-128"/>
              </a:rPr>
              <a:t>1. Telnet to your favorite Web server:</a:t>
            </a:r>
          </a:p>
          <a:p>
            <a:pPr lvl="2">
              <a:buFontTx/>
              <a:buNone/>
            </a:pPr>
            <a:endParaRPr lang="en-US" altLang="en-US" sz="1350" dirty="0">
              <a:ea typeface="ＭＳ Ｐゴシック" panose="020B0600070205080204" pitchFamily="34" charset="-128"/>
            </a:endParaRPr>
          </a:p>
        </p:txBody>
      </p:sp>
      <p:sp>
        <p:nvSpPr>
          <p:cNvPr id="7" name="Text Box 5">
            <a:extLst>
              <a:ext uri="{FF2B5EF4-FFF2-40B4-BE49-F238E27FC236}">
                <a16:creationId xmlns:a16="http://schemas.microsoft.com/office/drawing/2014/main" id="{5AD8FC5E-7EF6-5D4A-947A-76F9FAC50B5A}"/>
              </a:ext>
            </a:extLst>
          </p:cNvPr>
          <p:cNvSpPr txBox="1">
            <a:spLocks noChangeArrowheads="1"/>
          </p:cNvSpPr>
          <p:nvPr/>
        </p:nvSpPr>
        <p:spPr bwMode="auto">
          <a:xfrm>
            <a:off x="4288972" y="2270522"/>
            <a:ext cx="4683140" cy="10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214313" indent="-214313">
              <a:spcBef>
                <a:spcPts val="450"/>
              </a:spcBef>
              <a:buClr>
                <a:srgbClr val="0000A3"/>
              </a:buClr>
              <a:buFont typeface="Wingdings" pitchFamily="2" charset="2"/>
              <a:buChar char="§"/>
            </a:pPr>
            <a:r>
              <a:rPr lang="en-US" altLang="en-US" sz="1500" dirty="0">
                <a:latin typeface="+mn-lt"/>
              </a:rPr>
              <a:t>opens TCP connection to port 80 (default HTTP server port)  at </a:t>
            </a:r>
            <a:r>
              <a:rPr lang="en-US" altLang="en-US" sz="1500" dirty="0" err="1">
                <a:latin typeface="+mn-lt"/>
              </a:rPr>
              <a:t>gaia.cs.umass</a:t>
            </a:r>
            <a:r>
              <a:rPr lang="en-US" altLang="en-US" sz="1500" dirty="0">
                <a:latin typeface="+mn-lt"/>
              </a:rPr>
              <a:t>. </a:t>
            </a:r>
            <a:r>
              <a:rPr lang="en-US" altLang="en-US" sz="1500" dirty="0" err="1">
                <a:latin typeface="+mn-lt"/>
              </a:rPr>
              <a:t>edu</a:t>
            </a:r>
            <a:r>
              <a:rPr lang="en-US" altLang="en-US" sz="1500" dirty="0">
                <a:latin typeface="+mn-lt"/>
              </a:rPr>
              <a:t>.</a:t>
            </a:r>
          </a:p>
          <a:p>
            <a:pPr marL="214313" indent="-214313">
              <a:spcBef>
                <a:spcPts val="450"/>
              </a:spcBef>
              <a:buClr>
                <a:srgbClr val="0000A3"/>
              </a:buClr>
              <a:buFont typeface="Wingdings" pitchFamily="2" charset="2"/>
              <a:buChar char="§"/>
            </a:pPr>
            <a:r>
              <a:rPr lang="en-US" altLang="en-US" sz="1500" dirty="0">
                <a:latin typeface="+mn-lt"/>
              </a:rPr>
              <a:t>anything typed in will be sent  to port 80 at </a:t>
            </a:r>
            <a:r>
              <a:rPr lang="en-US" altLang="en-US" sz="1500" dirty="0" err="1">
                <a:latin typeface="+mn-lt"/>
              </a:rPr>
              <a:t>gaia.cs.umass.edu</a:t>
            </a:r>
            <a:endParaRPr lang="en-US" altLang="en-US" sz="2100" dirty="0">
              <a:latin typeface="+mn-lt"/>
            </a:endParaRPr>
          </a:p>
        </p:txBody>
      </p:sp>
      <p:sp>
        <p:nvSpPr>
          <p:cNvPr id="8" name="Text Box 6">
            <a:extLst>
              <a:ext uri="{FF2B5EF4-FFF2-40B4-BE49-F238E27FC236}">
                <a16:creationId xmlns:a16="http://schemas.microsoft.com/office/drawing/2014/main" id="{A05D1437-BBD8-714B-ADDF-C3F7DEF74ECB}"/>
              </a:ext>
            </a:extLst>
          </p:cNvPr>
          <p:cNvSpPr txBox="1">
            <a:spLocks noChangeArrowheads="1"/>
          </p:cNvSpPr>
          <p:nvPr/>
        </p:nvSpPr>
        <p:spPr bwMode="auto">
          <a:xfrm>
            <a:off x="820180" y="2356350"/>
            <a:ext cx="33009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500" b="1" dirty="0">
                <a:solidFill>
                  <a:srgbClr val="CC0000"/>
                </a:solidFill>
                <a:latin typeface="Courier New" panose="02070309020205020404" pitchFamily="49" charset="0"/>
              </a:rPr>
              <a:t>telnet </a:t>
            </a:r>
            <a:r>
              <a:rPr lang="en-US" altLang="en-US" sz="1500" b="1" dirty="0" err="1">
                <a:solidFill>
                  <a:srgbClr val="CC0000"/>
                </a:solidFill>
                <a:latin typeface="Courier New" panose="02070309020205020404" pitchFamily="49" charset="0"/>
              </a:rPr>
              <a:t>gaia.cs.umass.edu</a:t>
            </a:r>
            <a:r>
              <a:rPr lang="en-US" altLang="en-US" sz="1500" b="1" dirty="0">
                <a:solidFill>
                  <a:srgbClr val="CC0000"/>
                </a:solidFill>
                <a:latin typeface="Courier New" panose="02070309020205020404" pitchFamily="49" charset="0"/>
              </a:rPr>
              <a:t> 80</a:t>
            </a:r>
            <a:endParaRPr lang="en-US" altLang="en-US" sz="2400" dirty="0">
              <a:solidFill>
                <a:srgbClr val="CC0000"/>
              </a:solidFill>
            </a:endParaRPr>
          </a:p>
        </p:txBody>
      </p:sp>
      <p:grpSp>
        <p:nvGrpSpPr>
          <p:cNvPr id="4" name="Group 3">
            <a:extLst>
              <a:ext uri="{FF2B5EF4-FFF2-40B4-BE49-F238E27FC236}">
                <a16:creationId xmlns:a16="http://schemas.microsoft.com/office/drawing/2014/main" id="{28AAC288-3206-534D-929C-FFD2305EC27E}"/>
              </a:ext>
            </a:extLst>
          </p:cNvPr>
          <p:cNvGrpSpPr/>
          <p:nvPr/>
        </p:nvGrpSpPr>
        <p:grpSpPr>
          <a:xfrm>
            <a:off x="533400" y="4822272"/>
            <a:ext cx="6273544" cy="770446"/>
            <a:chOff x="711200" y="5286696"/>
            <a:chExt cx="8364724" cy="1027262"/>
          </a:xfrm>
        </p:grpSpPr>
        <p:sp>
          <p:nvSpPr>
            <p:cNvPr id="15" name="Rectangle 14">
              <a:extLst>
                <a:ext uri="{FF2B5EF4-FFF2-40B4-BE49-F238E27FC236}">
                  <a16:creationId xmlns:a16="http://schemas.microsoft.com/office/drawing/2014/main" id="{D06E2A86-603C-764E-9AF8-0B2F20CD26BD}"/>
                </a:ext>
              </a:extLst>
            </p:cNvPr>
            <p:cNvSpPr>
              <a:spLocks noChangeArrowheads="1"/>
            </p:cNvSpPr>
            <p:nvPr/>
          </p:nvSpPr>
          <p:spPr bwMode="auto">
            <a:xfrm>
              <a:off x="711200" y="5286696"/>
              <a:ext cx="80962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2100" dirty="0">
                  <a:latin typeface="+mn-lt"/>
                </a:rPr>
                <a:t>3. look at response message sent by HTTP server!</a:t>
              </a:r>
            </a:p>
          </p:txBody>
        </p:sp>
        <p:sp>
          <p:nvSpPr>
            <p:cNvPr id="16" name="Text Box 17">
              <a:extLst>
                <a:ext uri="{FF2B5EF4-FFF2-40B4-BE49-F238E27FC236}">
                  <a16:creationId xmlns:a16="http://schemas.microsoft.com/office/drawing/2014/main" id="{A3659547-E754-6B44-903F-76BD7A3006F6}"/>
                </a:ext>
              </a:extLst>
            </p:cNvPr>
            <p:cNvSpPr txBox="1">
              <a:spLocks noChangeArrowheads="1"/>
            </p:cNvSpPr>
            <p:nvPr/>
          </p:nvSpPr>
          <p:spPr bwMode="auto">
            <a:xfrm>
              <a:off x="1066295" y="5821515"/>
              <a:ext cx="80096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(or use Wireshark to look at captured HTTP request/response)</a:t>
              </a:r>
            </a:p>
          </p:txBody>
        </p:sp>
      </p:grpSp>
      <p:grpSp>
        <p:nvGrpSpPr>
          <p:cNvPr id="2" name="Group 1">
            <a:extLst>
              <a:ext uri="{FF2B5EF4-FFF2-40B4-BE49-F238E27FC236}">
                <a16:creationId xmlns:a16="http://schemas.microsoft.com/office/drawing/2014/main" id="{26E12EFF-E52A-B84D-934A-7405FA201329}"/>
              </a:ext>
            </a:extLst>
          </p:cNvPr>
          <p:cNvGrpSpPr/>
          <p:nvPr/>
        </p:nvGrpSpPr>
        <p:grpSpPr>
          <a:xfrm>
            <a:off x="545648" y="3216497"/>
            <a:ext cx="8432587" cy="1556888"/>
            <a:chOff x="727530" y="3145663"/>
            <a:chExt cx="11243449" cy="2075851"/>
          </a:xfrm>
        </p:grpSpPr>
        <p:sp>
          <p:nvSpPr>
            <p:cNvPr id="10" name="Rectangle 7">
              <a:extLst>
                <a:ext uri="{FF2B5EF4-FFF2-40B4-BE49-F238E27FC236}">
                  <a16:creationId xmlns:a16="http://schemas.microsoft.com/office/drawing/2014/main" id="{CF530C45-E591-C948-8561-E3D1A663C89A}"/>
                </a:ext>
              </a:extLst>
            </p:cNvPr>
            <p:cNvSpPr>
              <a:spLocks noChangeArrowheads="1"/>
            </p:cNvSpPr>
            <p:nvPr/>
          </p:nvSpPr>
          <p:spPr bwMode="auto">
            <a:xfrm>
              <a:off x="727530" y="3145663"/>
              <a:ext cx="80962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2100" dirty="0">
                  <a:latin typeface="+mn-lt"/>
                </a:rPr>
                <a:t>2. type in a GET HTTP request:</a:t>
              </a:r>
            </a:p>
            <a:p>
              <a:pPr lvl="2">
                <a:buClrTx/>
                <a:buSzTx/>
                <a:buFontTx/>
                <a:buNone/>
              </a:pPr>
              <a:endParaRPr lang="en-US" altLang="en-US" sz="1350" dirty="0">
                <a:latin typeface="Comic Sans MS" panose="030F0902030302020204" pitchFamily="66" charset="0"/>
              </a:endParaRPr>
            </a:p>
          </p:txBody>
        </p:sp>
        <p:sp>
          <p:nvSpPr>
            <p:cNvPr id="11" name="Text Box 8">
              <a:extLst>
                <a:ext uri="{FF2B5EF4-FFF2-40B4-BE49-F238E27FC236}">
                  <a16:creationId xmlns:a16="http://schemas.microsoft.com/office/drawing/2014/main" id="{44F32261-DA96-6645-A103-A806625BC498}"/>
                </a:ext>
              </a:extLst>
            </p:cNvPr>
            <p:cNvSpPr txBox="1">
              <a:spLocks noChangeArrowheads="1"/>
            </p:cNvSpPr>
            <p:nvPr/>
          </p:nvSpPr>
          <p:spPr bwMode="auto">
            <a:xfrm>
              <a:off x="1258273" y="3748006"/>
              <a:ext cx="74789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500" b="1" dirty="0">
                  <a:solidFill>
                    <a:srgbClr val="CC0000"/>
                  </a:solidFill>
                  <a:latin typeface="Courier New" panose="02070309020205020404" pitchFamily="49" charset="0"/>
                </a:rPr>
                <a:t>GET /</a:t>
              </a:r>
              <a:r>
                <a:rPr lang="en-US" altLang="en-US" sz="1500" b="1" dirty="0" err="1">
                  <a:solidFill>
                    <a:srgbClr val="CC0000"/>
                  </a:solidFill>
                  <a:latin typeface="Courier New" panose="02070309020205020404" pitchFamily="49" charset="0"/>
                </a:rPr>
                <a:t>kurose_ross</a:t>
              </a:r>
              <a:r>
                <a:rPr lang="en-US" altLang="en-US" sz="1500" b="1" dirty="0">
                  <a:solidFill>
                    <a:srgbClr val="CC0000"/>
                  </a:solidFill>
                  <a:latin typeface="Courier New" panose="02070309020205020404" pitchFamily="49" charset="0"/>
                </a:rPr>
                <a:t>/interactive/</a:t>
              </a:r>
              <a:r>
                <a:rPr lang="en-US" altLang="en-US" sz="1500" b="1" dirty="0" err="1">
                  <a:solidFill>
                    <a:srgbClr val="CC0000"/>
                  </a:solidFill>
                  <a:latin typeface="Courier New" panose="02070309020205020404" pitchFamily="49" charset="0"/>
                </a:rPr>
                <a:t>index.php</a:t>
              </a:r>
              <a:r>
                <a:rPr lang="en-US" altLang="en-US" sz="1500" b="1" dirty="0">
                  <a:solidFill>
                    <a:srgbClr val="CC0000"/>
                  </a:solidFill>
                  <a:latin typeface="Courier New" panose="02070309020205020404" pitchFamily="49" charset="0"/>
                </a:rPr>
                <a:t> HTTP/1.1</a:t>
              </a:r>
            </a:p>
            <a:p>
              <a:pPr>
                <a:spcBef>
                  <a:spcPct val="0"/>
                </a:spcBef>
                <a:buClrTx/>
                <a:buSzTx/>
                <a:buFontTx/>
                <a:buNone/>
              </a:pPr>
              <a:r>
                <a:rPr lang="en-US" altLang="en-US" sz="1500" b="1" dirty="0">
                  <a:solidFill>
                    <a:srgbClr val="CC0000"/>
                  </a:solidFill>
                  <a:latin typeface="Courier New" panose="02070309020205020404" pitchFamily="49" charset="0"/>
                </a:rPr>
                <a:t>Host: gaia.cs.umass.edu</a:t>
              </a:r>
            </a:p>
          </p:txBody>
        </p:sp>
        <p:sp>
          <p:nvSpPr>
            <p:cNvPr id="19" name="Text Box 5">
              <a:extLst>
                <a:ext uri="{FF2B5EF4-FFF2-40B4-BE49-F238E27FC236}">
                  <a16:creationId xmlns:a16="http://schemas.microsoft.com/office/drawing/2014/main" id="{A5628D90-F44C-0944-B370-D91518878697}"/>
                </a:ext>
              </a:extLst>
            </p:cNvPr>
            <p:cNvSpPr txBox="1">
              <a:spLocks noChangeArrowheads="1"/>
            </p:cNvSpPr>
            <p:nvPr/>
          </p:nvSpPr>
          <p:spPr bwMode="auto">
            <a:xfrm>
              <a:off x="5726793" y="4175074"/>
              <a:ext cx="624418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214313" indent="-214313">
                <a:spcBef>
                  <a:spcPct val="0"/>
                </a:spcBef>
                <a:buClr>
                  <a:srgbClr val="0000A3"/>
                </a:buClr>
                <a:buFont typeface="Wingdings" pitchFamily="2" charset="2"/>
                <a:buChar char="§"/>
              </a:pPr>
              <a:r>
                <a:rPr lang="en-US" altLang="en-US" sz="1500" dirty="0">
                  <a:latin typeface="+mn-lt"/>
                </a:rPr>
                <a:t>by typing this in (hit carriage return twice), you send this minimal (but complete)  GET request to HTTP server</a:t>
              </a:r>
            </a:p>
          </p:txBody>
        </p:sp>
      </p:grpSp>
    </p:spTree>
    <p:extLst>
      <p:ext uri="{BB962C8B-B14F-4D97-AF65-F5344CB8AC3E}">
        <p14:creationId xmlns:p14="http://schemas.microsoft.com/office/powerpoint/2010/main" val="27542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42159"/>
            <a:ext cx="7886700" cy="670967"/>
          </a:xfrm>
        </p:spPr>
        <p:txBody>
          <a:bodyPr>
            <a:normAutofit/>
          </a:bodyPr>
          <a:lstStyle/>
          <a:p>
            <a:r>
              <a:rPr lang="en-US" altLang="en-US" dirty="0">
                <a:ea typeface="ＭＳ Ｐゴシック" panose="020B0600070205080204" pitchFamily="34" charset="-128"/>
              </a:rPr>
              <a:t>Maintaining user/server state: cookies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18</a:t>
            </a:fld>
            <a:endParaRPr lang="en-US" dirty="0"/>
          </a:p>
        </p:txBody>
      </p:sp>
      <p:sp>
        <p:nvSpPr>
          <p:cNvPr id="12" name="Rectangle 3">
            <a:extLst>
              <a:ext uri="{FF2B5EF4-FFF2-40B4-BE49-F238E27FC236}">
                <a16:creationId xmlns:a16="http://schemas.microsoft.com/office/drawing/2014/main" id="{3635EFC9-A521-0240-B257-CD458B330808}"/>
              </a:ext>
            </a:extLst>
          </p:cNvPr>
          <p:cNvSpPr txBox="1">
            <a:spLocks noChangeArrowheads="1"/>
          </p:cNvSpPr>
          <p:nvPr/>
        </p:nvSpPr>
        <p:spPr>
          <a:xfrm>
            <a:off x="563642" y="1883332"/>
            <a:ext cx="4408410" cy="2050597"/>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dirty="0">
                <a:ea typeface="ＭＳ Ｐゴシック" panose="020B0600070205080204" pitchFamily="34" charset="-128"/>
              </a:rPr>
              <a:t>Recall:  HTTP GET/response interaction is </a:t>
            </a:r>
            <a:r>
              <a:rPr lang="en-US" altLang="en-US" sz="2400" i="1" dirty="0">
                <a:solidFill>
                  <a:srgbClr val="C00000"/>
                </a:solidFill>
                <a:ea typeface="ＭＳ Ｐゴシック" panose="020B0600070205080204" pitchFamily="34" charset="-128"/>
              </a:rPr>
              <a:t>stateless</a:t>
            </a:r>
          </a:p>
          <a:p>
            <a:r>
              <a:rPr lang="en-US" altLang="en-US" sz="2100" dirty="0">
                <a:ea typeface="ＭＳ Ｐゴシック" panose="020B0600070205080204" pitchFamily="34" charset="-128"/>
              </a:rPr>
              <a:t>no notion of multi-step exchanges of HTTP messages to complete a Web “transaction” </a:t>
            </a:r>
          </a:p>
          <a:p>
            <a:pPr lvl="1"/>
            <a:r>
              <a:rPr lang="en-US" altLang="en-US" sz="1800" dirty="0">
                <a:ea typeface="ＭＳ Ｐゴシック" panose="020B0600070205080204" pitchFamily="34" charset="-128"/>
              </a:rPr>
              <a:t>no need for client/server to track “state” of multi-step exchange</a:t>
            </a:r>
          </a:p>
          <a:p>
            <a:pPr lvl="1"/>
            <a:r>
              <a:rPr lang="en-US" altLang="en-US" sz="1800" dirty="0">
                <a:ea typeface="ＭＳ Ｐゴシック" panose="020B0600070205080204" pitchFamily="34" charset="-128"/>
              </a:rPr>
              <a:t>all HTTP requests are independent of each other</a:t>
            </a:r>
          </a:p>
          <a:p>
            <a:pPr lvl="1"/>
            <a:r>
              <a:rPr lang="en-US" altLang="en-US" sz="1800" dirty="0">
                <a:ea typeface="ＭＳ Ｐゴシック" panose="020B0600070205080204" pitchFamily="34" charset="-128"/>
              </a:rPr>
              <a:t>no need for client/server to “recover” from a partially-completed-but-never-completely-completed transaction</a:t>
            </a:r>
          </a:p>
        </p:txBody>
      </p:sp>
      <p:sp>
        <p:nvSpPr>
          <p:cNvPr id="2" name="TextBox 1">
            <a:extLst>
              <a:ext uri="{FF2B5EF4-FFF2-40B4-BE49-F238E27FC236}">
                <a16:creationId xmlns:a16="http://schemas.microsoft.com/office/drawing/2014/main" id="{F81F961A-6387-0345-9591-6D8E9EDB9801}"/>
              </a:ext>
            </a:extLst>
          </p:cNvPr>
          <p:cNvSpPr txBox="1"/>
          <p:nvPr/>
        </p:nvSpPr>
        <p:spPr>
          <a:xfrm>
            <a:off x="5832888" y="1806784"/>
            <a:ext cx="2510512" cy="507831"/>
          </a:xfrm>
          <a:prstGeom prst="rect">
            <a:avLst/>
          </a:prstGeom>
          <a:noFill/>
        </p:spPr>
        <p:txBody>
          <a:bodyPr wrap="square" rtlCol="0">
            <a:spAutoFit/>
          </a:bodyPr>
          <a:lstStyle/>
          <a:p>
            <a:r>
              <a:rPr lang="en-US" sz="1350" dirty="0">
                <a:solidFill>
                  <a:srgbClr val="0000A3"/>
                </a:solidFill>
              </a:rPr>
              <a:t>a stateful protocol: </a:t>
            </a:r>
            <a:r>
              <a:rPr lang="en-US" sz="1350" dirty="0"/>
              <a:t>client makes two changes to X, or none at all</a:t>
            </a:r>
          </a:p>
        </p:txBody>
      </p:sp>
      <p:sp>
        <p:nvSpPr>
          <p:cNvPr id="14" name="Line 15">
            <a:extLst>
              <a:ext uri="{FF2B5EF4-FFF2-40B4-BE49-F238E27FC236}">
                <a16:creationId xmlns:a16="http://schemas.microsoft.com/office/drawing/2014/main" id="{E1896121-77D8-FD42-BC74-F51FD18D8659}"/>
              </a:ext>
            </a:extLst>
          </p:cNvPr>
          <p:cNvSpPr>
            <a:spLocks noChangeShapeType="1"/>
          </p:cNvSpPr>
          <p:nvPr/>
        </p:nvSpPr>
        <p:spPr bwMode="auto">
          <a:xfrm>
            <a:off x="6158807" y="2971031"/>
            <a:ext cx="0" cy="2124075"/>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6">
            <a:extLst>
              <a:ext uri="{FF2B5EF4-FFF2-40B4-BE49-F238E27FC236}">
                <a16:creationId xmlns:a16="http://schemas.microsoft.com/office/drawing/2014/main" id="{7668C468-5627-F641-A1D5-CCCD71D47636}"/>
              </a:ext>
            </a:extLst>
          </p:cNvPr>
          <p:cNvSpPr>
            <a:spLocks noChangeShapeType="1"/>
          </p:cNvSpPr>
          <p:nvPr/>
        </p:nvSpPr>
        <p:spPr bwMode="auto">
          <a:xfrm>
            <a:off x="7426823" y="2966269"/>
            <a:ext cx="0" cy="2160984"/>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 name="Text Box 37">
            <a:extLst>
              <a:ext uri="{FF2B5EF4-FFF2-40B4-BE49-F238E27FC236}">
                <a16:creationId xmlns:a16="http://schemas.microsoft.com/office/drawing/2014/main" id="{4D29A06D-1A18-BA46-8999-A8C319B0650D}"/>
              </a:ext>
            </a:extLst>
          </p:cNvPr>
          <p:cNvSpPr txBox="1">
            <a:spLocks noChangeArrowheads="1"/>
          </p:cNvSpPr>
          <p:nvPr/>
        </p:nvSpPr>
        <p:spPr bwMode="auto">
          <a:xfrm>
            <a:off x="5989738" y="5105822"/>
            <a:ext cx="434734" cy="23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0"/>
              </a:spcBef>
              <a:buClrTx/>
              <a:buSzTx/>
              <a:buFontTx/>
              <a:buNone/>
            </a:pPr>
            <a:r>
              <a:rPr lang="en-US" altLang="en-US" sz="1050">
                <a:solidFill>
                  <a:schemeClr val="bg1">
                    <a:lumMod val="65000"/>
                  </a:schemeClr>
                </a:solidFill>
                <a:latin typeface="+mn-lt"/>
              </a:rPr>
              <a:t>time</a:t>
            </a:r>
          </a:p>
        </p:txBody>
      </p:sp>
      <p:sp>
        <p:nvSpPr>
          <p:cNvPr id="35" name="Text Box 38">
            <a:extLst>
              <a:ext uri="{FF2B5EF4-FFF2-40B4-BE49-F238E27FC236}">
                <a16:creationId xmlns:a16="http://schemas.microsoft.com/office/drawing/2014/main" id="{27466D26-729A-A04F-8FFC-34F73F8EF342}"/>
              </a:ext>
            </a:extLst>
          </p:cNvPr>
          <p:cNvSpPr txBox="1">
            <a:spLocks noChangeArrowheads="1"/>
          </p:cNvSpPr>
          <p:nvPr/>
        </p:nvSpPr>
        <p:spPr bwMode="auto">
          <a:xfrm>
            <a:off x="7248229" y="5092725"/>
            <a:ext cx="43473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050">
                <a:solidFill>
                  <a:schemeClr val="bg1">
                    <a:lumMod val="65000"/>
                  </a:schemeClr>
                </a:solidFill>
                <a:latin typeface="+mn-lt"/>
              </a:rPr>
              <a:t>time</a:t>
            </a:r>
          </a:p>
        </p:txBody>
      </p:sp>
      <p:grpSp>
        <p:nvGrpSpPr>
          <p:cNvPr id="36" name="Group 43">
            <a:extLst>
              <a:ext uri="{FF2B5EF4-FFF2-40B4-BE49-F238E27FC236}">
                <a16:creationId xmlns:a16="http://schemas.microsoft.com/office/drawing/2014/main" id="{FAE9785A-4169-E940-B94F-671A4AB9F406}"/>
              </a:ext>
            </a:extLst>
          </p:cNvPr>
          <p:cNvGrpSpPr>
            <a:grpSpLocks/>
          </p:cNvGrpSpPr>
          <p:nvPr/>
        </p:nvGrpSpPr>
        <p:grpSpPr bwMode="auto">
          <a:xfrm>
            <a:off x="7276804" y="2391197"/>
            <a:ext cx="317897" cy="513160"/>
            <a:chOff x="4140" y="429"/>
            <a:chExt cx="1425" cy="2396"/>
          </a:xfrm>
        </p:grpSpPr>
        <p:sp>
          <p:nvSpPr>
            <p:cNvPr id="37" name="Freeform 44">
              <a:extLst>
                <a:ext uri="{FF2B5EF4-FFF2-40B4-BE49-F238E27FC236}">
                  <a16:creationId xmlns:a16="http://schemas.microsoft.com/office/drawing/2014/main" id="{6CED6B20-429D-A742-A5A8-C560D22732C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Rectangle 45">
              <a:extLst>
                <a:ext uri="{FF2B5EF4-FFF2-40B4-BE49-F238E27FC236}">
                  <a16:creationId xmlns:a16="http://schemas.microsoft.com/office/drawing/2014/main" id="{3217673F-28F2-7F49-B23F-A3ED64A0570B}"/>
                </a:ext>
              </a:extLst>
            </p:cNvPr>
            <p:cNvSpPr>
              <a:spLocks noChangeArrowheads="1"/>
            </p:cNvSpPr>
            <p:nvPr/>
          </p:nvSpPr>
          <p:spPr bwMode="auto">
            <a:xfrm>
              <a:off x="4204" y="429"/>
              <a:ext cx="1051"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39" name="Freeform 46">
              <a:extLst>
                <a:ext uri="{FF2B5EF4-FFF2-40B4-BE49-F238E27FC236}">
                  <a16:creationId xmlns:a16="http://schemas.microsoft.com/office/drawing/2014/main" id="{2C8F4947-7476-8140-9308-A091DA12515A}"/>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7">
              <a:extLst>
                <a:ext uri="{FF2B5EF4-FFF2-40B4-BE49-F238E27FC236}">
                  <a16:creationId xmlns:a16="http://schemas.microsoft.com/office/drawing/2014/main" id="{C324215D-D2F8-D640-866A-AD06AEA388E7}"/>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48">
              <a:extLst>
                <a:ext uri="{FF2B5EF4-FFF2-40B4-BE49-F238E27FC236}">
                  <a16:creationId xmlns:a16="http://schemas.microsoft.com/office/drawing/2014/main" id="{AF16B93D-625D-BF47-B9C3-3122406F6C90}"/>
                </a:ext>
              </a:extLst>
            </p:cNvPr>
            <p:cNvSpPr>
              <a:spLocks noChangeArrowheads="1"/>
            </p:cNvSpPr>
            <p:nvPr/>
          </p:nvSpPr>
          <p:spPr bwMode="auto">
            <a:xfrm>
              <a:off x="4209" y="690"/>
              <a:ext cx="598"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nvGrpSpPr>
            <p:cNvPr id="42" name="Group 49">
              <a:extLst>
                <a:ext uri="{FF2B5EF4-FFF2-40B4-BE49-F238E27FC236}">
                  <a16:creationId xmlns:a16="http://schemas.microsoft.com/office/drawing/2014/main" id="{E5823F1D-E46B-E542-BA9A-BE7B2ADB2B86}"/>
                </a:ext>
              </a:extLst>
            </p:cNvPr>
            <p:cNvGrpSpPr>
              <a:grpSpLocks/>
            </p:cNvGrpSpPr>
            <p:nvPr/>
          </p:nvGrpSpPr>
          <p:grpSpPr bwMode="auto">
            <a:xfrm>
              <a:off x="4749" y="668"/>
              <a:ext cx="581" cy="145"/>
              <a:chOff x="614" y="2568"/>
              <a:chExt cx="725" cy="139"/>
            </a:xfrm>
          </p:grpSpPr>
          <p:sp>
            <p:nvSpPr>
              <p:cNvPr id="67" name="AutoShape 50">
                <a:extLst>
                  <a:ext uri="{FF2B5EF4-FFF2-40B4-BE49-F238E27FC236}">
                    <a16:creationId xmlns:a16="http://schemas.microsoft.com/office/drawing/2014/main" id="{5EDFB4BA-9ECC-1D4B-9DE1-6892D81BDDEF}"/>
                  </a:ext>
                </a:extLst>
              </p:cNvPr>
              <p:cNvSpPr>
                <a:spLocks noChangeArrowheads="1"/>
              </p:cNvSpPr>
              <p:nvPr/>
            </p:nvSpPr>
            <p:spPr bwMode="auto">
              <a:xfrm>
                <a:off x="613" y="2568"/>
                <a:ext cx="726"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68" name="AutoShape 51">
                <a:extLst>
                  <a:ext uri="{FF2B5EF4-FFF2-40B4-BE49-F238E27FC236}">
                    <a16:creationId xmlns:a16="http://schemas.microsoft.com/office/drawing/2014/main" id="{322B0365-5AB5-FB41-8CFB-D0A89CDC6CD0}"/>
                  </a:ext>
                </a:extLst>
              </p:cNvPr>
              <p:cNvSpPr>
                <a:spLocks noChangeArrowheads="1"/>
              </p:cNvSpPr>
              <p:nvPr/>
            </p:nvSpPr>
            <p:spPr bwMode="auto">
              <a:xfrm>
                <a:off x="627" y="2584"/>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sp>
          <p:nvSpPr>
            <p:cNvPr id="43" name="Rectangle 52">
              <a:extLst>
                <a:ext uri="{FF2B5EF4-FFF2-40B4-BE49-F238E27FC236}">
                  <a16:creationId xmlns:a16="http://schemas.microsoft.com/office/drawing/2014/main" id="{29C26A51-8119-1C45-B765-0A6FDC420497}"/>
                </a:ext>
              </a:extLst>
            </p:cNvPr>
            <p:cNvSpPr>
              <a:spLocks noChangeArrowheads="1"/>
            </p:cNvSpPr>
            <p:nvPr/>
          </p:nvSpPr>
          <p:spPr bwMode="auto">
            <a:xfrm>
              <a:off x="4225" y="1018"/>
              <a:ext cx="592"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nvGrpSpPr>
            <p:cNvPr id="44" name="Group 53">
              <a:extLst>
                <a:ext uri="{FF2B5EF4-FFF2-40B4-BE49-F238E27FC236}">
                  <a16:creationId xmlns:a16="http://schemas.microsoft.com/office/drawing/2014/main" id="{A0E07450-02B5-944A-993E-ED4E720D6C10}"/>
                </a:ext>
              </a:extLst>
            </p:cNvPr>
            <p:cNvGrpSpPr>
              <a:grpSpLocks/>
            </p:cNvGrpSpPr>
            <p:nvPr/>
          </p:nvGrpSpPr>
          <p:grpSpPr bwMode="auto">
            <a:xfrm>
              <a:off x="4747" y="994"/>
              <a:ext cx="581" cy="134"/>
              <a:chOff x="614" y="2568"/>
              <a:chExt cx="725" cy="139"/>
            </a:xfrm>
          </p:grpSpPr>
          <p:sp>
            <p:nvSpPr>
              <p:cNvPr id="65" name="AutoShape 54">
                <a:extLst>
                  <a:ext uri="{FF2B5EF4-FFF2-40B4-BE49-F238E27FC236}">
                    <a16:creationId xmlns:a16="http://schemas.microsoft.com/office/drawing/2014/main" id="{B895EECE-8814-364B-ABEF-BDFDB5B6907F}"/>
                  </a:ext>
                </a:extLst>
              </p:cNvPr>
              <p:cNvSpPr>
                <a:spLocks noChangeArrowheads="1"/>
              </p:cNvSpPr>
              <p:nvPr/>
            </p:nvSpPr>
            <p:spPr bwMode="auto">
              <a:xfrm>
                <a:off x="616" y="2570"/>
                <a:ext cx="726"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66" name="AutoShape 55">
                <a:extLst>
                  <a:ext uri="{FF2B5EF4-FFF2-40B4-BE49-F238E27FC236}">
                    <a16:creationId xmlns:a16="http://schemas.microsoft.com/office/drawing/2014/main" id="{19862CEA-43CD-F949-9939-14C77DA0F5D1}"/>
                  </a:ext>
                </a:extLst>
              </p:cNvPr>
              <p:cNvSpPr>
                <a:spLocks noChangeArrowheads="1"/>
              </p:cNvSpPr>
              <p:nvPr/>
            </p:nvSpPr>
            <p:spPr bwMode="auto">
              <a:xfrm>
                <a:off x="629" y="2587"/>
                <a:ext cx="693"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sp>
          <p:nvSpPr>
            <p:cNvPr id="45" name="Rectangle 56">
              <a:extLst>
                <a:ext uri="{FF2B5EF4-FFF2-40B4-BE49-F238E27FC236}">
                  <a16:creationId xmlns:a16="http://schemas.microsoft.com/office/drawing/2014/main" id="{AF3B098B-3C77-8047-942A-938B768ECD31}"/>
                </a:ext>
              </a:extLst>
            </p:cNvPr>
            <p:cNvSpPr>
              <a:spLocks noChangeArrowheads="1"/>
            </p:cNvSpPr>
            <p:nvPr/>
          </p:nvSpPr>
          <p:spPr bwMode="auto">
            <a:xfrm>
              <a:off x="4215" y="1357"/>
              <a:ext cx="598"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46" name="Rectangle 57">
              <a:extLst>
                <a:ext uri="{FF2B5EF4-FFF2-40B4-BE49-F238E27FC236}">
                  <a16:creationId xmlns:a16="http://schemas.microsoft.com/office/drawing/2014/main" id="{B55EF1A5-9C91-874D-A21C-9283813B9454}"/>
                </a:ext>
              </a:extLst>
            </p:cNvPr>
            <p:cNvSpPr>
              <a:spLocks noChangeArrowheads="1"/>
            </p:cNvSpPr>
            <p:nvPr/>
          </p:nvSpPr>
          <p:spPr bwMode="auto">
            <a:xfrm>
              <a:off x="4225" y="1658"/>
              <a:ext cx="598"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nvGrpSpPr>
            <p:cNvPr id="47" name="Group 58">
              <a:extLst>
                <a:ext uri="{FF2B5EF4-FFF2-40B4-BE49-F238E27FC236}">
                  <a16:creationId xmlns:a16="http://schemas.microsoft.com/office/drawing/2014/main" id="{4BE447F1-4065-604D-9C52-935316AF9073}"/>
                </a:ext>
              </a:extLst>
            </p:cNvPr>
            <p:cNvGrpSpPr>
              <a:grpSpLocks/>
            </p:cNvGrpSpPr>
            <p:nvPr/>
          </p:nvGrpSpPr>
          <p:grpSpPr bwMode="auto">
            <a:xfrm>
              <a:off x="4735" y="1627"/>
              <a:ext cx="582" cy="151"/>
              <a:chOff x="614" y="2568"/>
              <a:chExt cx="725" cy="139"/>
            </a:xfrm>
          </p:grpSpPr>
          <p:sp>
            <p:nvSpPr>
              <p:cNvPr id="63" name="AutoShape 59">
                <a:extLst>
                  <a:ext uri="{FF2B5EF4-FFF2-40B4-BE49-F238E27FC236}">
                    <a16:creationId xmlns:a16="http://schemas.microsoft.com/office/drawing/2014/main" id="{B6AF28E0-3DFD-B648-BA8B-C954368CED3E}"/>
                  </a:ext>
                </a:extLst>
              </p:cNvPr>
              <p:cNvSpPr>
                <a:spLocks noChangeArrowheads="1"/>
              </p:cNvSpPr>
              <p:nvPr/>
            </p:nvSpPr>
            <p:spPr bwMode="auto">
              <a:xfrm>
                <a:off x="611" y="2581"/>
                <a:ext cx="731" cy="12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64" name="AutoShape 60">
                <a:extLst>
                  <a:ext uri="{FF2B5EF4-FFF2-40B4-BE49-F238E27FC236}">
                    <a16:creationId xmlns:a16="http://schemas.microsoft.com/office/drawing/2014/main" id="{CD352178-7C9F-9247-ADEE-3A9C5EEDD12B}"/>
                  </a:ext>
                </a:extLst>
              </p:cNvPr>
              <p:cNvSpPr>
                <a:spLocks noChangeArrowheads="1"/>
              </p:cNvSpPr>
              <p:nvPr/>
            </p:nvSpPr>
            <p:spPr bwMode="auto">
              <a:xfrm>
                <a:off x="624" y="2586"/>
                <a:ext cx="698"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sp>
          <p:nvSpPr>
            <p:cNvPr id="48" name="Freeform 61">
              <a:extLst>
                <a:ext uri="{FF2B5EF4-FFF2-40B4-BE49-F238E27FC236}">
                  <a16:creationId xmlns:a16="http://schemas.microsoft.com/office/drawing/2014/main" id="{167E2C73-34F7-5443-B80D-3E31BC266850}"/>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9" name="Group 62">
              <a:extLst>
                <a:ext uri="{FF2B5EF4-FFF2-40B4-BE49-F238E27FC236}">
                  <a16:creationId xmlns:a16="http://schemas.microsoft.com/office/drawing/2014/main" id="{FD3C1C1A-4BE2-8A4D-B7D1-6FE82CCD5E7C}"/>
                </a:ext>
              </a:extLst>
            </p:cNvPr>
            <p:cNvGrpSpPr>
              <a:grpSpLocks/>
            </p:cNvGrpSpPr>
            <p:nvPr/>
          </p:nvGrpSpPr>
          <p:grpSpPr bwMode="auto">
            <a:xfrm>
              <a:off x="4739" y="1327"/>
              <a:ext cx="582" cy="139"/>
              <a:chOff x="614" y="2568"/>
              <a:chExt cx="725" cy="139"/>
            </a:xfrm>
          </p:grpSpPr>
          <p:sp>
            <p:nvSpPr>
              <p:cNvPr id="61" name="AutoShape 63">
                <a:extLst>
                  <a:ext uri="{FF2B5EF4-FFF2-40B4-BE49-F238E27FC236}">
                    <a16:creationId xmlns:a16="http://schemas.microsoft.com/office/drawing/2014/main" id="{37F891D2-79F1-BA40-9E94-2CB7F92C3A86}"/>
                  </a:ext>
                </a:extLst>
              </p:cNvPr>
              <p:cNvSpPr>
                <a:spLocks noChangeArrowheads="1"/>
              </p:cNvSpPr>
              <p:nvPr/>
            </p:nvSpPr>
            <p:spPr bwMode="auto">
              <a:xfrm>
                <a:off x="612" y="2576"/>
                <a:ext cx="725"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62" name="AutoShape 64">
                <a:extLst>
                  <a:ext uri="{FF2B5EF4-FFF2-40B4-BE49-F238E27FC236}">
                    <a16:creationId xmlns:a16="http://schemas.microsoft.com/office/drawing/2014/main" id="{A6F14F93-50F0-1D44-A328-C58C4810E50F}"/>
                  </a:ext>
                </a:extLst>
              </p:cNvPr>
              <p:cNvSpPr>
                <a:spLocks noChangeArrowheads="1"/>
              </p:cNvSpPr>
              <p:nvPr/>
            </p:nvSpPr>
            <p:spPr bwMode="auto">
              <a:xfrm>
                <a:off x="626" y="2587"/>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sp>
          <p:nvSpPr>
            <p:cNvPr id="50" name="Rectangle 65">
              <a:extLst>
                <a:ext uri="{FF2B5EF4-FFF2-40B4-BE49-F238E27FC236}">
                  <a16:creationId xmlns:a16="http://schemas.microsoft.com/office/drawing/2014/main" id="{002C4B61-E0A4-9947-A2B8-C5E4A183D589}"/>
                </a:ext>
              </a:extLst>
            </p:cNvPr>
            <p:cNvSpPr>
              <a:spLocks noChangeArrowheads="1"/>
            </p:cNvSpPr>
            <p:nvPr/>
          </p:nvSpPr>
          <p:spPr bwMode="auto">
            <a:xfrm>
              <a:off x="5250" y="429"/>
              <a:ext cx="69"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51" name="Freeform 66">
              <a:extLst>
                <a:ext uri="{FF2B5EF4-FFF2-40B4-BE49-F238E27FC236}">
                  <a16:creationId xmlns:a16="http://schemas.microsoft.com/office/drawing/2014/main" id="{03750C04-4651-264E-A820-846CC991E1DC}"/>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67">
              <a:extLst>
                <a:ext uri="{FF2B5EF4-FFF2-40B4-BE49-F238E27FC236}">
                  <a16:creationId xmlns:a16="http://schemas.microsoft.com/office/drawing/2014/main" id="{8FAC3F30-F8EF-E042-AB16-84DEBD8CDD05}"/>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Oval 68">
              <a:extLst>
                <a:ext uri="{FF2B5EF4-FFF2-40B4-BE49-F238E27FC236}">
                  <a16:creationId xmlns:a16="http://schemas.microsoft.com/office/drawing/2014/main" id="{0AC7D83A-6568-AE4B-9387-52663F18F9CB}"/>
                </a:ext>
              </a:extLst>
            </p:cNvPr>
            <p:cNvSpPr>
              <a:spLocks noChangeArrowheads="1"/>
            </p:cNvSpPr>
            <p:nvPr/>
          </p:nvSpPr>
          <p:spPr bwMode="auto">
            <a:xfrm>
              <a:off x="5517" y="2614"/>
              <a:ext cx="48"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54" name="Freeform 69">
              <a:extLst>
                <a:ext uri="{FF2B5EF4-FFF2-40B4-BE49-F238E27FC236}">
                  <a16:creationId xmlns:a16="http://schemas.microsoft.com/office/drawing/2014/main" id="{1F36BF90-AD45-4E43-863B-F70935197C48}"/>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AutoShape 70">
              <a:extLst>
                <a:ext uri="{FF2B5EF4-FFF2-40B4-BE49-F238E27FC236}">
                  <a16:creationId xmlns:a16="http://schemas.microsoft.com/office/drawing/2014/main" id="{F5B54DD4-D0E2-AF41-9405-9DCDB2D7E8B8}"/>
                </a:ext>
              </a:extLst>
            </p:cNvPr>
            <p:cNvSpPr>
              <a:spLocks noChangeArrowheads="1"/>
            </p:cNvSpPr>
            <p:nvPr/>
          </p:nvSpPr>
          <p:spPr bwMode="auto">
            <a:xfrm>
              <a:off x="4140" y="2680"/>
              <a:ext cx="1201" cy="145"/>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56" name="AutoShape 71">
              <a:extLst>
                <a:ext uri="{FF2B5EF4-FFF2-40B4-BE49-F238E27FC236}">
                  <a16:creationId xmlns:a16="http://schemas.microsoft.com/office/drawing/2014/main" id="{23D73537-49F7-C342-B924-696A08B3BDD9}"/>
                </a:ext>
              </a:extLst>
            </p:cNvPr>
            <p:cNvSpPr>
              <a:spLocks noChangeArrowheads="1"/>
            </p:cNvSpPr>
            <p:nvPr/>
          </p:nvSpPr>
          <p:spPr bwMode="auto">
            <a:xfrm>
              <a:off x="4204" y="2708"/>
              <a:ext cx="1073"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57" name="Oval 72">
              <a:extLst>
                <a:ext uri="{FF2B5EF4-FFF2-40B4-BE49-F238E27FC236}">
                  <a16:creationId xmlns:a16="http://schemas.microsoft.com/office/drawing/2014/main" id="{BC45042D-B8F2-A44D-9D8F-FC3BBA5D975A}"/>
                </a:ext>
              </a:extLst>
            </p:cNvPr>
            <p:cNvSpPr>
              <a:spLocks noChangeArrowheads="1"/>
            </p:cNvSpPr>
            <p:nvPr/>
          </p:nvSpPr>
          <p:spPr bwMode="auto">
            <a:xfrm>
              <a:off x="4305" y="2380"/>
              <a:ext cx="160"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58" name="Oval 73">
              <a:extLst>
                <a:ext uri="{FF2B5EF4-FFF2-40B4-BE49-F238E27FC236}">
                  <a16:creationId xmlns:a16="http://schemas.microsoft.com/office/drawing/2014/main" id="{B9F22805-FC3E-6544-AABA-20E89AF95906}"/>
                </a:ext>
              </a:extLst>
            </p:cNvPr>
            <p:cNvSpPr>
              <a:spLocks noChangeArrowheads="1"/>
            </p:cNvSpPr>
            <p:nvPr/>
          </p:nvSpPr>
          <p:spPr bwMode="auto">
            <a:xfrm>
              <a:off x="4487" y="2386"/>
              <a:ext cx="160" cy="13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800">
                <a:solidFill>
                  <a:srgbClr val="FF0000"/>
                </a:solidFill>
                <a:latin typeface="+mn-lt"/>
                <a:cs typeface="Arial" panose="020B0604020202020204" pitchFamily="34" charset="0"/>
              </a:endParaRPr>
            </a:p>
          </p:txBody>
        </p:sp>
        <p:sp>
          <p:nvSpPr>
            <p:cNvPr id="59" name="Oval 74">
              <a:extLst>
                <a:ext uri="{FF2B5EF4-FFF2-40B4-BE49-F238E27FC236}">
                  <a16:creationId xmlns:a16="http://schemas.microsoft.com/office/drawing/2014/main" id="{EB68854B-BAC2-D941-B3A2-A5819DC3E9EC}"/>
                </a:ext>
              </a:extLst>
            </p:cNvPr>
            <p:cNvSpPr>
              <a:spLocks noChangeArrowheads="1"/>
            </p:cNvSpPr>
            <p:nvPr/>
          </p:nvSpPr>
          <p:spPr bwMode="auto">
            <a:xfrm>
              <a:off x="4663" y="2380"/>
              <a:ext cx="155"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sp>
          <p:nvSpPr>
            <p:cNvPr id="60" name="Rectangle 75">
              <a:extLst>
                <a:ext uri="{FF2B5EF4-FFF2-40B4-BE49-F238E27FC236}">
                  <a16:creationId xmlns:a16="http://schemas.microsoft.com/office/drawing/2014/main" id="{D02DEB6D-1661-D243-AA4D-D82ACE64AE4F}"/>
                </a:ext>
              </a:extLst>
            </p:cNvPr>
            <p:cNvSpPr>
              <a:spLocks noChangeArrowheads="1"/>
            </p:cNvSpPr>
            <p:nvPr/>
          </p:nvSpPr>
          <p:spPr bwMode="auto">
            <a:xfrm>
              <a:off x="5063" y="1835"/>
              <a:ext cx="85" cy="762"/>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100">
                <a:latin typeface="+mn-lt"/>
              </a:endParaRPr>
            </a:p>
          </p:txBody>
        </p:sp>
      </p:grpSp>
      <p:grpSp>
        <p:nvGrpSpPr>
          <p:cNvPr id="69" name="Group 76">
            <a:extLst>
              <a:ext uri="{FF2B5EF4-FFF2-40B4-BE49-F238E27FC236}">
                <a16:creationId xmlns:a16="http://schemas.microsoft.com/office/drawing/2014/main" id="{DCF55C78-47F8-BB4D-B7DC-932793317724}"/>
              </a:ext>
            </a:extLst>
          </p:cNvPr>
          <p:cNvGrpSpPr>
            <a:grpSpLocks/>
          </p:cNvGrpSpPr>
          <p:nvPr/>
        </p:nvGrpSpPr>
        <p:grpSpPr bwMode="auto">
          <a:xfrm>
            <a:off x="5775426" y="2407866"/>
            <a:ext cx="523875" cy="532210"/>
            <a:chOff x="-44" y="1473"/>
            <a:chExt cx="981" cy="1105"/>
          </a:xfrm>
        </p:grpSpPr>
        <p:pic>
          <p:nvPicPr>
            <p:cNvPr id="70" name="Picture 77" descr="desktop_computer_stylized_medium">
              <a:extLst>
                <a:ext uri="{FF2B5EF4-FFF2-40B4-BE49-F238E27FC236}">
                  <a16:creationId xmlns:a16="http://schemas.microsoft.com/office/drawing/2014/main" id="{DA88C7F5-3379-274A-B44E-AF12E56C27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78">
              <a:extLst>
                <a:ext uri="{FF2B5EF4-FFF2-40B4-BE49-F238E27FC236}">
                  <a16:creationId xmlns:a16="http://schemas.microsoft.com/office/drawing/2014/main" id="{FAA003F1-DCEB-8040-A71C-4C8DD7155DD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grpSp>
        <p:nvGrpSpPr>
          <p:cNvPr id="125" name="Group 124">
            <a:extLst>
              <a:ext uri="{FF2B5EF4-FFF2-40B4-BE49-F238E27FC236}">
                <a16:creationId xmlns:a16="http://schemas.microsoft.com/office/drawing/2014/main" id="{E2F7DE24-824D-8B4E-BB5F-5FEDF024EC8E}"/>
              </a:ext>
            </a:extLst>
          </p:cNvPr>
          <p:cNvGrpSpPr/>
          <p:nvPr/>
        </p:nvGrpSpPr>
        <p:grpSpPr>
          <a:xfrm>
            <a:off x="6158808" y="3814456"/>
            <a:ext cx="1254919" cy="264430"/>
            <a:chOff x="8211743" y="3942941"/>
            <a:chExt cx="1673225" cy="352573"/>
          </a:xfrm>
        </p:grpSpPr>
        <p:sp>
          <p:nvSpPr>
            <p:cNvPr id="77" name="Line 18">
              <a:extLst>
                <a:ext uri="{FF2B5EF4-FFF2-40B4-BE49-F238E27FC236}">
                  <a16:creationId xmlns:a16="http://schemas.microsoft.com/office/drawing/2014/main" id="{3D07B504-4294-484D-A15A-873F55BFA7A5}"/>
                </a:ext>
              </a:extLst>
            </p:cNvPr>
            <p:cNvSpPr>
              <a:spLocks noChangeShapeType="1"/>
            </p:cNvSpPr>
            <p:nvPr/>
          </p:nvSpPr>
          <p:spPr bwMode="auto">
            <a:xfrm flipH="1">
              <a:off x="8211743" y="3942941"/>
              <a:ext cx="1673225" cy="242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 name="TextBox 77">
              <a:extLst>
                <a:ext uri="{FF2B5EF4-FFF2-40B4-BE49-F238E27FC236}">
                  <a16:creationId xmlns:a16="http://schemas.microsoft.com/office/drawing/2014/main" id="{DC44DF33-D418-CB41-BFC5-96705F979CCC}"/>
                </a:ext>
              </a:extLst>
            </p:cNvPr>
            <p:cNvSpPr txBox="1"/>
            <p:nvPr/>
          </p:nvSpPr>
          <p:spPr>
            <a:xfrm rot="21106037">
              <a:off x="9382305" y="3956960"/>
              <a:ext cx="462053" cy="338554"/>
            </a:xfrm>
            <a:prstGeom prst="rect">
              <a:avLst/>
            </a:prstGeom>
            <a:noFill/>
          </p:spPr>
          <p:txBody>
            <a:bodyPr wrap="square" rtlCol="0">
              <a:spAutoFit/>
            </a:bodyPr>
            <a:lstStyle/>
            <a:p>
              <a:r>
                <a:rPr lang="en-US" sz="1050" dirty="0"/>
                <a:t>OK</a:t>
              </a:r>
              <a:endParaRPr lang="en-US" sz="1050" i="1" dirty="0"/>
            </a:p>
          </p:txBody>
        </p:sp>
      </p:grpSp>
      <p:grpSp>
        <p:nvGrpSpPr>
          <p:cNvPr id="127" name="Group 126">
            <a:extLst>
              <a:ext uri="{FF2B5EF4-FFF2-40B4-BE49-F238E27FC236}">
                <a16:creationId xmlns:a16="http://schemas.microsoft.com/office/drawing/2014/main" id="{9C6582D8-E5C3-E94C-91FA-DD082657187F}"/>
              </a:ext>
            </a:extLst>
          </p:cNvPr>
          <p:cNvGrpSpPr/>
          <p:nvPr/>
        </p:nvGrpSpPr>
        <p:grpSpPr>
          <a:xfrm>
            <a:off x="6165424" y="4336397"/>
            <a:ext cx="1254919" cy="253916"/>
            <a:chOff x="8220565" y="4638859"/>
            <a:chExt cx="1673225" cy="338554"/>
          </a:xfrm>
        </p:grpSpPr>
        <p:sp>
          <p:nvSpPr>
            <p:cNvPr id="82" name="Line 18">
              <a:extLst>
                <a:ext uri="{FF2B5EF4-FFF2-40B4-BE49-F238E27FC236}">
                  <a16:creationId xmlns:a16="http://schemas.microsoft.com/office/drawing/2014/main" id="{4C9BF12C-724F-3C4B-9FC7-C0EB27409192}"/>
                </a:ext>
              </a:extLst>
            </p:cNvPr>
            <p:cNvSpPr>
              <a:spLocks noChangeShapeType="1"/>
            </p:cNvSpPr>
            <p:nvPr/>
          </p:nvSpPr>
          <p:spPr bwMode="auto">
            <a:xfrm flipH="1">
              <a:off x="8220565" y="4655320"/>
              <a:ext cx="1673225" cy="242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3" name="TextBox 82">
              <a:extLst>
                <a:ext uri="{FF2B5EF4-FFF2-40B4-BE49-F238E27FC236}">
                  <a16:creationId xmlns:a16="http://schemas.microsoft.com/office/drawing/2014/main" id="{DF7DB85B-1569-344D-AC0D-B969F2CD0B87}"/>
                </a:ext>
              </a:extLst>
            </p:cNvPr>
            <p:cNvSpPr txBox="1"/>
            <p:nvPr/>
          </p:nvSpPr>
          <p:spPr>
            <a:xfrm rot="21106037">
              <a:off x="9360647" y="4638859"/>
              <a:ext cx="462053" cy="338554"/>
            </a:xfrm>
            <a:prstGeom prst="rect">
              <a:avLst/>
            </a:prstGeom>
            <a:noFill/>
          </p:spPr>
          <p:txBody>
            <a:bodyPr wrap="square" rtlCol="0">
              <a:spAutoFit/>
            </a:bodyPr>
            <a:lstStyle/>
            <a:p>
              <a:r>
                <a:rPr lang="en-US" sz="1050" dirty="0"/>
                <a:t>OK</a:t>
              </a:r>
              <a:endParaRPr lang="en-US" sz="1050" i="1" dirty="0"/>
            </a:p>
          </p:txBody>
        </p:sp>
      </p:grpSp>
      <p:grpSp>
        <p:nvGrpSpPr>
          <p:cNvPr id="128" name="Group 127">
            <a:extLst>
              <a:ext uri="{FF2B5EF4-FFF2-40B4-BE49-F238E27FC236}">
                <a16:creationId xmlns:a16="http://schemas.microsoft.com/office/drawing/2014/main" id="{6AAF2513-9DD5-1A4B-B41D-1AFE8BDB247D}"/>
              </a:ext>
            </a:extLst>
          </p:cNvPr>
          <p:cNvGrpSpPr/>
          <p:nvPr/>
        </p:nvGrpSpPr>
        <p:grpSpPr>
          <a:xfrm>
            <a:off x="6169522" y="4506544"/>
            <a:ext cx="1263254" cy="269671"/>
            <a:chOff x="8226030" y="4865732"/>
            <a:chExt cx="1684338" cy="359561"/>
          </a:xfrm>
        </p:grpSpPr>
        <p:sp>
          <p:nvSpPr>
            <p:cNvPr id="86" name="Line 17">
              <a:extLst>
                <a:ext uri="{FF2B5EF4-FFF2-40B4-BE49-F238E27FC236}">
                  <a16:creationId xmlns:a16="http://schemas.microsoft.com/office/drawing/2014/main" id="{33143F67-A599-EE4C-988D-1E52584BCBD9}"/>
                </a:ext>
              </a:extLst>
            </p:cNvPr>
            <p:cNvSpPr>
              <a:spLocks noChangeShapeType="1"/>
            </p:cNvSpPr>
            <p:nvPr/>
          </p:nvSpPr>
          <p:spPr bwMode="auto">
            <a:xfrm>
              <a:off x="8226030" y="4990711"/>
              <a:ext cx="1684338" cy="2345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 name="TextBox 87">
              <a:extLst>
                <a:ext uri="{FF2B5EF4-FFF2-40B4-BE49-F238E27FC236}">
                  <a16:creationId xmlns:a16="http://schemas.microsoft.com/office/drawing/2014/main" id="{6F421034-4844-1843-9EDF-80D2D2191FFC}"/>
                </a:ext>
              </a:extLst>
            </p:cNvPr>
            <p:cNvSpPr txBox="1"/>
            <p:nvPr/>
          </p:nvSpPr>
          <p:spPr>
            <a:xfrm rot="460210">
              <a:off x="8601378" y="4865732"/>
              <a:ext cx="1126989" cy="338554"/>
            </a:xfrm>
            <a:prstGeom prst="rect">
              <a:avLst/>
            </a:prstGeom>
            <a:noFill/>
          </p:spPr>
          <p:txBody>
            <a:bodyPr wrap="square" rtlCol="0">
              <a:spAutoFit/>
            </a:bodyPr>
            <a:lstStyle/>
            <a:p>
              <a:r>
                <a:rPr lang="en-US" sz="1050" dirty="0"/>
                <a:t>unlock </a:t>
              </a:r>
              <a:r>
                <a:rPr lang="en-US" sz="1050" i="1" dirty="0"/>
                <a:t>X</a:t>
              </a:r>
            </a:p>
          </p:txBody>
        </p:sp>
      </p:grpSp>
      <p:grpSp>
        <p:nvGrpSpPr>
          <p:cNvPr id="129" name="Group 128">
            <a:extLst>
              <a:ext uri="{FF2B5EF4-FFF2-40B4-BE49-F238E27FC236}">
                <a16:creationId xmlns:a16="http://schemas.microsoft.com/office/drawing/2014/main" id="{02E6B42D-EC51-CD42-8E76-639F17FF9C82}"/>
              </a:ext>
            </a:extLst>
          </p:cNvPr>
          <p:cNvGrpSpPr/>
          <p:nvPr/>
        </p:nvGrpSpPr>
        <p:grpSpPr>
          <a:xfrm>
            <a:off x="6158808" y="4797674"/>
            <a:ext cx="1254919" cy="264055"/>
            <a:chOff x="8211743" y="5253900"/>
            <a:chExt cx="1673225" cy="352073"/>
          </a:xfrm>
        </p:grpSpPr>
        <p:sp>
          <p:nvSpPr>
            <p:cNvPr id="87" name="Line 18">
              <a:extLst>
                <a:ext uri="{FF2B5EF4-FFF2-40B4-BE49-F238E27FC236}">
                  <a16:creationId xmlns:a16="http://schemas.microsoft.com/office/drawing/2014/main" id="{981C6A97-493C-1541-8F46-FB6401EE6D04}"/>
                </a:ext>
              </a:extLst>
            </p:cNvPr>
            <p:cNvSpPr>
              <a:spLocks noChangeShapeType="1"/>
            </p:cNvSpPr>
            <p:nvPr/>
          </p:nvSpPr>
          <p:spPr bwMode="auto">
            <a:xfrm flipH="1">
              <a:off x="8211743" y="5253900"/>
              <a:ext cx="1673225" cy="242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 name="TextBox 88">
              <a:extLst>
                <a:ext uri="{FF2B5EF4-FFF2-40B4-BE49-F238E27FC236}">
                  <a16:creationId xmlns:a16="http://schemas.microsoft.com/office/drawing/2014/main" id="{4E6BC057-143C-EA4C-9758-617A540239BE}"/>
                </a:ext>
              </a:extLst>
            </p:cNvPr>
            <p:cNvSpPr txBox="1"/>
            <p:nvPr/>
          </p:nvSpPr>
          <p:spPr>
            <a:xfrm rot="21106037">
              <a:off x="9373745" y="5267419"/>
              <a:ext cx="462053" cy="338554"/>
            </a:xfrm>
            <a:prstGeom prst="rect">
              <a:avLst/>
            </a:prstGeom>
            <a:noFill/>
          </p:spPr>
          <p:txBody>
            <a:bodyPr wrap="square" rtlCol="0">
              <a:spAutoFit/>
            </a:bodyPr>
            <a:lstStyle/>
            <a:p>
              <a:r>
                <a:rPr lang="en-US" sz="1050" dirty="0"/>
                <a:t>OK</a:t>
              </a:r>
              <a:endParaRPr lang="en-US" sz="1050" i="1" dirty="0"/>
            </a:p>
          </p:txBody>
        </p:sp>
      </p:grpSp>
      <p:grpSp>
        <p:nvGrpSpPr>
          <p:cNvPr id="130" name="Group 129">
            <a:extLst>
              <a:ext uri="{FF2B5EF4-FFF2-40B4-BE49-F238E27FC236}">
                <a16:creationId xmlns:a16="http://schemas.microsoft.com/office/drawing/2014/main" id="{812585BB-270F-6343-8338-140BA89C7E52}"/>
              </a:ext>
            </a:extLst>
          </p:cNvPr>
          <p:cNvGrpSpPr/>
          <p:nvPr/>
        </p:nvGrpSpPr>
        <p:grpSpPr>
          <a:xfrm>
            <a:off x="6169522" y="3527510"/>
            <a:ext cx="1272176" cy="265489"/>
            <a:chOff x="8226030" y="3560348"/>
            <a:chExt cx="1696234" cy="353986"/>
          </a:xfrm>
        </p:grpSpPr>
        <p:sp>
          <p:nvSpPr>
            <p:cNvPr id="76" name="Line 17">
              <a:extLst>
                <a:ext uri="{FF2B5EF4-FFF2-40B4-BE49-F238E27FC236}">
                  <a16:creationId xmlns:a16="http://schemas.microsoft.com/office/drawing/2014/main" id="{06976B72-BDF3-7C48-82E3-924EF74F53B8}"/>
                </a:ext>
              </a:extLst>
            </p:cNvPr>
            <p:cNvSpPr>
              <a:spLocks noChangeShapeType="1"/>
            </p:cNvSpPr>
            <p:nvPr/>
          </p:nvSpPr>
          <p:spPr bwMode="auto">
            <a:xfrm>
              <a:off x="8226030" y="3679752"/>
              <a:ext cx="1684338" cy="2345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 name="TextBox 78">
              <a:extLst>
                <a:ext uri="{FF2B5EF4-FFF2-40B4-BE49-F238E27FC236}">
                  <a16:creationId xmlns:a16="http://schemas.microsoft.com/office/drawing/2014/main" id="{A7D38CDC-448B-6D46-8D67-92FCAC24452A}"/>
                </a:ext>
              </a:extLst>
            </p:cNvPr>
            <p:cNvSpPr txBox="1"/>
            <p:nvPr/>
          </p:nvSpPr>
          <p:spPr>
            <a:xfrm rot="460210">
              <a:off x="8589335" y="3560348"/>
              <a:ext cx="1332929" cy="338555"/>
            </a:xfrm>
            <a:prstGeom prst="rect">
              <a:avLst/>
            </a:prstGeom>
            <a:noFill/>
          </p:spPr>
          <p:txBody>
            <a:bodyPr wrap="square" rtlCol="0">
              <a:spAutoFit/>
            </a:bodyPr>
            <a:lstStyle/>
            <a:p>
              <a:r>
                <a:rPr lang="en-US" sz="1050" dirty="0"/>
                <a:t>update </a:t>
              </a:r>
              <a:r>
                <a:rPr lang="en-US" sz="1050" i="1" dirty="0"/>
                <a:t>X      X’</a:t>
              </a:r>
            </a:p>
          </p:txBody>
        </p:sp>
        <p:cxnSp>
          <p:nvCxnSpPr>
            <p:cNvPr id="92" name="Straight Arrow Connector 91">
              <a:extLst>
                <a:ext uri="{FF2B5EF4-FFF2-40B4-BE49-F238E27FC236}">
                  <a16:creationId xmlns:a16="http://schemas.microsoft.com/office/drawing/2014/main" id="{196C1467-1B22-FD48-8EA3-AAA9DBA798B4}"/>
                </a:ext>
              </a:extLst>
            </p:cNvPr>
            <p:cNvCxnSpPr>
              <a:cxnSpLocks/>
            </p:cNvCxnSpPr>
            <p:nvPr/>
          </p:nvCxnSpPr>
          <p:spPr>
            <a:xfrm flipH="1" flipV="1">
              <a:off x="9331367" y="3750644"/>
              <a:ext cx="221806" cy="281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0BE549BD-AAEC-8444-851F-3374194952CD}"/>
              </a:ext>
            </a:extLst>
          </p:cNvPr>
          <p:cNvGrpSpPr/>
          <p:nvPr/>
        </p:nvGrpSpPr>
        <p:grpSpPr>
          <a:xfrm>
            <a:off x="6176139" y="3959740"/>
            <a:ext cx="1263254" cy="415498"/>
            <a:chOff x="8234852" y="4136654"/>
            <a:chExt cx="1684338" cy="553998"/>
          </a:xfrm>
        </p:grpSpPr>
        <p:sp>
          <p:nvSpPr>
            <p:cNvPr id="81" name="Line 17">
              <a:extLst>
                <a:ext uri="{FF2B5EF4-FFF2-40B4-BE49-F238E27FC236}">
                  <a16:creationId xmlns:a16="http://schemas.microsoft.com/office/drawing/2014/main" id="{BD9CD2B5-5BAD-F64E-ABCA-CBF632B90A4C}"/>
                </a:ext>
              </a:extLst>
            </p:cNvPr>
            <p:cNvSpPr>
              <a:spLocks noChangeShapeType="1"/>
            </p:cNvSpPr>
            <p:nvPr/>
          </p:nvSpPr>
          <p:spPr bwMode="auto">
            <a:xfrm>
              <a:off x="8234852" y="4392131"/>
              <a:ext cx="1684338" cy="2345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 name="TextBox 83">
              <a:extLst>
                <a:ext uri="{FF2B5EF4-FFF2-40B4-BE49-F238E27FC236}">
                  <a16:creationId xmlns:a16="http://schemas.microsoft.com/office/drawing/2014/main" id="{9C94E783-4022-4840-9168-04845DD3C6E1}"/>
                </a:ext>
              </a:extLst>
            </p:cNvPr>
            <p:cNvSpPr txBox="1"/>
            <p:nvPr/>
          </p:nvSpPr>
          <p:spPr>
            <a:xfrm rot="460210">
              <a:off x="8600615" y="4136654"/>
              <a:ext cx="1257041" cy="553998"/>
            </a:xfrm>
            <a:prstGeom prst="rect">
              <a:avLst/>
            </a:prstGeom>
            <a:noFill/>
          </p:spPr>
          <p:txBody>
            <a:bodyPr wrap="square" rtlCol="0">
              <a:spAutoFit/>
            </a:bodyPr>
            <a:lstStyle/>
            <a:p>
              <a:r>
                <a:rPr lang="en-US" sz="1050" dirty="0"/>
                <a:t>update </a:t>
              </a:r>
              <a:r>
                <a:rPr lang="en-US" sz="1050" i="1" dirty="0"/>
                <a:t>X      X’’</a:t>
              </a:r>
            </a:p>
          </p:txBody>
        </p:sp>
        <p:cxnSp>
          <p:nvCxnSpPr>
            <p:cNvPr id="96" name="Straight Arrow Connector 95">
              <a:extLst>
                <a:ext uri="{FF2B5EF4-FFF2-40B4-BE49-F238E27FC236}">
                  <a16:creationId xmlns:a16="http://schemas.microsoft.com/office/drawing/2014/main" id="{E91273DD-2DB7-7D46-A38E-BB2C165693F5}"/>
                </a:ext>
              </a:extLst>
            </p:cNvPr>
            <p:cNvCxnSpPr>
              <a:cxnSpLocks/>
            </p:cNvCxnSpPr>
            <p:nvPr/>
          </p:nvCxnSpPr>
          <p:spPr>
            <a:xfrm flipH="1" flipV="1">
              <a:off x="9339955" y="4436145"/>
              <a:ext cx="221806" cy="281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67AF7376-17A3-D741-91E5-0D8534607D08}"/>
              </a:ext>
            </a:extLst>
          </p:cNvPr>
          <p:cNvGrpSpPr/>
          <p:nvPr/>
        </p:nvGrpSpPr>
        <p:grpSpPr>
          <a:xfrm>
            <a:off x="6169522" y="2961111"/>
            <a:ext cx="1263254" cy="283487"/>
            <a:chOff x="8226030" y="2805150"/>
            <a:chExt cx="1684338" cy="377983"/>
          </a:xfrm>
        </p:grpSpPr>
        <p:sp>
          <p:nvSpPr>
            <p:cNvPr id="5" name="TextBox 4">
              <a:extLst>
                <a:ext uri="{FF2B5EF4-FFF2-40B4-BE49-F238E27FC236}">
                  <a16:creationId xmlns:a16="http://schemas.microsoft.com/office/drawing/2014/main" id="{0770E437-30BF-E34D-A36A-B1465B8979C1}"/>
                </a:ext>
              </a:extLst>
            </p:cNvPr>
            <p:cNvSpPr txBox="1"/>
            <p:nvPr/>
          </p:nvSpPr>
          <p:spPr>
            <a:xfrm rot="460210">
              <a:off x="8283881" y="2805150"/>
              <a:ext cx="1560697" cy="338555"/>
            </a:xfrm>
            <a:prstGeom prst="rect">
              <a:avLst/>
            </a:prstGeom>
            <a:noFill/>
          </p:spPr>
          <p:txBody>
            <a:bodyPr wrap="square" rtlCol="0">
              <a:spAutoFit/>
            </a:bodyPr>
            <a:lstStyle/>
            <a:p>
              <a:r>
                <a:rPr lang="en-US" sz="1050" dirty="0"/>
                <a:t>lock data record </a:t>
              </a:r>
              <a:r>
                <a:rPr lang="en-US" sz="1050" i="1" dirty="0"/>
                <a:t>X</a:t>
              </a:r>
            </a:p>
          </p:txBody>
        </p:sp>
        <p:sp>
          <p:nvSpPr>
            <p:cNvPr id="18" name="Line 17">
              <a:extLst>
                <a:ext uri="{FF2B5EF4-FFF2-40B4-BE49-F238E27FC236}">
                  <a16:creationId xmlns:a16="http://schemas.microsoft.com/office/drawing/2014/main" id="{226EF0C1-2237-8E46-AB56-8D689EE5CD53}"/>
                </a:ext>
              </a:extLst>
            </p:cNvPr>
            <p:cNvSpPr>
              <a:spLocks noChangeShapeType="1"/>
            </p:cNvSpPr>
            <p:nvPr/>
          </p:nvSpPr>
          <p:spPr bwMode="auto">
            <a:xfrm>
              <a:off x="8226030" y="2948551"/>
              <a:ext cx="1684338" cy="2345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3" name="Group 122">
            <a:extLst>
              <a:ext uri="{FF2B5EF4-FFF2-40B4-BE49-F238E27FC236}">
                <a16:creationId xmlns:a16="http://schemas.microsoft.com/office/drawing/2014/main" id="{6D140EC4-5DA8-F040-BC23-C3A90A90AE49}"/>
              </a:ext>
            </a:extLst>
          </p:cNvPr>
          <p:cNvGrpSpPr/>
          <p:nvPr/>
        </p:nvGrpSpPr>
        <p:grpSpPr>
          <a:xfrm>
            <a:off x="6158808" y="3266055"/>
            <a:ext cx="1254919" cy="256246"/>
            <a:chOff x="8211743" y="3211740"/>
            <a:chExt cx="1673225" cy="341661"/>
          </a:xfrm>
        </p:grpSpPr>
        <p:sp>
          <p:nvSpPr>
            <p:cNvPr id="20" name="Line 18">
              <a:extLst>
                <a:ext uri="{FF2B5EF4-FFF2-40B4-BE49-F238E27FC236}">
                  <a16:creationId xmlns:a16="http://schemas.microsoft.com/office/drawing/2014/main" id="{C78912E7-84E1-824B-B855-60DAC36E529C}"/>
                </a:ext>
              </a:extLst>
            </p:cNvPr>
            <p:cNvSpPr>
              <a:spLocks noChangeShapeType="1"/>
            </p:cNvSpPr>
            <p:nvPr/>
          </p:nvSpPr>
          <p:spPr bwMode="auto">
            <a:xfrm flipH="1">
              <a:off x="8211743" y="3211740"/>
              <a:ext cx="1673225" cy="242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 name="TextBox 73">
              <a:extLst>
                <a:ext uri="{FF2B5EF4-FFF2-40B4-BE49-F238E27FC236}">
                  <a16:creationId xmlns:a16="http://schemas.microsoft.com/office/drawing/2014/main" id="{839CDE70-7C81-BB40-B7E7-D376841A3505}"/>
                </a:ext>
              </a:extLst>
            </p:cNvPr>
            <p:cNvSpPr txBox="1"/>
            <p:nvPr/>
          </p:nvSpPr>
          <p:spPr>
            <a:xfrm rot="21106037">
              <a:off x="9368027" y="3214847"/>
              <a:ext cx="462053" cy="338554"/>
            </a:xfrm>
            <a:prstGeom prst="rect">
              <a:avLst/>
            </a:prstGeom>
            <a:noFill/>
          </p:spPr>
          <p:txBody>
            <a:bodyPr wrap="square" rtlCol="0">
              <a:spAutoFit/>
            </a:bodyPr>
            <a:lstStyle/>
            <a:p>
              <a:r>
                <a:rPr lang="en-US" sz="1050" dirty="0"/>
                <a:t>OK</a:t>
              </a:r>
              <a:endParaRPr lang="en-US" sz="1050" i="1" dirty="0"/>
            </a:p>
          </p:txBody>
        </p:sp>
      </p:grpSp>
      <p:grpSp>
        <p:nvGrpSpPr>
          <p:cNvPr id="122" name="Group 121">
            <a:extLst>
              <a:ext uri="{FF2B5EF4-FFF2-40B4-BE49-F238E27FC236}">
                <a16:creationId xmlns:a16="http://schemas.microsoft.com/office/drawing/2014/main" id="{3FE3FF41-4F60-4C4F-85AB-4CC4494FF63A}"/>
              </a:ext>
            </a:extLst>
          </p:cNvPr>
          <p:cNvGrpSpPr/>
          <p:nvPr/>
        </p:nvGrpSpPr>
        <p:grpSpPr>
          <a:xfrm>
            <a:off x="7602117" y="3075062"/>
            <a:ext cx="391819" cy="323166"/>
            <a:chOff x="10136156" y="2957082"/>
            <a:chExt cx="522425" cy="430887"/>
          </a:xfrm>
        </p:grpSpPr>
        <p:sp>
          <p:nvSpPr>
            <p:cNvPr id="91" name="AutoShape 327">
              <a:extLst>
                <a:ext uri="{FF2B5EF4-FFF2-40B4-BE49-F238E27FC236}">
                  <a16:creationId xmlns:a16="http://schemas.microsoft.com/office/drawing/2014/main" id="{819E3430-D00B-DE4A-BF76-DA4F707FA9D4}"/>
                </a:ext>
              </a:extLst>
            </p:cNvPr>
            <p:cNvSpPr>
              <a:spLocks noChangeArrowheads="1"/>
            </p:cNvSpPr>
            <p:nvPr/>
          </p:nvSpPr>
          <p:spPr bwMode="auto">
            <a:xfrm>
              <a:off x="10138333" y="2957082"/>
              <a:ext cx="510086" cy="400110"/>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latin typeface="Times New Roman" panose="02020603050405020304" pitchFamily="18" charset="0"/>
                <a:cs typeface="Arial" panose="020B0604020202020204" pitchFamily="34" charset="0"/>
              </a:endParaRPr>
            </a:p>
          </p:txBody>
        </p:sp>
        <p:sp>
          <p:nvSpPr>
            <p:cNvPr id="97" name="TextBox 96">
              <a:extLst>
                <a:ext uri="{FF2B5EF4-FFF2-40B4-BE49-F238E27FC236}">
                  <a16:creationId xmlns:a16="http://schemas.microsoft.com/office/drawing/2014/main" id="{9A7AE3A8-B4B7-5D45-9040-2EECD223536E}"/>
                </a:ext>
              </a:extLst>
            </p:cNvPr>
            <p:cNvSpPr txBox="1"/>
            <p:nvPr/>
          </p:nvSpPr>
          <p:spPr>
            <a:xfrm>
              <a:off x="10364121" y="3049415"/>
              <a:ext cx="294460" cy="338554"/>
            </a:xfrm>
            <a:prstGeom prst="rect">
              <a:avLst/>
            </a:prstGeom>
            <a:noFill/>
          </p:spPr>
          <p:txBody>
            <a:bodyPr wrap="square" rtlCol="0">
              <a:spAutoFit/>
            </a:bodyPr>
            <a:lstStyle/>
            <a:p>
              <a:r>
                <a:rPr lang="en-US" sz="1050" i="1" dirty="0"/>
                <a:t>X</a:t>
              </a:r>
            </a:p>
          </p:txBody>
        </p:sp>
        <p:pic>
          <p:nvPicPr>
            <p:cNvPr id="101" name="Picture 100">
              <a:extLst>
                <a:ext uri="{FF2B5EF4-FFF2-40B4-BE49-F238E27FC236}">
                  <a16:creationId xmlns:a16="http://schemas.microsoft.com/office/drawing/2014/main" id="{E64171ED-8243-0748-A18D-E9E66AB8CC64}"/>
                </a:ext>
              </a:extLst>
            </p:cNvPr>
            <p:cNvPicPr>
              <a:picLocks noChangeAspect="1"/>
            </p:cNvPicPr>
            <p:nvPr/>
          </p:nvPicPr>
          <p:blipFill>
            <a:blip r:embed="rId4"/>
            <a:stretch>
              <a:fillRect/>
            </a:stretch>
          </p:blipFill>
          <p:spPr>
            <a:xfrm>
              <a:off x="10136156" y="2995160"/>
              <a:ext cx="307778" cy="307778"/>
            </a:xfrm>
            <a:prstGeom prst="rect">
              <a:avLst/>
            </a:prstGeom>
          </p:spPr>
        </p:pic>
      </p:grpSp>
      <p:sp>
        <p:nvSpPr>
          <p:cNvPr id="102" name="AutoShape 327">
            <a:extLst>
              <a:ext uri="{FF2B5EF4-FFF2-40B4-BE49-F238E27FC236}">
                <a16:creationId xmlns:a16="http://schemas.microsoft.com/office/drawing/2014/main" id="{94D2C5FA-36D2-234A-8CDE-D9DE43DC6B37}"/>
              </a:ext>
            </a:extLst>
          </p:cNvPr>
          <p:cNvSpPr>
            <a:spLocks noChangeArrowheads="1"/>
          </p:cNvSpPr>
          <p:nvPr/>
        </p:nvSpPr>
        <p:spPr bwMode="auto">
          <a:xfrm>
            <a:off x="7618033" y="2503777"/>
            <a:ext cx="382565" cy="300083"/>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latin typeface="Times New Roman" panose="02020603050405020304" pitchFamily="18" charset="0"/>
              <a:cs typeface="Arial" panose="020B0604020202020204" pitchFamily="34" charset="0"/>
            </a:endParaRPr>
          </a:p>
        </p:txBody>
      </p:sp>
      <p:sp>
        <p:nvSpPr>
          <p:cNvPr id="103" name="TextBox 102">
            <a:extLst>
              <a:ext uri="{FF2B5EF4-FFF2-40B4-BE49-F238E27FC236}">
                <a16:creationId xmlns:a16="http://schemas.microsoft.com/office/drawing/2014/main" id="{0E67923B-2554-D94F-98BF-5970F66E0A80}"/>
              </a:ext>
            </a:extLst>
          </p:cNvPr>
          <p:cNvSpPr txBox="1"/>
          <p:nvPr/>
        </p:nvSpPr>
        <p:spPr>
          <a:xfrm>
            <a:off x="7787375" y="2573027"/>
            <a:ext cx="220845" cy="253916"/>
          </a:xfrm>
          <a:prstGeom prst="rect">
            <a:avLst/>
          </a:prstGeom>
          <a:noFill/>
        </p:spPr>
        <p:txBody>
          <a:bodyPr wrap="square" rtlCol="0">
            <a:spAutoFit/>
          </a:bodyPr>
          <a:lstStyle/>
          <a:p>
            <a:r>
              <a:rPr lang="en-US" sz="1050" i="1" dirty="0"/>
              <a:t>X</a:t>
            </a:r>
          </a:p>
        </p:txBody>
      </p:sp>
      <p:grpSp>
        <p:nvGrpSpPr>
          <p:cNvPr id="106" name="Group 105">
            <a:extLst>
              <a:ext uri="{FF2B5EF4-FFF2-40B4-BE49-F238E27FC236}">
                <a16:creationId xmlns:a16="http://schemas.microsoft.com/office/drawing/2014/main" id="{2B5B74FE-39C8-5B43-9432-6DE5518154FD}"/>
              </a:ext>
            </a:extLst>
          </p:cNvPr>
          <p:cNvGrpSpPr/>
          <p:nvPr/>
        </p:nvGrpSpPr>
        <p:grpSpPr>
          <a:xfrm>
            <a:off x="7599123" y="3633848"/>
            <a:ext cx="444427" cy="484748"/>
            <a:chOff x="10136156" y="2957082"/>
            <a:chExt cx="592569" cy="646329"/>
          </a:xfrm>
        </p:grpSpPr>
        <p:sp>
          <p:nvSpPr>
            <p:cNvPr id="107" name="AutoShape 327">
              <a:extLst>
                <a:ext uri="{FF2B5EF4-FFF2-40B4-BE49-F238E27FC236}">
                  <a16:creationId xmlns:a16="http://schemas.microsoft.com/office/drawing/2014/main" id="{8B16F450-5DEA-8B45-B210-945CA6750CB0}"/>
                </a:ext>
              </a:extLst>
            </p:cNvPr>
            <p:cNvSpPr>
              <a:spLocks noChangeArrowheads="1"/>
            </p:cNvSpPr>
            <p:nvPr/>
          </p:nvSpPr>
          <p:spPr bwMode="auto">
            <a:xfrm>
              <a:off x="10138333" y="2957082"/>
              <a:ext cx="510086" cy="400110"/>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latin typeface="Times New Roman" panose="02020603050405020304" pitchFamily="18" charset="0"/>
                <a:cs typeface="Arial" panose="020B0604020202020204" pitchFamily="34" charset="0"/>
              </a:endParaRPr>
            </a:p>
          </p:txBody>
        </p:sp>
        <p:sp>
          <p:nvSpPr>
            <p:cNvPr id="108" name="TextBox 107">
              <a:extLst>
                <a:ext uri="{FF2B5EF4-FFF2-40B4-BE49-F238E27FC236}">
                  <a16:creationId xmlns:a16="http://schemas.microsoft.com/office/drawing/2014/main" id="{72167ECA-B9B2-4E40-82B0-9F43976F24FE}"/>
                </a:ext>
              </a:extLst>
            </p:cNvPr>
            <p:cNvSpPr txBox="1"/>
            <p:nvPr/>
          </p:nvSpPr>
          <p:spPr>
            <a:xfrm>
              <a:off x="10364121" y="3049415"/>
              <a:ext cx="364604" cy="553996"/>
            </a:xfrm>
            <a:prstGeom prst="rect">
              <a:avLst/>
            </a:prstGeom>
            <a:noFill/>
          </p:spPr>
          <p:txBody>
            <a:bodyPr wrap="square" rtlCol="0">
              <a:spAutoFit/>
            </a:bodyPr>
            <a:lstStyle/>
            <a:p>
              <a:r>
                <a:rPr lang="en-US" sz="1050" i="1" dirty="0"/>
                <a:t>X’</a:t>
              </a:r>
            </a:p>
          </p:txBody>
        </p:sp>
        <p:pic>
          <p:nvPicPr>
            <p:cNvPr id="109" name="Picture 108">
              <a:extLst>
                <a:ext uri="{FF2B5EF4-FFF2-40B4-BE49-F238E27FC236}">
                  <a16:creationId xmlns:a16="http://schemas.microsoft.com/office/drawing/2014/main" id="{06DE726C-08C5-5346-B762-9B140BCB8885}"/>
                </a:ext>
              </a:extLst>
            </p:cNvPr>
            <p:cNvPicPr>
              <a:picLocks noChangeAspect="1"/>
            </p:cNvPicPr>
            <p:nvPr/>
          </p:nvPicPr>
          <p:blipFill>
            <a:blip r:embed="rId4"/>
            <a:stretch>
              <a:fillRect/>
            </a:stretch>
          </p:blipFill>
          <p:spPr>
            <a:xfrm>
              <a:off x="10136156" y="2995160"/>
              <a:ext cx="307778" cy="307778"/>
            </a:xfrm>
            <a:prstGeom prst="rect">
              <a:avLst/>
            </a:prstGeom>
          </p:spPr>
        </p:pic>
      </p:grpSp>
      <p:grpSp>
        <p:nvGrpSpPr>
          <p:cNvPr id="110" name="Group 109">
            <a:extLst>
              <a:ext uri="{FF2B5EF4-FFF2-40B4-BE49-F238E27FC236}">
                <a16:creationId xmlns:a16="http://schemas.microsoft.com/office/drawing/2014/main" id="{6E55A0D6-71A5-1D45-8A52-331867F92A1A}"/>
              </a:ext>
            </a:extLst>
          </p:cNvPr>
          <p:cNvGrpSpPr/>
          <p:nvPr/>
        </p:nvGrpSpPr>
        <p:grpSpPr>
          <a:xfrm>
            <a:off x="7596128" y="4192632"/>
            <a:ext cx="444427" cy="484748"/>
            <a:chOff x="10136156" y="2957082"/>
            <a:chExt cx="592569" cy="646329"/>
          </a:xfrm>
        </p:grpSpPr>
        <p:sp>
          <p:nvSpPr>
            <p:cNvPr id="111" name="AutoShape 327">
              <a:extLst>
                <a:ext uri="{FF2B5EF4-FFF2-40B4-BE49-F238E27FC236}">
                  <a16:creationId xmlns:a16="http://schemas.microsoft.com/office/drawing/2014/main" id="{AD90F81E-B5AA-6341-8460-5E051080AABB}"/>
                </a:ext>
              </a:extLst>
            </p:cNvPr>
            <p:cNvSpPr>
              <a:spLocks noChangeArrowheads="1"/>
            </p:cNvSpPr>
            <p:nvPr/>
          </p:nvSpPr>
          <p:spPr bwMode="auto">
            <a:xfrm>
              <a:off x="10138333" y="2957082"/>
              <a:ext cx="510086" cy="400110"/>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latin typeface="Times New Roman" panose="02020603050405020304" pitchFamily="18" charset="0"/>
                <a:cs typeface="Arial" panose="020B0604020202020204" pitchFamily="34" charset="0"/>
              </a:endParaRPr>
            </a:p>
          </p:txBody>
        </p:sp>
        <p:sp>
          <p:nvSpPr>
            <p:cNvPr id="112" name="TextBox 111">
              <a:extLst>
                <a:ext uri="{FF2B5EF4-FFF2-40B4-BE49-F238E27FC236}">
                  <a16:creationId xmlns:a16="http://schemas.microsoft.com/office/drawing/2014/main" id="{C02956FF-BB8D-6149-9012-24692DD7049D}"/>
                </a:ext>
              </a:extLst>
            </p:cNvPr>
            <p:cNvSpPr txBox="1"/>
            <p:nvPr/>
          </p:nvSpPr>
          <p:spPr>
            <a:xfrm>
              <a:off x="10364121" y="3049415"/>
              <a:ext cx="364604" cy="553996"/>
            </a:xfrm>
            <a:prstGeom prst="rect">
              <a:avLst/>
            </a:prstGeom>
            <a:noFill/>
          </p:spPr>
          <p:txBody>
            <a:bodyPr wrap="square" rtlCol="0">
              <a:spAutoFit/>
            </a:bodyPr>
            <a:lstStyle/>
            <a:p>
              <a:r>
                <a:rPr lang="en-US" sz="1050" i="1" dirty="0"/>
                <a:t>X’’</a:t>
              </a:r>
            </a:p>
          </p:txBody>
        </p:sp>
        <p:pic>
          <p:nvPicPr>
            <p:cNvPr id="113" name="Picture 112">
              <a:extLst>
                <a:ext uri="{FF2B5EF4-FFF2-40B4-BE49-F238E27FC236}">
                  <a16:creationId xmlns:a16="http://schemas.microsoft.com/office/drawing/2014/main" id="{7E37BA2D-D932-D14B-9FD2-5FE1BA0B7217}"/>
                </a:ext>
              </a:extLst>
            </p:cNvPr>
            <p:cNvPicPr>
              <a:picLocks noChangeAspect="1"/>
            </p:cNvPicPr>
            <p:nvPr/>
          </p:nvPicPr>
          <p:blipFill>
            <a:blip r:embed="rId4"/>
            <a:stretch>
              <a:fillRect/>
            </a:stretch>
          </p:blipFill>
          <p:spPr>
            <a:xfrm>
              <a:off x="10136156" y="2995160"/>
              <a:ext cx="307778" cy="307778"/>
            </a:xfrm>
            <a:prstGeom prst="rect">
              <a:avLst/>
            </a:prstGeom>
          </p:spPr>
        </p:pic>
      </p:grpSp>
      <p:grpSp>
        <p:nvGrpSpPr>
          <p:cNvPr id="114" name="Group 113">
            <a:extLst>
              <a:ext uri="{FF2B5EF4-FFF2-40B4-BE49-F238E27FC236}">
                <a16:creationId xmlns:a16="http://schemas.microsoft.com/office/drawing/2014/main" id="{CEB7CAB0-F376-054D-A184-1987E69E5578}"/>
              </a:ext>
            </a:extLst>
          </p:cNvPr>
          <p:cNvGrpSpPr/>
          <p:nvPr/>
        </p:nvGrpSpPr>
        <p:grpSpPr>
          <a:xfrm>
            <a:off x="7594766" y="4751416"/>
            <a:ext cx="544554" cy="323166"/>
            <a:chOff x="10138333" y="2957082"/>
            <a:chExt cx="726072" cy="430887"/>
          </a:xfrm>
        </p:grpSpPr>
        <p:sp>
          <p:nvSpPr>
            <p:cNvPr id="115" name="AutoShape 327">
              <a:extLst>
                <a:ext uri="{FF2B5EF4-FFF2-40B4-BE49-F238E27FC236}">
                  <a16:creationId xmlns:a16="http://schemas.microsoft.com/office/drawing/2014/main" id="{0D7E10F2-D009-F14B-82D2-F08AB22187D5}"/>
                </a:ext>
              </a:extLst>
            </p:cNvPr>
            <p:cNvSpPr>
              <a:spLocks noChangeArrowheads="1"/>
            </p:cNvSpPr>
            <p:nvPr/>
          </p:nvSpPr>
          <p:spPr bwMode="auto">
            <a:xfrm>
              <a:off x="10138333" y="2957082"/>
              <a:ext cx="510086" cy="400110"/>
            </a:xfrm>
            <a:prstGeom prst="can">
              <a:avLst>
                <a:gd name="adj" fmla="val 31004"/>
              </a:avLst>
            </a:prstGeom>
            <a:gradFill rotWithShape="1">
              <a:gsLst>
                <a:gs pos="0">
                  <a:schemeClr val="accent5">
                    <a:lumMod val="75000"/>
                  </a:schemeClr>
                </a:gs>
                <a:gs pos="100000">
                  <a:srgbClr val="FFFFFF"/>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latin typeface="Times New Roman" panose="02020603050405020304" pitchFamily="18" charset="0"/>
                <a:cs typeface="Arial" panose="020B0604020202020204" pitchFamily="34" charset="0"/>
              </a:endParaRPr>
            </a:p>
          </p:txBody>
        </p:sp>
        <p:sp>
          <p:nvSpPr>
            <p:cNvPr id="116" name="TextBox 115">
              <a:extLst>
                <a:ext uri="{FF2B5EF4-FFF2-40B4-BE49-F238E27FC236}">
                  <a16:creationId xmlns:a16="http://schemas.microsoft.com/office/drawing/2014/main" id="{87935EAA-1BE1-5D4A-BB6F-A7C69F071ADD}"/>
                </a:ext>
              </a:extLst>
            </p:cNvPr>
            <p:cNvSpPr txBox="1"/>
            <p:nvPr/>
          </p:nvSpPr>
          <p:spPr>
            <a:xfrm>
              <a:off x="10364121" y="3049415"/>
              <a:ext cx="500284" cy="338554"/>
            </a:xfrm>
            <a:prstGeom prst="rect">
              <a:avLst/>
            </a:prstGeom>
            <a:noFill/>
          </p:spPr>
          <p:txBody>
            <a:bodyPr wrap="square" rtlCol="0">
              <a:spAutoFit/>
            </a:bodyPr>
            <a:lstStyle/>
            <a:p>
              <a:r>
                <a:rPr lang="en-US" sz="1050" i="1" dirty="0"/>
                <a:t>X’’</a:t>
              </a:r>
            </a:p>
          </p:txBody>
        </p:sp>
      </p:grpSp>
      <p:sp>
        <p:nvSpPr>
          <p:cNvPr id="118" name="TextBox 117">
            <a:extLst>
              <a:ext uri="{FF2B5EF4-FFF2-40B4-BE49-F238E27FC236}">
                <a16:creationId xmlns:a16="http://schemas.microsoft.com/office/drawing/2014/main" id="{6F306746-EF4C-B446-9F1D-1D85D8A99FAC}"/>
              </a:ext>
            </a:extLst>
          </p:cNvPr>
          <p:cNvSpPr txBox="1"/>
          <p:nvPr/>
        </p:nvSpPr>
        <p:spPr>
          <a:xfrm>
            <a:off x="5921903" y="3962510"/>
            <a:ext cx="310718" cy="276999"/>
          </a:xfrm>
          <a:prstGeom prst="rect">
            <a:avLst/>
          </a:prstGeom>
          <a:noFill/>
        </p:spPr>
        <p:txBody>
          <a:bodyPr wrap="square" rtlCol="0">
            <a:spAutoFit/>
          </a:bodyPr>
          <a:lstStyle/>
          <a:p>
            <a:r>
              <a:rPr lang="en-US" sz="1200" i="1" dirty="0">
                <a:solidFill>
                  <a:srgbClr val="0000A3"/>
                </a:solidFill>
              </a:rPr>
              <a:t>t’</a:t>
            </a:r>
            <a:endParaRPr lang="en-US" sz="1200" i="1" dirty="0"/>
          </a:p>
        </p:txBody>
      </p:sp>
      <p:sp>
        <p:nvSpPr>
          <p:cNvPr id="119" name="TextBox 118">
            <a:extLst>
              <a:ext uri="{FF2B5EF4-FFF2-40B4-BE49-F238E27FC236}">
                <a16:creationId xmlns:a16="http://schemas.microsoft.com/office/drawing/2014/main" id="{80C0AC55-7635-2346-85C0-10B75BF4C445}"/>
              </a:ext>
            </a:extLst>
          </p:cNvPr>
          <p:cNvSpPr txBox="1"/>
          <p:nvPr/>
        </p:nvSpPr>
        <p:spPr>
          <a:xfrm>
            <a:off x="5538388" y="5334256"/>
            <a:ext cx="3086629" cy="461665"/>
          </a:xfrm>
          <a:prstGeom prst="rect">
            <a:avLst/>
          </a:prstGeom>
          <a:noFill/>
        </p:spPr>
        <p:txBody>
          <a:bodyPr wrap="square" rtlCol="0">
            <a:spAutoFit/>
          </a:bodyPr>
          <a:lstStyle/>
          <a:p>
            <a:r>
              <a:rPr lang="en-US" sz="1200" i="1" dirty="0">
                <a:solidFill>
                  <a:srgbClr val="C00000"/>
                </a:solidFill>
              </a:rPr>
              <a:t>Q: </a:t>
            </a:r>
            <a:r>
              <a:rPr lang="en-US" sz="1200" dirty="0"/>
              <a:t>what happens if network connection or client crashes at </a:t>
            </a:r>
            <a:r>
              <a:rPr lang="en-US" sz="1200" i="1" dirty="0"/>
              <a:t>t’ </a:t>
            </a:r>
            <a:r>
              <a:rPr lang="en-US" sz="1200" dirty="0"/>
              <a:t>?</a:t>
            </a:r>
          </a:p>
        </p:txBody>
      </p:sp>
    </p:spTree>
    <p:extLst>
      <p:ext uri="{BB962C8B-B14F-4D97-AF65-F5344CB8AC3E}">
        <p14:creationId xmlns:p14="http://schemas.microsoft.com/office/powerpoint/2010/main" val="23590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dissolve">
                                      <p:cBhvr>
                                        <p:cTn id="11" dur="500"/>
                                        <p:tgtEl>
                                          <p:spTgt spid="12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wipe(right)">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0"/>
                                        </p:tgtEl>
                                        <p:attrNameLst>
                                          <p:attrName>style.visibility</p:attrName>
                                        </p:attrNameLst>
                                      </p:cBhvr>
                                      <p:to>
                                        <p:strVal val="visible"/>
                                      </p:to>
                                    </p:set>
                                    <p:animEffect transition="in" filter="wipe(left)">
                                      <p:cBhvr>
                                        <p:cTn id="20" dur="500"/>
                                        <p:tgtEl>
                                          <p:spTgt spid="130"/>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dissolve">
                                      <p:cBhvr>
                                        <p:cTn id="24" dur="500"/>
                                        <p:tgtEl>
                                          <p:spTgt spid="106"/>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wipe(right)">
                                      <p:cBhvr>
                                        <p:cTn id="28" dur="500"/>
                                        <p:tgtEl>
                                          <p:spTgt spid="125"/>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wipe(left)">
                                      <p:cBhvr>
                                        <p:cTn id="32" dur="500"/>
                                        <p:tgtEl>
                                          <p:spTgt spid="131"/>
                                        </p:tgtEl>
                                      </p:cBhvr>
                                    </p:animEffect>
                                  </p:childTnLst>
                                </p:cTn>
                              </p:par>
                            </p:childTnLst>
                          </p:cTn>
                        </p:par>
                        <p:par>
                          <p:cTn id="33" fill="hold">
                            <p:stCondLst>
                              <p:cond delay="2000"/>
                            </p:stCondLst>
                            <p:childTnLst>
                              <p:par>
                                <p:cTn id="34" presetID="9" presetClass="entr" presetSubtype="0" fill="hold" nodeType="after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dissolve">
                                      <p:cBhvr>
                                        <p:cTn id="36" dur="500"/>
                                        <p:tgtEl>
                                          <p:spTgt spid="110"/>
                                        </p:tgtEl>
                                      </p:cBhvr>
                                    </p:animEffect>
                                  </p:childTnLst>
                                </p:cTn>
                              </p:par>
                            </p:childTnLst>
                          </p:cTn>
                        </p:par>
                        <p:par>
                          <p:cTn id="37" fill="hold">
                            <p:stCondLst>
                              <p:cond delay="2500"/>
                            </p:stCondLst>
                            <p:childTnLst>
                              <p:par>
                                <p:cTn id="38" presetID="22" presetClass="entr" presetSubtype="2" fill="hold" nodeType="after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wipe(right)">
                                      <p:cBhvr>
                                        <p:cTn id="40" dur="500"/>
                                        <p:tgtEl>
                                          <p:spTgt spid="1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wipe(left)">
                                      <p:cBhvr>
                                        <p:cTn id="45" dur="500"/>
                                        <p:tgtEl>
                                          <p:spTgt spid="128"/>
                                        </p:tgtEl>
                                      </p:cBhvr>
                                    </p:animEffect>
                                  </p:childTnLst>
                                </p:cTn>
                              </p:par>
                            </p:childTnLst>
                          </p:cTn>
                        </p:par>
                        <p:par>
                          <p:cTn id="46" fill="hold">
                            <p:stCondLst>
                              <p:cond delay="500"/>
                            </p:stCondLst>
                            <p:childTnLst>
                              <p:par>
                                <p:cTn id="47" presetID="9" presetClass="entr" presetSubtype="0" fill="hold" nodeType="after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dissolve">
                                      <p:cBhvr>
                                        <p:cTn id="49" dur="500"/>
                                        <p:tgtEl>
                                          <p:spTgt spid="114"/>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129"/>
                                        </p:tgtEl>
                                        <p:attrNameLst>
                                          <p:attrName>style.visibility</p:attrName>
                                        </p:attrNameLst>
                                      </p:cBhvr>
                                      <p:to>
                                        <p:strVal val="visible"/>
                                      </p:to>
                                    </p:set>
                                    <p:animEffect transition="in" filter="wipe(right)">
                                      <p:cBhvr>
                                        <p:cTn id="53" dur="500"/>
                                        <p:tgtEl>
                                          <p:spTgt spid="12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dissolve">
                                      <p:cBhvr>
                                        <p:cTn id="5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42159"/>
            <a:ext cx="7886700" cy="670967"/>
          </a:xfrm>
        </p:spPr>
        <p:txBody>
          <a:bodyPr>
            <a:normAutofit/>
          </a:bodyPr>
          <a:lstStyle/>
          <a:p>
            <a:r>
              <a:rPr lang="en-US" altLang="en-US" dirty="0">
                <a:ea typeface="ＭＳ Ｐゴシック" panose="020B0600070205080204" pitchFamily="34" charset="-128"/>
              </a:rPr>
              <a:t>Maintaining user/server state: cookies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19</a:t>
            </a:fld>
            <a:endParaRPr lang="en-US" dirty="0"/>
          </a:p>
        </p:txBody>
      </p:sp>
      <p:sp>
        <p:nvSpPr>
          <p:cNvPr id="93" name="Rectangle 3">
            <a:extLst>
              <a:ext uri="{FF2B5EF4-FFF2-40B4-BE49-F238E27FC236}">
                <a16:creationId xmlns:a16="http://schemas.microsoft.com/office/drawing/2014/main" id="{044314F4-5E29-A342-9469-ED1D194C2BEE}"/>
              </a:ext>
            </a:extLst>
          </p:cNvPr>
          <p:cNvSpPr txBox="1">
            <a:spLocks noChangeArrowheads="1"/>
          </p:cNvSpPr>
          <p:nvPr/>
        </p:nvSpPr>
        <p:spPr>
          <a:xfrm>
            <a:off x="466957" y="1946542"/>
            <a:ext cx="4751660" cy="3665934"/>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dirty="0">
                <a:ea typeface="ＭＳ Ｐゴシック" panose="020B0600070205080204" pitchFamily="34" charset="-128"/>
              </a:rPr>
              <a:t>Web sites and client browser  use </a:t>
            </a:r>
            <a:r>
              <a:rPr lang="en-US" altLang="en-US" sz="2400" i="1" dirty="0">
                <a:solidFill>
                  <a:srgbClr val="C00000"/>
                </a:solidFill>
                <a:ea typeface="ＭＳ Ｐゴシック" panose="020B0600070205080204" pitchFamily="34" charset="-128"/>
              </a:rPr>
              <a:t>cookies</a:t>
            </a:r>
            <a:r>
              <a:rPr lang="en-US" altLang="en-US" sz="2400" dirty="0">
                <a:ea typeface="ＭＳ Ｐゴシック" panose="020B0600070205080204" pitchFamily="34" charset="-128"/>
              </a:rPr>
              <a:t> to maintain some state between transactions</a:t>
            </a:r>
          </a:p>
          <a:p>
            <a:pPr>
              <a:buFont typeface="Wingdings" pitchFamily="2" charset="2"/>
              <a:buNone/>
            </a:pPr>
            <a:r>
              <a:rPr lang="en-US" altLang="en-US" sz="2400" i="1" dirty="0">
                <a:solidFill>
                  <a:srgbClr val="0000A3"/>
                </a:solidFill>
                <a:ea typeface="ＭＳ Ｐゴシック" panose="020B0600070205080204" pitchFamily="34" charset="-128"/>
              </a:rPr>
              <a:t>four components:</a:t>
            </a:r>
          </a:p>
          <a:p>
            <a:pPr lvl="1">
              <a:buFont typeface="Wingdings" pitchFamily="2" charset="2"/>
              <a:buNone/>
            </a:pPr>
            <a:r>
              <a:rPr lang="en-US" altLang="en-US" sz="2100" dirty="0">
                <a:ea typeface="ＭＳ Ｐゴシック" panose="020B0600070205080204" pitchFamily="34" charset="-128"/>
              </a:rPr>
              <a:t>1) cookie header line of HTTP </a:t>
            </a:r>
            <a:r>
              <a:rPr lang="en-US" altLang="en-US" sz="2100" i="1" dirty="0">
                <a:ea typeface="ＭＳ Ｐゴシック" panose="020B0600070205080204" pitchFamily="34" charset="-128"/>
              </a:rPr>
              <a:t>response</a:t>
            </a:r>
            <a:r>
              <a:rPr lang="en-US" altLang="en-US" sz="2100" dirty="0">
                <a:ea typeface="ＭＳ Ｐゴシック" panose="020B0600070205080204" pitchFamily="34" charset="-128"/>
              </a:rPr>
              <a:t> message</a:t>
            </a:r>
          </a:p>
          <a:p>
            <a:pPr lvl="1">
              <a:buFont typeface="Wingdings" pitchFamily="2" charset="2"/>
              <a:buNone/>
            </a:pPr>
            <a:r>
              <a:rPr lang="en-US" altLang="en-US" sz="2100" dirty="0">
                <a:ea typeface="ＭＳ Ｐゴシック" panose="020B0600070205080204" pitchFamily="34" charset="-128"/>
              </a:rPr>
              <a:t>2) cookie header line in next HTTP </a:t>
            </a:r>
            <a:r>
              <a:rPr lang="en-US" altLang="en-US" sz="2100" i="1" dirty="0">
                <a:ea typeface="ＭＳ Ｐゴシック" panose="020B0600070205080204" pitchFamily="34" charset="-128"/>
              </a:rPr>
              <a:t>request</a:t>
            </a:r>
            <a:r>
              <a:rPr lang="en-US" altLang="en-US" sz="2100" dirty="0">
                <a:ea typeface="ＭＳ Ｐゴシック" panose="020B0600070205080204" pitchFamily="34" charset="-128"/>
              </a:rPr>
              <a:t> message</a:t>
            </a:r>
          </a:p>
          <a:p>
            <a:pPr lvl="1">
              <a:buFont typeface="Wingdings" pitchFamily="2" charset="2"/>
              <a:buNone/>
            </a:pPr>
            <a:r>
              <a:rPr lang="en-US" altLang="en-US" sz="2100" dirty="0">
                <a:ea typeface="ＭＳ Ｐゴシック" panose="020B0600070205080204" pitchFamily="34" charset="-128"/>
              </a:rPr>
              <a:t>3) cookie file kept on user</a:t>
            </a:r>
            <a:r>
              <a:rPr lang="ja-JP" altLang="en-US" sz="2100">
                <a:ea typeface="ＭＳ Ｐゴシック" panose="020B0600070205080204" pitchFamily="34" charset="-128"/>
              </a:rPr>
              <a:t>’</a:t>
            </a:r>
            <a:r>
              <a:rPr lang="en-US" altLang="ja-JP" sz="2100" dirty="0">
                <a:ea typeface="ＭＳ Ｐゴシック" panose="020B0600070205080204" pitchFamily="34" charset="-128"/>
              </a:rPr>
              <a:t>s host, managed by user</a:t>
            </a:r>
            <a:r>
              <a:rPr lang="ja-JP" altLang="en-US" sz="2100">
                <a:ea typeface="ＭＳ Ｐゴシック" panose="020B0600070205080204" pitchFamily="34" charset="-128"/>
              </a:rPr>
              <a:t>’</a:t>
            </a:r>
            <a:r>
              <a:rPr lang="en-US" altLang="ja-JP" sz="2100" dirty="0">
                <a:ea typeface="ＭＳ Ｐゴシック" panose="020B0600070205080204" pitchFamily="34" charset="-128"/>
              </a:rPr>
              <a:t>s browser</a:t>
            </a:r>
          </a:p>
          <a:p>
            <a:pPr lvl="1">
              <a:buFont typeface="Wingdings" pitchFamily="2" charset="2"/>
              <a:buNone/>
            </a:pPr>
            <a:r>
              <a:rPr lang="en-US" altLang="en-US" sz="2100" dirty="0">
                <a:ea typeface="ＭＳ Ｐゴシック" panose="020B0600070205080204" pitchFamily="34" charset="-128"/>
              </a:rPr>
              <a:t>4) back-end database at Web site</a:t>
            </a:r>
          </a:p>
        </p:txBody>
      </p:sp>
      <p:sp>
        <p:nvSpPr>
          <p:cNvPr id="94" name="Rectangle 4">
            <a:extLst>
              <a:ext uri="{FF2B5EF4-FFF2-40B4-BE49-F238E27FC236}">
                <a16:creationId xmlns:a16="http://schemas.microsoft.com/office/drawing/2014/main" id="{26408C84-4366-9C43-B55D-97AC8C9FA33A}"/>
              </a:ext>
            </a:extLst>
          </p:cNvPr>
          <p:cNvSpPr txBox="1">
            <a:spLocks noChangeArrowheads="1"/>
          </p:cNvSpPr>
          <p:nvPr/>
        </p:nvSpPr>
        <p:spPr>
          <a:xfrm>
            <a:off x="5699523" y="1946542"/>
            <a:ext cx="3272590" cy="3769299"/>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4" indent="8335">
              <a:buNone/>
              <a:defRPr/>
            </a:pPr>
            <a:r>
              <a:rPr lang="en-US" sz="2100" dirty="0">
                <a:solidFill>
                  <a:srgbClr val="0000A3"/>
                </a:solidFill>
              </a:rPr>
              <a:t>Example:</a:t>
            </a:r>
          </a:p>
          <a:p>
            <a:pPr marL="175022" indent="-175022">
              <a:spcBef>
                <a:spcPts val="450"/>
              </a:spcBef>
              <a:buFont typeface="Wingdings" charset="2"/>
              <a:buChar char="§"/>
              <a:defRPr/>
            </a:pPr>
            <a:r>
              <a:rPr lang="en-US" sz="1800" dirty="0"/>
              <a:t>Susan uses browser on laptop, visits specific e-commerce site for first time</a:t>
            </a:r>
          </a:p>
          <a:p>
            <a:pPr marL="175022" indent="-175022">
              <a:spcBef>
                <a:spcPts val="450"/>
              </a:spcBef>
              <a:buFont typeface="Wingdings" charset="2"/>
              <a:buChar char="§"/>
              <a:defRPr/>
            </a:pPr>
            <a:r>
              <a:rPr lang="en-US" sz="1800" dirty="0"/>
              <a:t>when initial HTTP requests arrives at site, site creates: </a:t>
            </a:r>
          </a:p>
          <a:p>
            <a:pPr marL="514350" lvl="1" indent="-171450">
              <a:spcBef>
                <a:spcPts val="450"/>
              </a:spcBef>
              <a:buFont typeface="Arial"/>
              <a:buChar char="•"/>
              <a:defRPr/>
            </a:pPr>
            <a:r>
              <a:rPr lang="en-US" sz="1800" dirty="0"/>
              <a:t>unique ID (aka “cookie”)</a:t>
            </a:r>
          </a:p>
          <a:p>
            <a:pPr marL="514350" lvl="1" indent="-171450">
              <a:spcBef>
                <a:spcPts val="450"/>
              </a:spcBef>
              <a:buFont typeface="Arial"/>
              <a:buChar char="•"/>
              <a:defRPr/>
            </a:pPr>
            <a:r>
              <a:rPr lang="en-US" sz="1800" dirty="0"/>
              <a:t>entry in backend database for ID</a:t>
            </a:r>
          </a:p>
          <a:p>
            <a:pPr marL="257175" indent="-171450">
              <a:spcBef>
                <a:spcPts val="450"/>
              </a:spcBef>
              <a:buFont typeface="Arial"/>
              <a:buChar char="•"/>
              <a:defRPr/>
            </a:pPr>
            <a:r>
              <a:rPr lang="en-US" sz="1800" dirty="0"/>
              <a:t>subsequent HTTP requests from Susan to this site will contain cookie ID value, allowing site to “identify” Susan</a:t>
            </a:r>
          </a:p>
        </p:txBody>
      </p:sp>
    </p:spTree>
    <p:extLst>
      <p:ext uri="{BB962C8B-B14F-4D97-AF65-F5344CB8AC3E}">
        <p14:creationId xmlns:p14="http://schemas.microsoft.com/office/powerpoint/2010/main" val="268088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dissolve">
                                      <p:cBhvr>
                                        <p:cTn id="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18F2DFAA-3FF2-4DB3-9EAC-5EA7D64EC0ED}"/>
              </a:ext>
            </a:extLst>
          </p:cNvPr>
          <p:cNvSpPr>
            <a:spLocks noGrp="1"/>
          </p:cNvSpPr>
          <p:nvPr>
            <p:ph sz="quarter" idx="13"/>
          </p:nvPr>
        </p:nvSpPr>
        <p:spPr>
          <a:xfrm>
            <a:off x="838200" y="2570182"/>
            <a:ext cx="7620000" cy="2306617"/>
          </a:xfrm>
        </p:spPr>
        <p:txBody>
          <a:bodyPr>
            <a:noAutofit/>
          </a:bodyPr>
          <a:lstStyle/>
          <a:p>
            <a:pPr indent="0" algn="ctr">
              <a:buNone/>
            </a:pPr>
            <a:r>
              <a:rPr lang="en-US" altLang="en-US" sz="5400" b="1" dirty="0">
                <a:solidFill>
                  <a:srgbClr val="000099"/>
                </a:solidFill>
                <a:latin typeface="+mj-lt"/>
              </a:rPr>
              <a:t>Application Layer</a:t>
            </a:r>
            <a:endParaRPr lang="tr-TR" sz="5400" b="1" dirty="0">
              <a:latin typeface="Dubai" panose="020B0503030403030204" pitchFamily="34" charset="-78"/>
              <a:cs typeface="Dubai" panose="020B0503030403030204" pitchFamily="34" charset="-78"/>
            </a:endParaRPr>
          </a:p>
        </p:txBody>
      </p:sp>
      <p:sp>
        <p:nvSpPr>
          <p:cNvPr id="5" name="Başlık 4">
            <a:extLst>
              <a:ext uri="{FF2B5EF4-FFF2-40B4-BE49-F238E27FC236}">
                <a16:creationId xmlns:a16="http://schemas.microsoft.com/office/drawing/2014/main" id="{F9A20A44-5D0C-4BD8-A2DA-A3BF52CCD6BE}"/>
              </a:ext>
            </a:extLst>
          </p:cNvPr>
          <p:cNvSpPr>
            <a:spLocks noGrp="1"/>
          </p:cNvSpPr>
          <p:nvPr>
            <p:ph type="title"/>
          </p:nvPr>
        </p:nvSpPr>
        <p:spPr/>
        <p:txBody>
          <a:bodyPr/>
          <a:lstStyle/>
          <a:p>
            <a:r>
              <a:rPr lang="tr-TR" dirty="0" err="1"/>
              <a:t>Chapter</a:t>
            </a:r>
            <a:r>
              <a:rPr lang="tr-TR" dirty="0"/>
              <a:t> 2</a:t>
            </a:r>
          </a:p>
        </p:txBody>
      </p:sp>
      <p:sp>
        <p:nvSpPr>
          <p:cNvPr id="6" name="Veri Yer Tutucusu 5">
            <a:extLst>
              <a:ext uri="{FF2B5EF4-FFF2-40B4-BE49-F238E27FC236}">
                <a16:creationId xmlns:a16="http://schemas.microsoft.com/office/drawing/2014/main" id="{CA1894E2-E194-4D79-A795-745BDE7265D9}"/>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89E0C013-CA97-4A81-B537-11DF44444521}"/>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2</a:t>
            </a:fld>
            <a:endParaRPr lang="en-US" dirty="0"/>
          </a:p>
        </p:txBody>
      </p:sp>
    </p:spTree>
    <p:extLst>
      <p:ext uri="{BB962C8B-B14F-4D97-AF65-F5344CB8AC3E}">
        <p14:creationId xmlns:p14="http://schemas.microsoft.com/office/powerpoint/2010/main" val="3760008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42159"/>
            <a:ext cx="7886700" cy="670967"/>
          </a:xfrm>
        </p:spPr>
        <p:txBody>
          <a:bodyPr>
            <a:normAutofit/>
          </a:bodyPr>
          <a:lstStyle/>
          <a:p>
            <a:r>
              <a:rPr lang="en-US" altLang="en-US" dirty="0">
                <a:ea typeface="ＭＳ Ｐゴシック" panose="020B0600070205080204" pitchFamily="34" charset="-128"/>
              </a:rPr>
              <a:t>Maintaining user/server state: cookies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20</a:t>
            </a:fld>
            <a:endParaRPr lang="en-US" dirty="0"/>
          </a:p>
        </p:txBody>
      </p:sp>
      <p:sp>
        <p:nvSpPr>
          <p:cNvPr id="96" name="Text Box 5">
            <a:extLst>
              <a:ext uri="{FF2B5EF4-FFF2-40B4-BE49-F238E27FC236}">
                <a16:creationId xmlns:a16="http://schemas.microsoft.com/office/drawing/2014/main" id="{BDD58876-57D5-6242-A5A0-1F4F57BBD486}"/>
              </a:ext>
            </a:extLst>
          </p:cNvPr>
          <p:cNvSpPr txBox="1">
            <a:spLocks noChangeArrowheads="1"/>
          </p:cNvSpPr>
          <p:nvPr/>
        </p:nvSpPr>
        <p:spPr bwMode="auto">
          <a:xfrm>
            <a:off x="1546022" y="1807244"/>
            <a:ext cx="7024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800" kern="0" dirty="0">
                <a:solidFill>
                  <a:srgbClr val="CC0000"/>
                </a:solidFill>
                <a:latin typeface="+mn-lt"/>
              </a:rPr>
              <a:t>client</a:t>
            </a:r>
          </a:p>
        </p:txBody>
      </p:sp>
      <p:sp>
        <p:nvSpPr>
          <p:cNvPr id="97" name="Text Box 6">
            <a:extLst>
              <a:ext uri="{FF2B5EF4-FFF2-40B4-BE49-F238E27FC236}">
                <a16:creationId xmlns:a16="http://schemas.microsoft.com/office/drawing/2014/main" id="{2C7DB634-32FD-8242-867E-9B9E0867E967}"/>
              </a:ext>
            </a:extLst>
          </p:cNvPr>
          <p:cNvSpPr txBox="1">
            <a:spLocks noChangeArrowheads="1"/>
          </p:cNvSpPr>
          <p:nvPr/>
        </p:nvSpPr>
        <p:spPr bwMode="auto">
          <a:xfrm>
            <a:off x="5282468" y="2023898"/>
            <a:ext cx="769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800" kern="0" dirty="0">
                <a:solidFill>
                  <a:srgbClr val="CC0000"/>
                </a:solidFill>
                <a:latin typeface="+mn-lt"/>
              </a:rPr>
              <a:t>server</a:t>
            </a:r>
          </a:p>
        </p:txBody>
      </p:sp>
      <p:grpSp>
        <p:nvGrpSpPr>
          <p:cNvPr id="98" name="Group 90">
            <a:extLst>
              <a:ext uri="{FF2B5EF4-FFF2-40B4-BE49-F238E27FC236}">
                <a16:creationId xmlns:a16="http://schemas.microsoft.com/office/drawing/2014/main" id="{94011BFB-FD4F-E449-8218-8F0FBC795682}"/>
              </a:ext>
            </a:extLst>
          </p:cNvPr>
          <p:cNvGrpSpPr>
            <a:grpSpLocks/>
          </p:cNvGrpSpPr>
          <p:nvPr/>
        </p:nvGrpSpPr>
        <p:grpSpPr bwMode="auto">
          <a:xfrm>
            <a:off x="2247605" y="3900491"/>
            <a:ext cx="2905125" cy="366713"/>
            <a:chOff x="1414" y="2657"/>
            <a:chExt cx="2440" cy="308"/>
          </a:xfrm>
        </p:grpSpPr>
        <p:sp>
          <p:nvSpPr>
            <p:cNvPr id="99" name="Line 16">
              <a:extLst>
                <a:ext uri="{FF2B5EF4-FFF2-40B4-BE49-F238E27FC236}">
                  <a16:creationId xmlns:a16="http://schemas.microsoft.com/office/drawing/2014/main" id="{88BDB1BC-CF22-D740-8FD0-3286D32A2A6C}"/>
                </a:ext>
              </a:extLst>
            </p:cNvPr>
            <p:cNvSpPr>
              <a:spLocks noChangeShapeType="1"/>
            </p:cNvSpPr>
            <p:nvPr/>
          </p:nvSpPr>
          <p:spPr bwMode="auto">
            <a:xfrm flipH="1">
              <a:off x="1414" y="2657"/>
              <a:ext cx="2440" cy="24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dirty="0">
                <a:solidFill>
                  <a:srgbClr val="000000"/>
                </a:solidFill>
                <a:ea typeface="ＭＳ Ｐゴシック" panose="020B0600070205080204" pitchFamily="34" charset="-128"/>
              </a:endParaRPr>
            </a:p>
          </p:txBody>
        </p:sp>
        <p:grpSp>
          <p:nvGrpSpPr>
            <p:cNvPr id="100" name="Group 17">
              <a:extLst>
                <a:ext uri="{FF2B5EF4-FFF2-40B4-BE49-F238E27FC236}">
                  <a16:creationId xmlns:a16="http://schemas.microsoft.com/office/drawing/2014/main" id="{1663D802-36E9-1C4C-BFE3-BD3D0033505C}"/>
                </a:ext>
              </a:extLst>
            </p:cNvPr>
            <p:cNvGrpSpPr>
              <a:grpSpLocks/>
            </p:cNvGrpSpPr>
            <p:nvPr/>
          </p:nvGrpSpPr>
          <p:grpSpPr bwMode="auto">
            <a:xfrm>
              <a:off x="1553" y="2694"/>
              <a:ext cx="1897" cy="271"/>
              <a:chOff x="3268" y="2846"/>
              <a:chExt cx="1897" cy="271"/>
            </a:xfrm>
          </p:grpSpPr>
          <p:sp>
            <p:nvSpPr>
              <p:cNvPr id="101" name="Rectangle 18">
                <a:extLst>
                  <a:ext uri="{FF2B5EF4-FFF2-40B4-BE49-F238E27FC236}">
                    <a16:creationId xmlns:a16="http://schemas.microsoft.com/office/drawing/2014/main" id="{F3795387-184E-6040-B5E5-4A94444CF86C}"/>
                  </a:ext>
                </a:extLst>
              </p:cNvPr>
              <p:cNvSpPr>
                <a:spLocks noChangeArrowheads="1"/>
              </p:cNvSpPr>
              <p:nvPr/>
            </p:nvSpPr>
            <p:spPr bwMode="auto">
              <a:xfrm>
                <a:off x="3282" y="2856"/>
                <a:ext cx="1692" cy="198"/>
              </a:xfrm>
              <a:prstGeom prst="rect">
                <a:avLst/>
              </a:prstGeom>
              <a:solidFill>
                <a:srgbClr val="FFFFFF"/>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102" name="Text Box 19">
                <a:extLst>
                  <a:ext uri="{FF2B5EF4-FFF2-40B4-BE49-F238E27FC236}">
                    <a16:creationId xmlns:a16="http://schemas.microsoft.com/office/drawing/2014/main" id="{1E8E6531-8FF1-1C40-8C70-630F4E1475AD}"/>
                  </a:ext>
                </a:extLst>
              </p:cNvPr>
              <p:cNvSpPr txBox="1">
                <a:spLocks noChangeArrowheads="1"/>
              </p:cNvSpPr>
              <p:nvPr/>
            </p:nvSpPr>
            <p:spPr bwMode="auto">
              <a:xfrm>
                <a:off x="3268" y="2846"/>
                <a:ext cx="1897" cy="271"/>
              </a:xfrm>
              <a:prstGeom prst="rect">
                <a:avLst/>
              </a:prstGeom>
              <a:solidFill>
                <a:srgbClr val="FFFFFF"/>
              </a:solidFill>
              <a:ln w="9525">
                <a:solidFill>
                  <a:srgbClr val="000000"/>
                </a:solidFill>
                <a:miter lim="800000"/>
                <a:headEnd/>
                <a:tailEnd/>
              </a:ln>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500" kern="0" dirty="0">
                    <a:solidFill>
                      <a:srgbClr val="000000"/>
                    </a:solidFill>
                    <a:latin typeface="+mn-lt"/>
                  </a:rPr>
                  <a:t>usual HTTP response msg</a:t>
                </a:r>
                <a:endParaRPr lang="en-US" altLang="en-US" sz="2100" kern="0" dirty="0">
                  <a:solidFill>
                    <a:srgbClr val="000000"/>
                  </a:solidFill>
                  <a:latin typeface="+mn-lt"/>
                </a:endParaRPr>
              </a:p>
            </p:txBody>
          </p:sp>
        </p:grpSp>
      </p:grpSp>
      <p:grpSp>
        <p:nvGrpSpPr>
          <p:cNvPr id="103" name="Group 94">
            <a:extLst>
              <a:ext uri="{FF2B5EF4-FFF2-40B4-BE49-F238E27FC236}">
                <a16:creationId xmlns:a16="http://schemas.microsoft.com/office/drawing/2014/main" id="{A02DFDF0-ACF5-0944-BB01-BEA857B2408F}"/>
              </a:ext>
            </a:extLst>
          </p:cNvPr>
          <p:cNvGrpSpPr>
            <a:grpSpLocks/>
          </p:cNvGrpSpPr>
          <p:nvPr/>
        </p:nvGrpSpPr>
        <p:grpSpPr bwMode="auto">
          <a:xfrm>
            <a:off x="2251824" y="5257872"/>
            <a:ext cx="2894410" cy="370284"/>
            <a:chOff x="1392" y="3579"/>
            <a:chExt cx="2431" cy="311"/>
          </a:xfrm>
        </p:grpSpPr>
        <p:sp>
          <p:nvSpPr>
            <p:cNvPr id="104" name="Line 24">
              <a:extLst>
                <a:ext uri="{FF2B5EF4-FFF2-40B4-BE49-F238E27FC236}">
                  <a16:creationId xmlns:a16="http://schemas.microsoft.com/office/drawing/2014/main" id="{EEB16C5E-89E3-9248-A0E9-068D3F51C40E}"/>
                </a:ext>
              </a:extLst>
            </p:cNvPr>
            <p:cNvSpPr>
              <a:spLocks noChangeShapeType="1"/>
            </p:cNvSpPr>
            <p:nvPr/>
          </p:nvSpPr>
          <p:spPr bwMode="auto">
            <a:xfrm flipH="1">
              <a:off x="1392" y="3579"/>
              <a:ext cx="2431" cy="266"/>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107" name="Text Box 27">
              <a:extLst>
                <a:ext uri="{FF2B5EF4-FFF2-40B4-BE49-F238E27FC236}">
                  <a16:creationId xmlns:a16="http://schemas.microsoft.com/office/drawing/2014/main" id="{474B7C25-022E-B449-BFB7-79520686A1C4}"/>
                </a:ext>
              </a:extLst>
            </p:cNvPr>
            <p:cNvSpPr txBox="1">
              <a:spLocks noChangeArrowheads="1"/>
            </p:cNvSpPr>
            <p:nvPr/>
          </p:nvSpPr>
          <p:spPr bwMode="auto">
            <a:xfrm>
              <a:off x="1598" y="3619"/>
              <a:ext cx="1852" cy="271"/>
            </a:xfrm>
            <a:prstGeom prst="rect">
              <a:avLst/>
            </a:prstGeom>
            <a:solidFill>
              <a:srgbClr val="FFFFFF"/>
            </a:solidFill>
            <a:ln w="9525">
              <a:solidFill>
                <a:srgbClr val="000000"/>
              </a:solidFill>
              <a:miter lim="800000"/>
              <a:headEnd/>
              <a:tailEnd/>
            </a:ln>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500" kern="0" dirty="0">
                  <a:solidFill>
                    <a:srgbClr val="000000"/>
                  </a:solidFill>
                  <a:latin typeface="+mn-lt"/>
                </a:rPr>
                <a:t>usual HTTP response msg</a:t>
              </a:r>
              <a:endParaRPr lang="en-US" altLang="en-US" sz="2100" kern="0" dirty="0">
                <a:solidFill>
                  <a:srgbClr val="000000"/>
                </a:solidFill>
                <a:latin typeface="+mn-lt"/>
              </a:endParaRPr>
            </a:p>
          </p:txBody>
        </p:sp>
      </p:grpSp>
      <p:sp>
        <p:nvSpPr>
          <p:cNvPr id="108" name="Text Box 59">
            <a:extLst>
              <a:ext uri="{FF2B5EF4-FFF2-40B4-BE49-F238E27FC236}">
                <a16:creationId xmlns:a16="http://schemas.microsoft.com/office/drawing/2014/main" id="{8FCE1392-BEBB-7649-A72C-5DBA317615AC}"/>
              </a:ext>
            </a:extLst>
          </p:cNvPr>
          <p:cNvSpPr txBox="1">
            <a:spLocks noChangeArrowheads="1"/>
          </p:cNvSpPr>
          <p:nvPr/>
        </p:nvSpPr>
        <p:spPr bwMode="auto">
          <a:xfrm>
            <a:off x="1299867" y="2577701"/>
            <a:ext cx="1340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350" kern="0">
                <a:solidFill>
                  <a:srgbClr val="000000"/>
                </a:solidFill>
                <a:latin typeface="+mn-lt"/>
              </a:rPr>
              <a:t>cookie file</a:t>
            </a:r>
          </a:p>
        </p:txBody>
      </p:sp>
      <p:sp>
        <p:nvSpPr>
          <p:cNvPr id="109" name="Text Box 66">
            <a:extLst>
              <a:ext uri="{FF2B5EF4-FFF2-40B4-BE49-F238E27FC236}">
                <a16:creationId xmlns:a16="http://schemas.microsoft.com/office/drawing/2014/main" id="{0A6A1E02-F6BE-5D46-AD20-D1F7027FB454}"/>
              </a:ext>
            </a:extLst>
          </p:cNvPr>
          <p:cNvSpPr txBox="1">
            <a:spLocks noChangeArrowheads="1"/>
          </p:cNvSpPr>
          <p:nvPr/>
        </p:nvSpPr>
        <p:spPr bwMode="auto">
          <a:xfrm>
            <a:off x="1163079" y="4361292"/>
            <a:ext cx="138691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500" i="1" kern="0" dirty="0">
                <a:solidFill>
                  <a:srgbClr val="000000"/>
                </a:solidFill>
                <a:latin typeface="+mn-lt"/>
              </a:rPr>
              <a:t>one week later:</a:t>
            </a:r>
          </a:p>
        </p:txBody>
      </p:sp>
      <p:grpSp>
        <p:nvGrpSpPr>
          <p:cNvPr id="110" name="Group 89">
            <a:extLst>
              <a:ext uri="{FF2B5EF4-FFF2-40B4-BE49-F238E27FC236}">
                <a16:creationId xmlns:a16="http://schemas.microsoft.com/office/drawing/2014/main" id="{40D8E44C-8C6C-D542-9BE7-10406B51CDF5}"/>
              </a:ext>
            </a:extLst>
          </p:cNvPr>
          <p:cNvGrpSpPr>
            <a:grpSpLocks/>
          </p:cNvGrpSpPr>
          <p:nvPr/>
        </p:nvGrpSpPr>
        <p:grpSpPr bwMode="auto">
          <a:xfrm>
            <a:off x="2248745" y="3428999"/>
            <a:ext cx="5082768" cy="869157"/>
            <a:chOff x="1411" y="2261"/>
            <a:chExt cx="3533" cy="730"/>
          </a:xfrm>
        </p:grpSpPr>
        <p:sp>
          <p:nvSpPr>
            <p:cNvPr id="111" name="Line 12">
              <a:extLst>
                <a:ext uri="{FF2B5EF4-FFF2-40B4-BE49-F238E27FC236}">
                  <a16:creationId xmlns:a16="http://schemas.microsoft.com/office/drawing/2014/main" id="{153DBCD9-AEFE-0D4C-84B4-A29E1AAACC2D}"/>
                </a:ext>
              </a:extLst>
            </p:cNvPr>
            <p:cNvSpPr>
              <a:spLocks noChangeShapeType="1"/>
            </p:cNvSpPr>
            <p:nvPr/>
          </p:nvSpPr>
          <p:spPr bwMode="auto">
            <a:xfrm>
              <a:off x="1411" y="2361"/>
              <a:ext cx="2016" cy="24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112" name="Text Box 15">
              <a:extLst>
                <a:ext uri="{FF2B5EF4-FFF2-40B4-BE49-F238E27FC236}">
                  <a16:creationId xmlns:a16="http://schemas.microsoft.com/office/drawing/2014/main" id="{B4EE3ACA-27BC-0046-99A0-E10CEAF86486}"/>
                </a:ext>
              </a:extLst>
            </p:cNvPr>
            <p:cNvSpPr txBox="1">
              <a:spLocks noChangeArrowheads="1"/>
            </p:cNvSpPr>
            <p:nvPr/>
          </p:nvSpPr>
          <p:spPr bwMode="auto">
            <a:xfrm>
              <a:off x="1548" y="2261"/>
              <a:ext cx="1689" cy="423"/>
            </a:xfrm>
            <a:prstGeom prst="rect">
              <a:avLst/>
            </a:prstGeom>
            <a:solidFill>
              <a:srgbClr val="FFFFFF"/>
            </a:solidFill>
            <a:ln w="9525">
              <a:solidFill>
                <a:srgbClr val="000000"/>
              </a:solidFill>
              <a:miter lim="800000"/>
              <a:headEnd/>
              <a:tailEnd/>
            </a:ln>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80000"/>
                </a:lnSpc>
                <a:spcBef>
                  <a:spcPct val="0"/>
                </a:spcBef>
                <a:spcAft>
                  <a:spcPct val="0"/>
                </a:spcAft>
                <a:defRPr/>
              </a:pPr>
              <a:r>
                <a:rPr lang="en-US" altLang="en-US" sz="1500" kern="0" dirty="0">
                  <a:solidFill>
                    <a:srgbClr val="000000"/>
                  </a:solidFill>
                  <a:latin typeface="+mn-lt"/>
                </a:rPr>
                <a:t>usual HTTP request msg</a:t>
              </a:r>
            </a:p>
            <a:p>
              <a:pPr algn="ctr" defTabSz="685800" eaLnBrk="0" fontAlgn="base" hangingPunct="0">
                <a:lnSpc>
                  <a:spcPct val="80000"/>
                </a:lnSpc>
                <a:spcBef>
                  <a:spcPct val="0"/>
                </a:spcBef>
                <a:spcAft>
                  <a:spcPct val="0"/>
                </a:spcAft>
                <a:defRPr/>
              </a:pPr>
              <a:r>
                <a:rPr lang="en-US" altLang="en-US" sz="1800" b="1" kern="0" dirty="0">
                  <a:solidFill>
                    <a:srgbClr val="000000"/>
                  </a:solidFill>
                  <a:latin typeface="+mn-lt"/>
                </a:rPr>
                <a:t>cookie: 1678</a:t>
              </a:r>
            </a:p>
          </p:txBody>
        </p:sp>
        <p:sp>
          <p:nvSpPr>
            <p:cNvPr id="113" name="Text Box 28">
              <a:extLst>
                <a:ext uri="{FF2B5EF4-FFF2-40B4-BE49-F238E27FC236}">
                  <a16:creationId xmlns:a16="http://schemas.microsoft.com/office/drawing/2014/main" id="{E0C8E058-016B-9643-8EC4-38404A2A2EE1}"/>
                </a:ext>
              </a:extLst>
            </p:cNvPr>
            <p:cNvSpPr txBox="1">
              <a:spLocks noChangeArrowheads="1"/>
            </p:cNvSpPr>
            <p:nvPr/>
          </p:nvSpPr>
          <p:spPr bwMode="auto">
            <a:xfrm>
              <a:off x="3585" y="2332"/>
              <a:ext cx="535"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500" kern="0" dirty="0">
                  <a:solidFill>
                    <a:srgbClr val="000099"/>
                  </a:solidFill>
                  <a:latin typeface="+mn-lt"/>
                </a:rPr>
                <a:t>cookie-</a:t>
              </a:r>
            </a:p>
            <a:p>
              <a:pPr algn="ctr" defTabSz="685800" eaLnBrk="0" fontAlgn="base" hangingPunct="0">
                <a:spcBef>
                  <a:spcPct val="0"/>
                </a:spcBef>
                <a:spcAft>
                  <a:spcPct val="0"/>
                </a:spcAft>
                <a:defRPr/>
              </a:pPr>
              <a:r>
                <a:rPr lang="en-US" altLang="en-US" sz="1500" kern="0" dirty="0">
                  <a:solidFill>
                    <a:srgbClr val="000099"/>
                  </a:solidFill>
                  <a:latin typeface="+mn-lt"/>
                </a:rPr>
                <a:t>specific</a:t>
              </a:r>
            </a:p>
            <a:p>
              <a:pPr algn="ctr" defTabSz="685800" eaLnBrk="0" fontAlgn="base" hangingPunct="0">
                <a:spcBef>
                  <a:spcPct val="0"/>
                </a:spcBef>
                <a:spcAft>
                  <a:spcPct val="0"/>
                </a:spcAft>
                <a:defRPr/>
              </a:pPr>
              <a:r>
                <a:rPr lang="en-US" altLang="en-US" sz="1500" kern="0" dirty="0">
                  <a:solidFill>
                    <a:srgbClr val="000099"/>
                  </a:solidFill>
                  <a:latin typeface="+mn-lt"/>
                </a:rPr>
                <a:t>action</a:t>
              </a:r>
            </a:p>
          </p:txBody>
        </p:sp>
        <p:sp>
          <p:nvSpPr>
            <p:cNvPr id="114" name="Line 42">
              <a:extLst>
                <a:ext uri="{FF2B5EF4-FFF2-40B4-BE49-F238E27FC236}">
                  <a16:creationId xmlns:a16="http://schemas.microsoft.com/office/drawing/2014/main" id="{AEE1E959-6738-514B-BC11-A0C6268B0814}"/>
                </a:ext>
              </a:extLst>
            </p:cNvPr>
            <p:cNvSpPr>
              <a:spLocks noChangeShapeType="1"/>
            </p:cNvSpPr>
            <p:nvPr/>
          </p:nvSpPr>
          <p:spPr bwMode="auto">
            <a:xfrm flipV="1">
              <a:off x="4252" y="2367"/>
              <a:ext cx="692" cy="26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nvGrpSpPr>
            <p:cNvPr id="115" name="Group 83">
              <a:extLst>
                <a:ext uri="{FF2B5EF4-FFF2-40B4-BE49-F238E27FC236}">
                  <a16:creationId xmlns:a16="http://schemas.microsoft.com/office/drawing/2014/main" id="{B7857F88-08E3-E240-A20C-5162D296902E}"/>
                </a:ext>
              </a:extLst>
            </p:cNvPr>
            <p:cNvGrpSpPr>
              <a:grpSpLocks/>
            </p:cNvGrpSpPr>
            <p:nvPr/>
          </p:nvGrpSpPr>
          <p:grpSpPr bwMode="auto">
            <a:xfrm>
              <a:off x="4306" y="2363"/>
              <a:ext cx="487" cy="271"/>
              <a:chOff x="4306" y="2273"/>
              <a:chExt cx="487" cy="271"/>
            </a:xfrm>
          </p:grpSpPr>
          <p:sp>
            <p:nvSpPr>
              <p:cNvPr id="116" name="Rectangle 72">
                <a:extLst>
                  <a:ext uri="{FF2B5EF4-FFF2-40B4-BE49-F238E27FC236}">
                    <a16:creationId xmlns:a16="http://schemas.microsoft.com/office/drawing/2014/main" id="{597ACCEC-4FF2-6B40-8454-C2F1F6A7C109}"/>
                  </a:ext>
                </a:extLst>
              </p:cNvPr>
              <p:cNvSpPr>
                <a:spLocks noChangeArrowheads="1"/>
              </p:cNvSpPr>
              <p:nvPr/>
            </p:nvSpPr>
            <p:spPr bwMode="auto">
              <a:xfrm>
                <a:off x="4409" y="2365"/>
                <a:ext cx="384" cy="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117" name="Text Box 43">
                <a:extLst>
                  <a:ext uri="{FF2B5EF4-FFF2-40B4-BE49-F238E27FC236}">
                    <a16:creationId xmlns:a16="http://schemas.microsoft.com/office/drawing/2014/main" id="{361D7D30-A4D4-5C44-878A-9FE3CEA44145}"/>
                  </a:ext>
                </a:extLst>
              </p:cNvPr>
              <p:cNvSpPr txBox="1">
                <a:spLocks noChangeArrowheads="1"/>
              </p:cNvSpPr>
              <p:nvPr/>
            </p:nvSpPr>
            <p:spPr bwMode="auto">
              <a:xfrm>
                <a:off x="4306" y="2273"/>
                <a:ext cx="47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500" kern="0" dirty="0">
                    <a:solidFill>
                      <a:srgbClr val="000000"/>
                    </a:solidFill>
                    <a:latin typeface="+mn-lt"/>
                  </a:rPr>
                  <a:t>access</a:t>
                </a:r>
              </a:p>
            </p:txBody>
          </p:sp>
        </p:grpSp>
      </p:grpSp>
      <p:grpSp>
        <p:nvGrpSpPr>
          <p:cNvPr id="118" name="Group 81">
            <a:extLst>
              <a:ext uri="{FF2B5EF4-FFF2-40B4-BE49-F238E27FC236}">
                <a16:creationId xmlns:a16="http://schemas.microsoft.com/office/drawing/2014/main" id="{CCEC4E82-EFC9-4646-BCEE-C0B8C7E94B5A}"/>
              </a:ext>
            </a:extLst>
          </p:cNvPr>
          <p:cNvGrpSpPr>
            <a:grpSpLocks/>
          </p:cNvGrpSpPr>
          <p:nvPr/>
        </p:nvGrpSpPr>
        <p:grpSpPr bwMode="auto">
          <a:xfrm>
            <a:off x="1278436" y="2178842"/>
            <a:ext cx="800100" cy="423863"/>
            <a:chOff x="527" y="1047"/>
            <a:chExt cx="855" cy="486"/>
          </a:xfrm>
        </p:grpSpPr>
        <p:sp>
          <p:nvSpPr>
            <p:cNvPr id="119" name="AutoShape 67">
              <a:extLst>
                <a:ext uri="{FF2B5EF4-FFF2-40B4-BE49-F238E27FC236}">
                  <a16:creationId xmlns:a16="http://schemas.microsoft.com/office/drawing/2014/main" id="{3FF0F743-E4ED-2B41-96D3-06A33C2442CD}"/>
                </a:ext>
              </a:extLst>
            </p:cNvPr>
            <p:cNvSpPr>
              <a:spLocks noChangeArrowheads="1"/>
            </p:cNvSpPr>
            <p:nvPr/>
          </p:nvSpPr>
          <p:spPr bwMode="auto">
            <a:xfrm>
              <a:off x="527" y="1047"/>
              <a:ext cx="855" cy="486"/>
            </a:xfrm>
            <a:prstGeom prst="can">
              <a:avLst>
                <a:gd name="adj" fmla="val 25000"/>
              </a:avLst>
            </a:prstGeom>
            <a:solidFill>
              <a:srgbClr val="3333CC"/>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120" name="Text Box 60">
              <a:extLst>
                <a:ext uri="{FF2B5EF4-FFF2-40B4-BE49-F238E27FC236}">
                  <a16:creationId xmlns:a16="http://schemas.microsoft.com/office/drawing/2014/main" id="{6117DA15-C6DD-B847-B11A-0D6EFDBC12FE}"/>
                </a:ext>
              </a:extLst>
            </p:cNvPr>
            <p:cNvSpPr txBox="1">
              <a:spLocks noChangeArrowheads="1"/>
            </p:cNvSpPr>
            <p:nvPr/>
          </p:nvSpPr>
          <p:spPr bwMode="auto">
            <a:xfrm>
              <a:off x="552" y="1193"/>
              <a:ext cx="8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050" b="1" kern="0" dirty="0" err="1">
                  <a:solidFill>
                    <a:srgbClr val="FFFFFF"/>
                  </a:solidFill>
                  <a:latin typeface="+mn-lt"/>
                </a:rPr>
                <a:t>ebay</a:t>
              </a:r>
              <a:r>
                <a:rPr lang="en-US" altLang="en-US" sz="1050" b="1" kern="0" dirty="0">
                  <a:solidFill>
                    <a:srgbClr val="FFFFFF"/>
                  </a:solidFill>
                  <a:latin typeface="+mn-lt"/>
                </a:rPr>
                <a:t> 8734</a:t>
              </a:r>
            </a:p>
          </p:txBody>
        </p:sp>
      </p:grpSp>
      <p:grpSp>
        <p:nvGrpSpPr>
          <p:cNvPr id="121" name="Group 95">
            <a:extLst>
              <a:ext uri="{FF2B5EF4-FFF2-40B4-BE49-F238E27FC236}">
                <a16:creationId xmlns:a16="http://schemas.microsoft.com/office/drawing/2014/main" id="{6419469C-19C4-3947-B461-0398BDE5A56E}"/>
              </a:ext>
            </a:extLst>
          </p:cNvPr>
          <p:cNvGrpSpPr>
            <a:grpSpLocks/>
          </p:cNvGrpSpPr>
          <p:nvPr/>
        </p:nvGrpSpPr>
        <p:grpSpPr bwMode="auto">
          <a:xfrm>
            <a:off x="2214267" y="2316954"/>
            <a:ext cx="5229405" cy="1000124"/>
            <a:chOff x="1386" y="1327"/>
            <a:chExt cx="3730" cy="840"/>
          </a:xfrm>
        </p:grpSpPr>
        <p:sp>
          <p:nvSpPr>
            <p:cNvPr id="122" name="Line 4">
              <a:extLst>
                <a:ext uri="{FF2B5EF4-FFF2-40B4-BE49-F238E27FC236}">
                  <a16:creationId xmlns:a16="http://schemas.microsoft.com/office/drawing/2014/main" id="{53358BBA-04B8-9D40-89A7-C1749138D109}"/>
                </a:ext>
              </a:extLst>
            </p:cNvPr>
            <p:cNvSpPr>
              <a:spLocks noChangeShapeType="1"/>
            </p:cNvSpPr>
            <p:nvPr/>
          </p:nvSpPr>
          <p:spPr bwMode="auto">
            <a:xfrm>
              <a:off x="1386" y="1355"/>
              <a:ext cx="2082" cy="24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123" name="Text Box 8">
              <a:extLst>
                <a:ext uri="{FF2B5EF4-FFF2-40B4-BE49-F238E27FC236}">
                  <a16:creationId xmlns:a16="http://schemas.microsoft.com/office/drawing/2014/main" id="{437463ED-2B74-A04D-85BF-36A6CD1ADBE8}"/>
                </a:ext>
              </a:extLst>
            </p:cNvPr>
            <p:cNvSpPr txBox="1">
              <a:spLocks noChangeArrowheads="1"/>
            </p:cNvSpPr>
            <p:nvPr/>
          </p:nvSpPr>
          <p:spPr bwMode="auto">
            <a:xfrm>
              <a:off x="1554" y="1327"/>
              <a:ext cx="1689" cy="271"/>
            </a:xfrm>
            <a:prstGeom prst="rect">
              <a:avLst/>
            </a:prstGeom>
            <a:solidFill>
              <a:srgbClr val="FFFFFF"/>
            </a:solidFill>
            <a:ln w="9525">
              <a:solidFill>
                <a:srgbClr val="000000"/>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500" kern="0" dirty="0">
                  <a:solidFill>
                    <a:srgbClr val="000000"/>
                  </a:solidFill>
                  <a:latin typeface="+mn-lt"/>
                </a:rPr>
                <a:t>usual HTTP request msg</a:t>
              </a:r>
            </a:p>
          </p:txBody>
        </p:sp>
        <p:sp>
          <p:nvSpPr>
            <p:cNvPr id="124" name="Text Box 31">
              <a:extLst>
                <a:ext uri="{FF2B5EF4-FFF2-40B4-BE49-F238E27FC236}">
                  <a16:creationId xmlns:a16="http://schemas.microsoft.com/office/drawing/2014/main" id="{8689192D-F56C-1640-861C-3C443D419F8C}"/>
                </a:ext>
              </a:extLst>
            </p:cNvPr>
            <p:cNvSpPr txBox="1">
              <a:spLocks noChangeArrowheads="1"/>
            </p:cNvSpPr>
            <p:nvPr/>
          </p:nvSpPr>
          <p:spPr bwMode="auto">
            <a:xfrm>
              <a:off x="3443" y="1390"/>
              <a:ext cx="882"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dirty="0">
                  <a:solidFill>
                    <a:srgbClr val="000099"/>
                  </a:solidFill>
                  <a:latin typeface="+mn-lt"/>
                </a:rPr>
                <a:t>Amazon server</a:t>
              </a:r>
            </a:p>
            <a:p>
              <a:pPr algn="ctr" defTabSz="685800" eaLnBrk="0" fontAlgn="base" hangingPunct="0">
                <a:spcBef>
                  <a:spcPct val="0"/>
                </a:spcBef>
                <a:spcAft>
                  <a:spcPct val="0"/>
                </a:spcAft>
                <a:defRPr/>
              </a:pPr>
              <a:r>
                <a:rPr lang="en-US" altLang="en-US" sz="1350" kern="0" dirty="0">
                  <a:solidFill>
                    <a:srgbClr val="000099"/>
                  </a:solidFill>
                  <a:latin typeface="+mn-lt"/>
                </a:rPr>
                <a:t>creates ID</a:t>
              </a:r>
            </a:p>
            <a:p>
              <a:pPr algn="ctr" defTabSz="685800" eaLnBrk="0" fontAlgn="base" hangingPunct="0">
                <a:spcBef>
                  <a:spcPct val="0"/>
                </a:spcBef>
                <a:spcAft>
                  <a:spcPct val="0"/>
                </a:spcAft>
                <a:defRPr/>
              </a:pPr>
              <a:r>
                <a:rPr lang="en-US" altLang="en-US" sz="1350" kern="0" dirty="0">
                  <a:solidFill>
                    <a:srgbClr val="000099"/>
                  </a:solidFill>
                  <a:latin typeface="+mn-lt"/>
                </a:rPr>
                <a:t>1678 for user</a:t>
              </a:r>
              <a:endParaRPr lang="en-US" altLang="en-US" sz="1500" kern="0" dirty="0">
                <a:solidFill>
                  <a:srgbClr val="000099"/>
                </a:solidFill>
                <a:latin typeface="+mn-lt"/>
              </a:endParaRPr>
            </a:p>
          </p:txBody>
        </p:sp>
        <p:grpSp>
          <p:nvGrpSpPr>
            <p:cNvPr id="125" name="Group 82">
              <a:extLst>
                <a:ext uri="{FF2B5EF4-FFF2-40B4-BE49-F238E27FC236}">
                  <a16:creationId xmlns:a16="http://schemas.microsoft.com/office/drawing/2014/main" id="{03DF1B1A-A9A9-854D-8891-346BB0DBAA8C}"/>
                </a:ext>
              </a:extLst>
            </p:cNvPr>
            <p:cNvGrpSpPr>
              <a:grpSpLocks/>
            </p:cNvGrpSpPr>
            <p:nvPr/>
          </p:nvGrpSpPr>
          <p:grpSpPr bwMode="auto">
            <a:xfrm>
              <a:off x="4377" y="1730"/>
              <a:ext cx="739" cy="437"/>
              <a:chOff x="4377" y="1640"/>
              <a:chExt cx="739" cy="437"/>
            </a:xfrm>
          </p:grpSpPr>
          <p:sp>
            <p:nvSpPr>
              <p:cNvPr id="126" name="Line 40">
                <a:extLst>
                  <a:ext uri="{FF2B5EF4-FFF2-40B4-BE49-F238E27FC236}">
                    <a16:creationId xmlns:a16="http://schemas.microsoft.com/office/drawing/2014/main" id="{52C051AD-65C2-504B-9A70-F8E72303C4F6}"/>
                  </a:ext>
                </a:extLst>
              </p:cNvPr>
              <p:cNvSpPr>
                <a:spLocks noChangeShapeType="1"/>
              </p:cNvSpPr>
              <p:nvPr/>
            </p:nvSpPr>
            <p:spPr bwMode="auto">
              <a:xfrm>
                <a:off x="4377" y="1640"/>
                <a:ext cx="659" cy="41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127" name="Rectangle 73">
                <a:extLst>
                  <a:ext uri="{FF2B5EF4-FFF2-40B4-BE49-F238E27FC236}">
                    <a16:creationId xmlns:a16="http://schemas.microsoft.com/office/drawing/2014/main" id="{7F34673E-5298-3241-9317-86EC3DD70F2D}"/>
                  </a:ext>
                </a:extLst>
              </p:cNvPr>
              <p:cNvSpPr>
                <a:spLocks noChangeArrowheads="1"/>
              </p:cNvSpPr>
              <p:nvPr/>
            </p:nvSpPr>
            <p:spPr bwMode="auto">
              <a:xfrm>
                <a:off x="4470" y="1729"/>
                <a:ext cx="602" cy="2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128" name="Text Box 41">
                <a:extLst>
                  <a:ext uri="{FF2B5EF4-FFF2-40B4-BE49-F238E27FC236}">
                    <a16:creationId xmlns:a16="http://schemas.microsoft.com/office/drawing/2014/main" id="{F17F9C36-958E-4C47-BE78-4A1A5F072669}"/>
                  </a:ext>
                </a:extLst>
              </p:cNvPr>
              <p:cNvSpPr txBox="1">
                <a:spLocks noChangeArrowheads="1"/>
              </p:cNvSpPr>
              <p:nvPr/>
            </p:nvSpPr>
            <p:spPr bwMode="auto">
              <a:xfrm>
                <a:off x="4381" y="1702"/>
                <a:ext cx="73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lnSpc>
                    <a:spcPct val="75000"/>
                  </a:lnSpc>
                  <a:spcBef>
                    <a:spcPct val="0"/>
                  </a:spcBef>
                  <a:spcAft>
                    <a:spcPct val="0"/>
                  </a:spcAft>
                  <a:defRPr/>
                </a:pPr>
                <a:r>
                  <a:rPr lang="en-US" altLang="en-US" sz="1500" kern="0" dirty="0">
                    <a:solidFill>
                      <a:srgbClr val="000000"/>
                    </a:solidFill>
                    <a:latin typeface="+mn-lt"/>
                  </a:rPr>
                  <a:t>create</a:t>
                </a:r>
              </a:p>
              <a:p>
                <a:pPr defTabSz="685800" eaLnBrk="0" fontAlgn="base" hangingPunct="0">
                  <a:lnSpc>
                    <a:spcPct val="75000"/>
                  </a:lnSpc>
                  <a:spcBef>
                    <a:spcPct val="0"/>
                  </a:spcBef>
                  <a:spcAft>
                    <a:spcPct val="0"/>
                  </a:spcAft>
                  <a:defRPr/>
                </a:pPr>
                <a:r>
                  <a:rPr lang="en-US" altLang="en-US" sz="1500" kern="0" dirty="0">
                    <a:solidFill>
                      <a:srgbClr val="000000"/>
                    </a:solidFill>
                    <a:latin typeface="+mn-lt"/>
                  </a:rPr>
                  <a:t>    entry</a:t>
                </a:r>
              </a:p>
            </p:txBody>
          </p:sp>
        </p:grpSp>
      </p:grpSp>
      <p:grpSp>
        <p:nvGrpSpPr>
          <p:cNvPr id="129" name="Group 88">
            <a:extLst>
              <a:ext uri="{FF2B5EF4-FFF2-40B4-BE49-F238E27FC236}">
                <a16:creationId xmlns:a16="http://schemas.microsoft.com/office/drawing/2014/main" id="{7A1CD3F5-FA12-5E48-9AC5-0FFB79FB2A15}"/>
              </a:ext>
            </a:extLst>
          </p:cNvPr>
          <p:cNvGrpSpPr>
            <a:grpSpLocks/>
          </p:cNvGrpSpPr>
          <p:nvPr/>
        </p:nvGrpSpPr>
        <p:grpSpPr bwMode="auto">
          <a:xfrm>
            <a:off x="1256703" y="2712814"/>
            <a:ext cx="3863666" cy="683490"/>
            <a:chOff x="462" y="1603"/>
            <a:chExt cx="3550" cy="736"/>
          </a:xfrm>
        </p:grpSpPr>
        <p:sp>
          <p:nvSpPr>
            <p:cNvPr id="130" name="Line 9">
              <a:extLst>
                <a:ext uri="{FF2B5EF4-FFF2-40B4-BE49-F238E27FC236}">
                  <a16:creationId xmlns:a16="http://schemas.microsoft.com/office/drawing/2014/main" id="{34D0E0B7-0FCE-BB41-80D4-74036A27503A}"/>
                </a:ext>
              </a:extLst>
            </p:cNvPr>
            <p:cNvSpPr>
              <a:spLocks noChangeShapeType="1"/>
            </p:cNvSpPr>
            <p:nvPr/>
          </p:nvSpPr>
          <p:spPr bwMode="auto">
            <a:xfrm flipH="1">
              <a:off x="1404" y="1603"/>
              <a:ext cx="2608" cy="27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131" name="Text Box 11">
              <a:extLst>
                <a:ext uri="{FF2B5EF4-FFF2-40B4-BE49-F238E27FC236}">
                  <a16:creationId xmlns:a16="http://schemas.microsoft.com/office/drawing/2014/main" id="{C2A582BF-35AD-EC42-8C5E-BCF7C4420C15}"/>
                </a:ext>
              </a:extLst>
            </p:cNvPr>
            <p:cNvSpPr txBox="1">
              <a:spLocks noChangeArrowheads="1"/>
            </p:cNvSpPr>
            <p:nvPr/>
          </p:nvSpPr>
          <p:spPr bwMode="auto">
            <a:xfrm>
              <a:off x="1552" y="1650"/>
              <a:ext cx="1665" cy="543"/>
            </a:xfrm>
            <a:prstGeom prst="rect">
              <a:avLst/>
            </a:prstGeom>
            <a:solidFill>
              <a:srgbClr val="FFFFFF"/>
            </a:solidFill>
            <a:ln w="9525">
              <a:solidFill>
                <a:srgbClr val="000000"/>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80000"/>
                </a:lnSpc>
                <a:spcBef>
                  <a:spcPct val="0"/>
                </a:spcBef>
                <a:spcAft>
                  <a:spcPct val="0"/>
                </a:spcAft>
                <a:defRPr/>
              </a:pPr>
              <a:r>
                <a:rPr lang="en-US" altLang="en-US" sz="1500" kern="0" dirty="0">
                  <a:solidFill>
                    <a:srgbClr val="000000"/>
                  </a:solidFill>
                  <a:latin typeface="+mn-lt"/>
                </a:rPr>
                <a:t>usual HTTP response </a:t>
              </a:r>
            </a:p>
            <a:p>
              <a:pPr algn="ctr" defTabSz="685800" eaLnBrk="0" fontAlgn="base" hangingPunct="0">
                <a:lnSpc>
                  <a:spcPct val="80000"/>
                </a:lnSpc>
                <a:spcBef>
                  <a:spcPct val="0"/>
                </a:spcBef>
                <a:spcAft>
                  <a:spcPct val="0"/>
                </a:spcAft>
                <a:defRPr/>
              </a:pPr>
              <a:r>
                <a:rPr lang="en-US" altLang="en-US" sz="1800" b="1" kern="0" dirty="0">
                  <a:solidFill>
                    <a:srgbClr val="000000"/>
                  </a:solidFill>
                  <a:latin typeface="+mn-lt"/>
                </a:rPr>
                <a:t>set-cookie: 1678 </a:t>
              </a:r>
            </a:p>
          </p:txBody>
        </p:sp>
        <p:grpSp>
          <p:nvGrpSpPr>
            <p:cNvPr id="132" name="Group 76">
              <a:extLst>
                <a:ext uri="{FF2B5EF4-FFF2-40B4-BE49-F238E27FC236}">
                  <a16:creationId xmlns:a16="http://schemas.microsoft.com/office/drawing/2014/main" id="{9B50E41F-6BE8-5B41-B57A-83E988A059B1}"/>
                </a:ext>
              </a:extLst>
            </p:cNvPr>
            <p:cNvGrpSpPr>
              <a:grpSpLocks/>
            </p:cNvGrpSpPr>
            <p:nvPr/>
          </p:nvGrpSpPr>
          <p:grpSpPr bwMode="auto">
            <a:xfrm>
              <a:off x="462" y="1836"/>
              <a:ext cx="1004" cy="503"/>
              <a:chOff x="687" y="1746"/>
              <a:chExt cx="1004" cy="503"/>
            </a:xfrm>
          </p:grpSpPr>
          <p:sp>
            <p:nvSpPr>
              <p:cNvPr id="133" name="AutoShape 74">
                <a:extLst>
                  <a:ext uri="{FF2B5EF4-FFF2-40B4-BE49-F238E27FC236}">
                    <a16:creationId xmlns:a16="http://schemas.microsoft.com/office/drawing/2014/main" id="{0B53BA64-2104-564F-AC68-42F70CD1847E}"/>
                  </a:ext>
                </a:extLst>
              </p:cNvPr>
              <p:cNvSpPr>
                <a:spLocks noChangeArrowheads="1"/>
              </p:cNvSpPr>
              <p:nvPr/>
            </p:nvSpPr>
            <p:spPr bwMode="auto">
              <a:xfrm>
                <a:off x="702" y="1746"/>
                <a:ext cx="735" cy="486"/>
              </a:xfrm>
              <a:prstGeom prst="can">
                <a:avLst>
                  <a:gd name="adj" fmla="val 25000"/>
                </a:avLst>
              </a:prstGeom>
              <a:solidFill>
                <a:srgbClr val="3333CC"/>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134" name="Text Box 75">
                <a:extLst>
                  <a:ext uri="{FF2B5EF4-FFF2-40B4-BE49-F238E27FC236}">
                    <a16:creationId xmlns:a16="http://schemas.microsoft.com/office/drawing/2014/main" id="{40EF6721-60A7-E646-8306-ACE2C580AA17}"/>
                  </a:ext>
                </a:extLst>
              </p:cNvPr>
              <p:cNvSpPr txBox="1">
                <a:spLocks noChangeArrowheads="1"/>
              </p:cNvSpPr>
              <p:nvPr/>
            </p:nvSpPr>
            <p:spPr bwMode="auto">
              <a:xfrm>
                <a:off x="687" y="1836"/>
                <a:ext cx="100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lnSpc>
                    <a:spcPct val="90000"/>
                  </a:lnSpc>
                  <a:spcBef>
                    <a:spcPct val="0"/>
                  </a:spcBef>
                  <a:spcAft>
                    <a:spcPct val="0"/>
                  </a:spcAft>
                  <a:defRPr/>
                </a:pPr>
                <a:r>
                  <a:rPr lang="en-US" altLang="en-US" sz="1050" b="1" kern="0" dirty="0" err="1">
                    <a:solidFill>
                      <a:srgbClr val="FFFFFF"/>
                    </a:solidFill>
                    <a:latin typeface="+mn-lt"/>
                  </a:rPr>
                  <a:t>ebay</a:t>
                </a:r>
                <a:r>
                  <a:rPr lang="en-US" altLang="en-US" sz="1050" b="1" kern="0" dirty="0">
                    <a:solidFill>
                      <a:srgbClr val="FFFFFF"/>
                    </a:solidFill>
                    <a:latin typeface="+mn-lt"/>
                  </a:rPr>
                  <a:t> 8734</a:t>
                </a:r>
              </a:p>
              <a:p>
                <a:pPr defTabSz="685800" eaLnBrk="0" fontAlgn="base" hangingPunct="0">
                  <a:lnSpc>
                    <a:spcPct val="90000"/>
                  </a:lnSpc>
                  <a:spcBef>
                    <a:spcPct val="0"/>
                  </a:spcBef>
                  <a:spcAft>
                    <a:spcPct val="0"/>
                  </a:spcAft>
                  <a:defRPr/>
                </a:pPr>
                <a:r>
                  <a:rPr lang="en-US" altLang="en-US" sz="1050" b="1" kern="0" dirty="0">
                    <a:solidFill>
                      <a:srgbClr val="FFFFFF"/>
                    </a:solidFill>
                    <a:latin typeface="+mn-lt"/>
                  </a:rPr>
                  <a:t>amazon 1678</a:t>
                </a:r>
              </a:p>
            </p:txBody>
          </p:sp>
        </p:grpSp>
      </p:grpSp>
      <p:grpSp>
        <p:nvGrpSpPr>
          <p:cNvPr id="135" name="Group 93">
            <a:extLst>
              <a:ext uri="{FF2B5EF4-FFF2-40B4-BE49-F238E27FC236}">
                <a16:creationId xmlns:a16="http://schemas.microsoft.com/office/drawing/2014/main" id="{3301D1A0-4332-D44D-9339-6985DCD61D45}"/>
              </a:ext>
            </a:extLst>
          </p:cNvPr>
          <p:cNvGrpSpPr>
            <a:grpSpLocks/>
          </p:cNvGrpSpPr>
          <p:nvPr/>
        </p:nvGrpSpPr>
        <p:grpSpPr bwMode="auto">
          <a:xfrm>
            <a:off x="2245670" y="4131266"/>
            <a:ext cx="5085844" cy="1524000"/>
            <a:chOff x="1406" y="2641"/>
            <a:chExt cx="3562" cy="1280"/>
          </a:xfrm>
        </p:grpSpPr>
        <p:sp>
          <p:nvSpPr>
            <p:cNvPr id="136" name="Line 20">
              <a:extLst>
                <a:ext uri="{FF2B5EF4-FFF2-40B4-BE49-F238E27FC236}">
                  <a16:creationId xmlns:a16="http://schemas.microsoft.com/office/drawing/2014/main" id="{27A08B61-84D4-974B-B631-032C83422CF0}"/>
                </a:ext>
              </a:extLst>
            </p:cNvPr>
            <p:cNvSpPr>
              <a:spLocks noChangeShapeType="1"/>
            </p:cNvSpPr>
            <p:nvPr/>
          </p:nvSpPr>
          <p:spPr bwMode="auto">
            <a:xfrm>
              <a:off x="1406" y="3293"/>
              <a:ext cx="2032" cy="24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dirty="0">
                <a:solidFill>
                  <a:srgbClr val="000000"/>
                </a:solidFill>
                <a:ea typeface="ＭＳ Ｐゴシック" panose="020B0600070205080204" pitchFamily="34" charset="-128"/>
              </a:endParaRPr>
            </a:p>
          </p:txBody>
        </p:sp>
        <p:sp>
          <p:nvSpPr>
            <p:cNvPr id="137" name="Text Box 23">
              <a:extLst>
                <a:ext uri="{FF2B5EF4-FFF2-40B4-BE49-F238E27FC236}">
                  <a16:creationId xmlns:a16="http://schemas.microsoft.com/office/drawing/2014/main" id="{C0FE6E20-0831-D147-9963-B3CABC0FF1A0}"/>
                </a:ext>
              </a:extLst>
            </p:cNvPr>
            <p:cNvSpPr txBox="1">
              <a:spLocks noChangeArrowheads="1"/>
            </p:cNvSpPr>
            <p:nvPr/>
          </p:nvSpPr>
          <p:spPr bwMode="auto">
            <a:xfrm>
              <a:off x="1561" y="3171"/>
              <a:ext cx="1689" cy="423"/>
            </a:xfrm>
            <a:prstGeom prst="rect">
              <a:avLst/>
            </a:prstGeom>
            <a:solidFill>
              <a:srgbClr val="FFFFFF"/>
            </a:solidFill>
            <a:ln w="9525">
              <a:solidFill>
                <a:srgbClr val="000000"/>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80000"/>
                </a:lnSpc>
                <a:spcBef>
                  <a:spcPct val="0"/>
                </a:spcBef>
                <a:spcAft>
                  <a:spcPct val="0"/>
                </a:spcAft>
                <a:defRPr/>
              </a:pPr>
              <a:r>
                <a:rPr lang="en-US" altLang="en-US" sz="1500" kern="0" dirty="0">
                  <a:solidFill>
                    <a:srgbClr val="000000"/>
                  </a:solidFill>
                  <a:latin typeface="+mn-lt"/>
                </a:rPr>
                <a:t>usual HTTP request msg</a:t>
              </a:r>
            </a:p>
            <a:p>
              <a:pPr algn="ctr" defTabSz="685800" eaLnBrk="0" fontAlgn="base" hangingPunct="0">
                <a:lnSpc>
                  <a:spcPct val="80000"/>
                </a:lnSpc>
                <a:spcBef>
                  <a:spcPct val="0"/>
                </a:spcBef>
                <a:spcAft>
                  <a:spcPct val="0"/>
                </a:spcAft>
                <a:defRPr/>
              </a:pPr>
              <a:r>
                <a:rPr lang="en-US" altLang="en-US" sz="1800" b="1" kern="0" dirty="0">
                  <a:solidFill>
                    <a:srgbClr val="000000"/>
                  </a:solidFill>
                  <a:latin typeface="+mn-lt"/>
                </a:rPr>
                <a:t>cookie: 1678</a:t>
              </a:r>
            </a:p>
          </p:txBody>
        </p:sp>
        <p:sp>
          <p:nvSpPr>
            <p:cNvPr id="138" name="Text Box 29">
              <a:extLst>
                <a:ext uri="{FF2B5EF4-FFF2-40B4-BE49-F238E27FC236}">
                  <a16:creationId xmlns:a16="http://schemas.microsoft.com/office/drawing/2014/main" id="{8241B379-77A9-114B-8D91-05EAB5E6DC9B}"/>
                </a:ext>
              </a:extLst>
            </p:cNvPr>
            <p:cNvSpPr txBox="1">
              <a:spLocks noChangeArrowheads="1"/>
            </p:cNvSpPr>
            <p:nvPr/>
          </p:nvSpPr>
          <p:spPr bwMode="auto">
            <a:xfrm>
              <a:off x="3612" y="3262"/>
              <a:ext cx="539"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500" kern="0" dirty="0">
                  <a:solidFill>
                    <a:srgbClr val="000099"/>
                  </a:solidFill>
                  <a:latin typeface="+mn-lt"/>
                </a:rPr>
                <a:t>cookie-</a:t>
              </a:r>
            </a:p>
            <a:p>
              <a:pPr algn="ctr" defTabSz="685800" eaLnBrk="0" fontAlgn="base" hangingPunct="0">
                <a:spcBef>
                  <a:spcPct val="0"/>
                </a:spcBef>
                <a:spcAft>
                  <a:spcPct val="0"/>
                </a:spcAft>
                <a:defRPr/>
              </a:pPr>
              <a:r>
                <a:rPr lang="en-US" altLang="en-US" sz="1500" kern="0" dirty="0">
                  <a:solidFill>
                    <a:srgbClr val="000099"/>
                  </a:solidFill>
                  <a:latin typeface="+mn-lt"/>
                </a:rPr>
                <a:t>specific</a:t>
              </a:r>
            </a:p>
            <a:p>
              <a:pPr algn="ctr" defTabSz="685800" eaLnBrk="0" fontAlgn="base" hangingPunct="0">
                <a:spcBef>
                  <a:spcPct val="0"/>
                </a:spcBef>
                <a:spcAft>
                  <a:spcPct val="0"/>
                </a:spcAft>
                <a:defRPr/>
              </a:pPr>
              <a:r>
                <a:rPr lang="en-US" altLang="en-US" sz="1500" kern="0" dirty="0">
                  <a:solidFill>
                    <a:srgbClr val="000099"/>
                  </a:solidFill>
                  <a:latin typeface="+mn-lt"/>
                </a:rPr>
                <a:t>action</a:t>
              </a:r>
            </a:p>
          </p:txBody>
        </p:sp>
        <p:sp>
          <p:nvSpPr>
            <p:cNvPr id="139" name="Line 44">
              <a:extLst>
                <a:ext uri="{FF2B5EF4-FFF2-40B4-BE49-F238E27FC236}">
                  <a16:creationId xmlns:a16="http://schemas.microsoft.com/office/drawing/2014/main" id="{E200A986-F657-7343-BB4C-41C023FA5311}"/>
                </a:ext>
              </a:extLst>
            </p:cNvPr>
            <p:cNvSpPr>
              <a:spLocks noChangeShapeType="1"/>
            </p:cNvSpPr>
            <p:nvPr/>
          </p:nvSpPr>
          <p:spPr bwMode="auto">
            <a:xfrm flipV="1">
              <a:off x="4181" y="2641"/>
              <a:ext cx="787" cy="86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140" name="Text Box 71">
              <a:extLst>
                <a:ext uri="{FF2B5EF4-FFF2-40B4-BE49-F238E27FC236}">
                  <a16:creationId xmlns:a16="http://schemas.microsoft.com/office/drawing/2014/main" id="{CCBDD99D-1C5A-2749-9C7B-9D0A6E0A3C92}"/>
                </a:ext>
              </a:extLst>
            </p:cNvPr>
            <p:cNvSpPr txBox="1">
              <a:spLocks noChangeArrowheads="1"/>
            </p:cNvSpPr>
            <p:nvPr/>
          </p:nvSpPr>
          <p:spPr bwMode="auto">
            <a:xfrm>
              <a:off x="4287" y="2939"/>
              <a:ext cx="481" cy="2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500" kern="0">
                  <a:solidFill>
                    <a:srgbClr val="000000"/>
                  </a:solidFill>
                  <a:latin typeface="+mn-lt"/>
                </a:rPr>
                <a:t>access</a:t>
              </a:r>
            </a:p>
          </p:txBody>
        </p:sp>
      </p:grpSp>
      <p:grpSp>
        <p:nvGrpSpPr>
          <p:cNvPr id="141" name="Group 77">
            <a:extLst>
              <a:ext uri="{FF2B5EF4-FFF2-40B4-BE49-F238E27FC236}">
                <a16:creationId xmlns:a16="http://schemas.microsoft.com/office/drawing/2014/main" id="{147D74CA-2DA8-1241-A8E8-3EF2E932E88E}"/>
              </a:ext>
            </a:extLst>
          </p:cNvPr>
          <p:cNvGrpSpPr>
            <a:grpSpLocks/>
          </p:cNvGrpSpPr>
          <p:nvPr/>
        </p:nvGrpSpPr>
        <p:grpSpPr bwMode="auto">
          <a:xfrm>
            <a:off x="1241765" y="4692049"/>
            <a:ext cx="1041797" cy="486246"/>
            <a:chOff x="702" y="1746"/>
            <a:chExt cx="1004" cy="497"/>
          </a:xfrm>
        </p:grpSpPr>
        <p:sp>
          <p:nvSpPr>
            <p:cNvPr id="142" name="AutoShape 78">
              <a:extLst>
                <a:ext uri="{FF2B5EF4-FFF2-40B4-BE49-F238E27FC236}">
                  <a16:creationId xmlns:a16="http://schemas.microsoft.com/office/drawing/2014/main" id="{19C72BA2-8506-044E-A290-911BA7AE5D6E}"/>
                </a:ext>
              </a:extLst>
            </p:cNvPr>
            <p:cNvSpPr>
              <a:spLocks noChangeArrowheads="1"/>
            </p:cNvSpPr>
            <p:nvPr/>
          </p:nvSpPr>
          <p:spPr bwMode="auto">
            <a:xfrm>
              <a:off x="735" y="1746"/>
              <a:ext cx="773" cy="486"/>
            </a:xfrm>
            <a:prstGeom prst="can">
              <a:avLst>
                <a:gd name="adj" fmla="val 25000"/>
              </a:avLst>
            </a:prstGeom>
            <a:solidFill>
              <a:srgbClr val="3333CC"/>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143" name="Text Box 79">
              <a:extLst>
                <a:ext uri="{FF2B5EF4-FFF2-40B4-BE49-F238E27FC236}">
                  <a16:creationId xmlns:a16="http://schemas.microsoft.com/office/drawing/2014/main" id="{DF0A1B9A-EFCF-7042-A14D-D22FE4D35A09}"/>
                </a:ext>
              </a:extLst>
            </p:cNvPr>
            <p:cNvSpPr txBox="1">
              <a:spLocks noChangeArrowheads="1"/>
            </p:cNvSpPr>
            <p:nvPr/>
          </p:nvSpPr>
          <p:spPr bwMode="auto">
            <a:xfrm>
              <a:off x="702" y="1851"/>
              <a:ext cx="100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lnSpc>
                  <a:spcPct val="90000"/>
                </a:lnSpc>
                <a:spcBef>
                  <a:spcPct val="0"/>
                </a:spcBef>
                <a:spcAft>
                  <a:spcPct val="0"/>
                </a:spcAft>
                <a:defRPr/>
              </a:pPr>
              <a:r>
                <a:rPr lang="en-US" altLang="en-US" sz="1050" b="1" kern="0" dirty="0" err="1">
                  <a:solidFill>
                    <a:srgbClr val="FFFFFF"/>
                  </a:solidFill>
                  <a:latin typeface="+mn-lt"/>
                </a:rPr>
                <a:t>ebay</a:t>
              </a:r>
              <a:r>
                <a:rPr lang="en-US" altLang="en-US" sz="1050" b="1" kern="0" dirty="0">
                  <a:solidFill>
                    <a:srgbClr val="FFFFFF"/>
                  </a:solidFill>
                  <a:latin typeface="+mn-lt"/>
                </a:rPr>
                <a:t> 8734</a:t>
              </a:r>
            </a:p>
            <a:p>
              <a:pPr defTabSz="685800" eaLnBrk="0" fontAlgn="base" hangingPunct="0">
                <a:lnSpc>
                  <a:spcPct val="90000"/>
                </a:lnSpc>
                <a:spcBef>
                  <a:spcPct val="0"/>
                </a:spcBef>
                <a:spcAft>
                  <a:spcPct val="0"/>
                </a:spcAft>
                <a:defRPr/>
              </a:pPr>
              <a:r>
                <a:rPr lang="en-US" altLang="en-US" sz="1050" b="1" kern="0" dirty="0">
                  <a:solidFill>
                    <a:srgbClr val="FFFFFF"/>
                  </a:solidFill>
                  <a:latin typeface="+mn-lt"/>
                </a:rPr>
                <a:t>amazon 1678</a:t>
              </a:r>
              <a:endParaRPr lang="en-US" altLang="en-US" sz="1200" b="1" kern="0" dirty="0">
                <a:solidFill>
                  <a:srgbClr val="FFFFFF"/>
                </a:solidFill>
                <a:latin typeface="+mn-lt"/>
              </a:endParaRPr>
            </a:p>
          </p:txBody>
        </p:sp>
      </p:grpSp>
      <p:sp>
        <p:nvSpPr>
          <p:cNvPr id="144" name="Text Box 80">
            <a:extLst>
              <a:ext uri="{FF2B5EF4-FFF2-40B4-BE49-F238E27FC236}">
                <a16:creationId xmlns:a16="http://schemas.microsoft.com/office/drawing/2014/main" id="{EC583638-A99A-9144-B11A-E459DCDD4BA4}"/>
              </a:ext>
            </a:extLst>
          </p:cNvPr>
          <p:cNvSpPr txBox="1">
            <a:spLocks noChangeArrowheads="1"/>
          </p:cNvSpPr>
          <p:nvPr/>
        </p:nvSpPr>
        <p:spPr bwMode="auto">
          <a:xfrm>
            <a:off x="7376223" y="2793833"/>
            <a:ext cx="8963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500" kern="0" dirty="0">
                <a:solidFill>
                  <a:srgbClr val="CC0000"/>
                </a:solidFill>
                <a:latin typeface="+mn-lt"/>
              </a:rPr>
              <a:t>backend</a:t>
            </a:r>
          </a:p>
          <a:p>
            <a:pPr defTabSz="685800" eaLnBrk="0" fontAlgn="base" hangingPunct="0">
              <a:spcBef>
                <a:spcPct val="0"/>
              </a:spcBef>
              <a:spcAft>
                <a:spcPct val="0"/>
              </a:spcAft>
              <a:defRPr/>
            </a:pPr>
            <a:r>
              <a:rPr lang="en-US" altLang="en-US" sz="1500" kern="0" dirty="0">
                <a:solidFill>
                  <a:srgbClr val="CC0000"/>
                </a:solidFill>
                <a:latin typeface="+mn-lt"/>
              </a:rPr>
              <a:t>database</a:t>
            </a:r>
          </a:p>
        </p:txBody>
      </p:sp>
      <p:sp>
        <p:nvSpPr>
          <p:cNvPr id="145" name="AutoShape 327">
            <a:extLst>
              <a:ext uri="{FF2B5EF4-FFF2-40B4-BE49-F238E27FC236}">
                <a16:creationId xmlns:a16="http://schemas.microsoft.com/office/drawing/2014/main" id="{774E3BE6-BFC9-C849-B588-B56E574DA6BE}"/>
              </a:ext>
            </a:extLst>
          </p:cNvPr>
          <p:cNvSpPr>
            <a:spLocks noChangeArrowheads="1"/>
          </p:cNvSpPr>
          <p:nvPr/>
        </p:nvSpPr>
        <p:spPr bwMode="auto">
          <a:xfrm>
            <a:off x="7578628" y="3259368"/>
            <a:ext cx="444104" cy="681038"/>
          </a:xfrm>
          <a:prstGeom prst="can">
            <a:avLst>
              <a:gd name="adj" fmla="val 31004"/>
            </a:avLst>
          </a:prstGeom>
          <a:gradFill rotWithShape="1">
            <a:gsLst>
              <a:gs pos="0">
                <a:srgbClr val="000099"/>
              </a:gs>
              <a:gs pos="100000">
                <a:srgbClr val="FFFFFF"/>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endParaRPr lang="en-US" altLang="en-US" sz="2100" kern="0">
              <a:solidFill>
                <a:srgbClr val="000000"/>
              </a:solidFill>
              <a:latin typeface="+mn-lt"/>
              <a:cs typeface="Arial" panose="020B0604020202020204" pitchFamily="34" charset="0"/>
            </a:endParaRPr>
          </a:p>
        </p:txBody>
      </p:sp>
      <p:grpSp>
        <p:nvGrpSpPr>
          <p:cNvPr id="146" name="Group 63">
            <a:extLst>
              <a:ext uri="{FF2B5EF4-FFF2-40B4-BE49-F238E27FC236}">
                <a16:creationId xmlns:a16="http://schemas.microsoft.com/office/drawing/2014/main" id="{1D650FE6-EFAF-DA42-B6C3-89E2D30D6710}"/>
              </a:ext>
            </a:extLst>
          </p:cNvPr>
          <p:cNvGrpSpPr>
            <a:grpSpLocks/>
          </p:cNvGrpSpPr>
          <p:nvPr/>
        </p:nvGrpSpPr>
        <p:grpSpPr bwMode="auto">
          <a:xfrm>
            <a:off x="5031923" y="1813126"/>
            <a:ext cx="263333" cy="457797"/>
            <a:chOff x="4140" y="429"/>
            <a:chExt cx="1425" cy="2396"/>
          </a:xfrm>
        </p:grpSpPr>
        <p:sp>
          <p:nvSpPr>
            <p:cNvPr id="147" name="Freeform 64">
              <a:extLst>
                <a:ext uri="{FF2B5EF4-FFF2-40B4-BE49-F238E27FC236}">
                  <a16:creationId xmlns:a16="http://schemas.microsoft.com/office/drawing/2014/main" id="{23F46B7A-88B4-C64E-A298-064AE8ED208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148" name="Rectangle 65">
              <a:extLst>
                <a:ext uri="{FF2B5EF4-FFF2-40B4-BE49-F238E27FC236}">
                  <a16:creationId xmlns:a16="http://schemas.microsoft.com/office/drawing/2014/main" id="{932E7E2F-358A-204B-ACA1-ECA34C748CE3}"/>
                </a:ext>
              </a:extLst>
            </p:cNvPr>
            <p:cNvSpPr>
              <a:spLocks noChangeArrowheads="1"/>
            </p:cNvSpPr>
            <p:nvPr/>
          </p:nvSpPr>
          <p:spPr bwMode="auto">
            <a:xfrm>
              <a:off x="4206" y="429"/>
              <a:ext cx="1045"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149" name="Freeform 66">
              <a:extLst>
                <a:ext uri="{FF2B5EF4-FFF2-40B4-BE49-F238E27FC236}">
                  <a16:creationId xmlns:a16="http://schemas.microsoft.com/office/drawing/2014/main" id="{5AD2CC4E-2BC1-3742-B273-CCF9557498AC}"/>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150" name="Freeform 67">
              <a:extLst>
                <a:ext uri="{FF2B5EF4-FFF2-40B4-BE49-F238E27FC236}">
                  <a16:creationId xmlns:a16="http://schemas.microsoft.com/office/drawing/2014/main" id="{1DBFB074-4990-854E-B454-9FF52C6C403D}"/>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151" name="Rectangle 68">
              <a:extLst>
                <a:ext uri="{FF2B5EF4-FFF2-40B4-BE49-F238E27FC236}">
                  <a16:creationId xmlns:a16="http://schemas.microsoft.com/office/drawing/2014/main" id="{BE0EBEA8-CD1D-5047-B6F1-2FAA1FF32D21}"/>
                </a:ext>
              </a:extLst>
            </p:cNvPr>
            <p:cNvSpPr>
              <a:spLocks noChangeArrowheads="1"/>
            </p:cNvSpPr>
            <p:nvPr/>
          </p:nvSpPr>
          <p:spPr bwMode="auto">
            <a:xfrm>
              <a:off x="4212" y="695"/>
              <a:ext cx="594"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152" name="Group 69">
              <a:extLst>
                <a:ext uri="{FF2B5EF4-FFF2-40B4-BE49-F238E27FC236}">
                  <a16:creationId xmlns:a16="http://schemas.microsoft.com/office/drawing/2014/main" id="{FB3D83DD-33C0-D64F-AEA3-0EDE4789704D}"/>
                </a:ext>
              </a:extLst>
            </p:cNvPr>
            <p:cNvGrpSpPr>
              <a:grpSpLocks/>
            </p:cNvGrpSpPr>
            <p:nvPr/>
          </p:nvGrpSpPr>
          <p:grpSpPr bwMode="auto">
            <a:xfrm>
              <a:off x="4749" y="668"/>
              <a:ext cx="581" cy="145"/>
              <a:chOff x="614" y="2568"/>
              <a:chExt cx="725" cy="139"/>
            </a:xfrm>
          </p:grpSpPr>
          <p:sp>
            <p:nvSpPr>
              <p:cNvPr id="177" name="AutoShape 70">
                <a:extLst>
                  <a:ext uri="{FF2B5EF4-FFF2-40B4-BE49-F238E27FC236}">
                    <a16:creationId xmlns:a16="http://schemas.microsoft.com/office/drawing/2014/main" id="{9F58D14A-E308-6E43-8765-29117CEB2DCF}"/>
                  </a:ext>
                </a:extLst>
              </p:cNvPr>
              <p:cNvSpPr>
                <a:spLocks noChangeArrowheads="1"/>
              </p:cNvSpPr>
              <p:nvPr/>
            </p:nvSpPr>
            <p:spPr bwMode="auto">
              <a:xfrm>
                <a:off x="616" y="2566"/>
                <a:ext cx="721"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178" name="AutoShape 71">
                <a:extLst>
                  <a:ext uri="{FF2B5EF4-FFF2-40B4-BE49-F238E27FC236}">
                    <a16:creationId xmlns:a16="http://schemas.microsoft.com/office/drawing/2014/main" id="{990E0E9A-D7D4-F540-994A-F5A32D42A3A6}"/>
                  </a:ext>
                </a:extLst>
              </p:cNvPr>
              <p:cNvSpPr>
                <a:spLocks noChangeArrowheads="1"/>
              </p:cNvSpPr>
              <p:nvPr/>
            </p:nvSpPr>
            <p:spPr bwMode="auto">
              <a:xfrm>
                <a:off x="630" y="2580"/>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153" name="Rectangle 72">
              <a:extLst>
                <a:ext uri="{FF2B5EF4-FFF2-40B4-BE49-F238E27FC236}">
                  <a16:creationId xmlns:a16="http://schemas.microsoft.com/office/drawing/2014/main" id="{914BF847-475C-7C47-96A4-CAFCCACEC2BC}"/>
                </a:ext>
              </a:extLst>
            </p:cNvPr>
            <p:cNvSpPr>
              <a:spLocks noChangeArrowheads="1"/>
            </p:cNvSpPr>
            <p:nvPr/>
          </p:nvSpPr>
          <p:spPr bwMode="auto">
            <a:xfrm>
              <a:off x="4223" y="1021"/>
              <a:ext cx="600"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154" name="Group 73">
              <a:extLst>
                <a:ext uri="{FF2B5EF4-FFF2-40B4-BE49-F238E27FC236}">
                  <a16:creationId xmlns:a16="http://schemas.microsoft.com/office/drawing/2014/main" id="{A276F146-AB6A-8C4E-BD8B-856A510CB009}"/>
                </a:ext>
              </a:extLst>
            </p:cNvPr>
            <p:cNvGrpSpPr>
              <a:grpSpLocks/>
            </p:cNvGrpSpPr>
            <p:nvPr/>
          </p:nvGrpSpPr>
          <p:grpSpPr bwMode="auto">
            <a:xfrm>
              <a:off x="4747" y="994"/>
              <a:ext cx="581" cy="134"/>
              <a:chOff x="614" y="2568"/>
              <a:chExt cx="725" cy="139"/>
            </a:xfrm>
          </p:grpSpPr>
          <p:sp>
            <p:nvSpPr>
              <p:cNvPr id="175" name="AutoShape 74">
                <a:extLst>
                  <a:ext uri="{FF2B5EF4-FFF2-40B4-BE49-F238E27FC236}">
                    <a16:creationId xmlns:a16="http://schemas.microsoft.com/office/drawing/2014/main" id="{FB783255-C8AF-CD4E-84DF-1573DF917DE7}"/>
                  </a:ext>
                </a:extLst>
              </p:cNvPr>
              <p:cNvSpPr>
                <a:spLocks noChangeArrowheads="1"/>
              </p:cNvSpPr>
              <p:nvPr/>
            </p:nvSpPr>
            <p:spPr bwMode="auto">
              <a:xfrm>
                <a:off x="612" y="2570"/>
                <a:ext cx="728"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176" name="AutoShape 75">
                <a:extLst>
                  <a:ext uri="{FF2B5EF4-FFF2-40B4-BE49-F238E27FC236}">
                    <a16:creationId xmlns:a16="http://schemas.microsoft.com/office/drawing/2014/main" id="{46E81119-BF44-D945-96D2-7A6A2F19ECA5}"/>
                  </a:ext>
                </a:extLst>
              </p:cNvPr>
              <p:cNvSpPr>
                <a:spLocks noChangeArrowheads="1"/>
              </p:cNvSpPr>
              <p:nvPr/>
            </p:nvSpPr>
            <p:spPr bwMode="auto">
              <a:xfrm>
                <a:off x="625" y="2585"/>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155" name="Rectangle 76">
              <a:extLst>
                <a:ext uri="{FF2B5EF4-FFF2-40B4-BE49-F238E27FC236}">
                  <a16:creationId xmlns:a16="http://schemas.microsoft.com/office/drawing/2014/main" id="{823BB60D-416A-0746-BBEF-9DC4528B9F68}"/>
                </a:ext>
              </a:extLst>
            </p:cNvPr>
            <p:cNvSpPr>
              <a:spLocks noChangeArrowheads="1"/>
            </p:cNvSpPr>
            <p:nvPr/>
          </p:nvSpPr>
          <p:spPr bwMode="auto">
            <a:xfrm>
              <a:off x="4217" y="1356"/>
              <a:ext cx="594" cy="49"/>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156" name="Rectangle 77">
              <a:extLst>
                <a:ext uri="{FF2B5EF4-FFF2-40B4-BE49-F238E27FC236}">
                  <a16:creationId xmlns:a16="http://schemas.microsoft.com/office/drawing/2014/main" id="{500EA440-64F5-FE43-A9CD-EC38855A5BA4}"/>
                </a:ext>
              </a:extLst>
            </p:cNvPr>
            <p:cNvSpPr>
              <a:spLocks noChangeArrowheads="1"/>
            </p:cNvSpPr>
            <p:nvPr/>
          </p:nvSpPr>
          <p:spPr bwMode="auto">
            <a:xfrm>
              <a:off x="4228" y="1657"/>
              <a:ext cx="594"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157" name="Group 78">
              <a:extLst>
                <a:ext uri="{FF2B5EF4-FFF2-40B4-BE49-F238E27FC236}">
                  <a16:creationId xmlns:a16="http://schemas.microsoft.com/office/drawing/2014/main" id="{014CE493-B3CF-454F-97A3-BF80992E345C}"/>
                </a:ext>
              </a:extLst>
            </p:cNvPr>
            <p:cNvGrpSpPr>
              <a:grpSpLocks/>
            </p:cNvGrpSpPr>
            <p:nvPr/>
          </p:nvGrpSpPr>
          <p:grpSpPr bwMode="auto">
            <a:xfrm>
              <a:off x="4735" y="1627"/>
              <a:ext cx="582" cy="151"/>
              <a:chOff x="614" y="2568"/>
              <a:chExt cx="725" cy="139"/>
            </a:xfrm>
          </p:grpSpPr>
          <p:sp>
            <p:nvSpPr>
              <p:cNvPr id="173" name="AutoShape 79">
                <a:extLst>
                  <a:ext uri="{FF2B5EF4-FFF2-40B4-BE49-F238E27FC236}">
                    <a16:creationId xmlns:a16="http://schemas.microsoft.com/office/drawing/2014/main" id="{40259673-2628-3C41-9A32-A9512F4B2954}"/>
                  </a:ext>
                </a:extLst>
              </p:cNvPr>
              <p:cNvSpPr>
                <a:spLocks noChangeArrowheads="1"/>
              </p:cNvSpPr>
              <p:nvPr/>
            </p:nvSpPr>
            <p:spPr bwMode="auto">
              <a:xfrm>
                <a:off x="613" y="2568"/>
                <a:ext cx="727" cy="14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174" name="AutoShape 80">
                <a:extLst>
                  <a:ext uri="{FF2B5EF4-FFF2-40B4-BE49-F238E27FC236}">
                    <a16:creationId xmlns:a16="http://schemas.microsoft.com/office/drawing/2014/main" id="{F5B75204-14D3-4949-85E6-E03DC0637846}"/>
                  </a:ext>
                </a:extLst>
              </p:cNvPr>
              <p:cNvSpPr>
                <a:spLocks noChangeArrowheads="1"/>
              </p:cNvSpPr>
              <p:nvPr/>
            </p:nvSpPr>
            <p:spPr bwMode="auto">
              <a:xfrm>
                <a:off x="627" y="2586"/>
                <a:ext cx="692"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158" name="Freeform 81">
              <a:extLst>
                <a:ext uri="{FF2B5EF4-FFF2-40B4-BE49-F238E27FC236}">
                  <a16:creationId xmlns:a16="http://schemas.microsoft.com/office/drawing/2014/main" id="{C088528D-4021-6642-8A80-03351DCF25F9}"/>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nvGrpSpPr>
            <p:cNvPr id="159" name="Group 82">
              <a:extLst>
                <a:ext uri="{FF2B5EF4-FFF2-40B4-BE49-F238E27FC236}">
                  <a16:creationId xmlns:a16="http://schemas.microsoft.com/office/drawing/2014/main" id="{1859255F-C0C6-124B-9F92-5E236F8BD3AF}"/>
                </a:ext>
              </a:extLst>
            </p:cNvPr>
            <p:cNvGrpSpPr>
              <a:grpSpLocks/>
            </p:cNvGrpSpPr>
            <p:nvPr/>
          </p:nvGrpSpPr>
          <p:grpSpPr bwMode="auto">
            <a:xfrm>
              <a:off x="4739" y="1327"/>
              <a:ext cx="582" cy="139"/>
              <a:chOff x="614" y="2568"/>
              <a:chExt cx="725" cy="139"/>
            </a:xfrm>
          </p:grpSpPr>
          <p:sp>
            <p:nvSpPr>
              <p:cNvPr id="171" name="AutoShape 83">
                <a:extLst>
                  <a:ext uri="{FF2B5EF4-FFF2-40B4-BE49-F238E27FC236}">
                    <a16:creationId xmlns:a16="http://schemas.microsoft.com/office/drawing/2014/main" id="{C035ED52-DDB2-C843-9FFF-5BC45A6C065A}"/>
                  </a:ext>
                </a:extLst>
              </p:cNvPr>
              <p:cNvSpPr>
                <a:spLocks noChangeArrowheads="1"/>
              </p:cNvSpPr>
              <p:nvPr/>
            </p:nvSpPr>
            <p:spPr bwMode="auto">
              <a:xfrm>
                <a:off x="615" y="2567"/>
                <a:ext cx="727"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172" name="AutoShape 84">
                <a:extLst>
                  <a:ext uri="{FF2B5EF4-FFF2-40B4-BE49-F238E27FC236}">
                    <a16:creationId xmlns:a16="http://schemas.microsoft.com/office/drawing/2014/main" id="{E3C20259-037C-3641-A789-24D0DCCDCAB3}"/>
                  </a:ext>
                </a:extLst>
              </p:cNvPr>
              <p:cNvSpPr>
                <a:spLocks noChangeArrowheads="1"/>
              </p:cNvSpPr>
              <p:nvPr/>
            </p:nvSpPr>
            <p:spPr bwMode="auto">
              <a:xfrm>
                <a:off x="629" y="2582"/>
                <a:ext cx="692"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160" name="Rectangle 85">
              <a:extLst>
                <a:ext uri="{FF2B5EF4-FFF2-40B4-BE49-F238E27FC236}">
                  <a16:creationId xmlns:a16="http://schemas.microsoft.com/office/drawing/2014/main" id="{AAA45EA2-DB28-264A-8894-70368F48D2E2}"/>
                </a:ext>
              </a:extLst>
            </p:cNvPr>
            <p:cNvSpPr>
              <a:spLocks noChangeArrowheads="1"/>
            </p:cNvSpPr>
            <p:nvPr/>
          </p:nvSpPr>
          <p:spPr bwMode="auto">
            <a:xfrm>
              <a:off x="5251" y="429"/>
              <a:ext cx="66"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161" name="Freeform 86">
              <a:extLst>
                <a:ext uri="{FF2B5EF4-FFF2-40B4-BE49-F238E27FC236}">
                  <a16:creationId xmlns:a16="http://schemas.microsoft.com/office/drawing/2014/main" id="{056A9634-8A28-174F-BB52-3C9B4E9694A1}"/>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162" name="Freeform 87">
              <a:extLst>
                <a:ext uri="{FF2B5EF4-FFF2-40B4-BE49-F238E27FC236}">
                  <a16:creationId xmlns:a16="http://schemas.microsoft.com/office/drawing/2014/main" id="{28B4EE70-3F36-D84A-BBF7-26FCDCAB2CA7}"/>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163" name="Oval 88">
              <a:extLst>
                <a:ext uri="{FF2B5EF4-FFF2-40B4-BE49-F238E27FC236}">
                  <a16:creationId xmlns:a16="http://schemas.microsoft.com/office/drawing/2014/main" id="{AFA23CDD-2C19-364F-8CB6-E34A3A50AA96}"/>
                </a:ext>
              </a:extLst>
            </p:cNvPr>
            <p:cNvSpPr>
              <a:spLocks noChangeArrowheads="1"/>
            </p:cNvSpPr>
            <p:nvPr/>
          </p:nvSpPr>
          <p:spPr bwMode="auto">
            <a:xfrm>
              <a:off x="5515" y="2613"/>
              <a:ext cx="50" cy="94"/>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164" name="Freeform 89">
              <a:extLst>
                <a:ext uri="{FF2B5EF4-FFF2-40B4-BE49-F238E27FC236}">
                  <a16:creationId xmlns:a16="http://schemas.microsoft.com/office/drawing/2014/main" id="{C80FF08C-B05A-5742-B82B-9D6BFBFA2EF0}"/>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165" name="AutoShape 90">
              <a:extLst>
                <a:ext uri="{FF2B5EF4-FFF2-40B4-BE49-F238E27FC236}">
                  <a16:creationId xmlns:a16="http://schemas.microsoft.com/office/drawing/2014/main" id="{D46EF758-7531-924C-8A33-5AC571E08EE6}"/>
                </a:ext>
              </a:extLst>
            </p:cNvPr>
            <p:cNvSpPr>
              <a:spLocks noChangeArrowheads="1"/>
            </p:cNvSpPr>
            <p:nvPr/>
          </p:nvSpPr>
          <p:spPr bwMode="auto">
            <a:xfrm>
              <a:off x="4140" y="2677"/>
              <a:ext cx="1199"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166" name="AutoShape 91">
              <a:extLst>
                <a:ext uri="{FF2B5EF4-FFF2-40B4-BE49-F238E27FC236}">
                  <a16:creationId xmlns:a16="http://schemas.microsoft.com/office/drawing/2014/main" id="{E252E208-3522-884B-9DE7-7EB157685A2F}"/>
                </a:ext>
              </a:extLst>
            </p:cNvPr>
            <p:cNvSpPr>
              <a:spLocks noChangeArrowheads="1"/>
            </p:cNvSpPr>
            <p:nvPr/>
          </p:nvSpPr>
          <p:spPr bwMode="auto">
            <a:xfrm>
              <a:off x="4206" y="2712"/>
              <a:ext cx="1067" cy="84"/>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167" name="Oval 92">
              <a:extLst>
                <a:ext uri="{FF2B5EF4-FFF2-40B4-BE49-F238E27FC236}">
                  <a16:creationId xmlns:a16="http://schemas.microsoft.com/office/drawing/2014/main" id="{957DD520-6280-3E4E-BAD7-651F51413973}"/>
                </a:ext>
              </a:extLst>
            </p:cNvPr>
            <p:cNvSpPr>
              <a:spLocks noChangeArrowheads="1"/>
            </p:cNvSpPr>
            <p:nvPr/>
          </p:nvSpPr>
          <p:spPr bwMode="auto">
            <a:xfrm>
              <a:off x="4311" y="2381"/>
              <a:ext cx="154"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168" name="Oval 93">
              <a:extLst>
                <a:ext uri="{FF2B5EF4-FFF2-40B4-BE49-F238E27FC236}">
                  <a16:creationId xmlns:a16="http://schemas.microsoft.com/office/drawing/2014/main" id="{ECF80637-5F56-1F4E-A6A8-ED0FA8AC5356}"/>
                </a:ext>
              </a:extLst>
            </p:cNvPr>
            <p:cNvSpPr>
              <a:spLocks noChangeArrowheads="1"/>
            </p:cNvSpPr>
            <p:nvPr/>
          </p:nvSpPr>
          <p:spPr bwMode="auto">
            <a:xfrm>
              <a:off x="4487" y="2386"/>
              <a:ext cx="160"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500" kern="0">
                <a:solidFill>
                  <a:srgbClr val="FF0000"/>
                </a:solidFill>
                <a:latin typeface="+mn-lt"/>
                <a:cs typeface="Arial" panose="020B0604020202020204" pitchFamily="34" charset="0"/>
              </a:endParaRPr>
            </a:p>
          </p:txBody>
        </p:sp>
        <p:sp>
          <p:nvSpPr>
            <p:cNvPr id="169" name="Oval 94">
              <a:extLst>
                <a:ext uri="{FF2B5EF4-FFF2-40B4-BE49-F238E27FC236}">
                  <a16:creationId xmlns:a16="http://schemas.microsoft.com/office/drawing/2014/main" id="{FFEB5237-B81D-9B45-A444-21BB499020C9}"/>
                </a:ext>
              </a:extLst>
            </p:cNvPr>
            <p:cNvSpPr>
              <a:spLocks noChangeArrowheads="1"/>
            </p:cNvSpPr>
            <p:nvPr/>
          </p:nvSpPr>
          <p:spPr bwMode="auto">
            <a:xfrm>
              <a:off x="4663" y="2381"/>
              <a:ext cx="160"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170" name="Rectangle 95">
              <a:extLst>
                <a:ext uri="{FF2B5EF4-FFF2-40B4-BE49-F238E27FC236}">
                  <a16:creationId xmlns:a16="http://schemas.microsoft.com/office/drawing/2014/main" id="{8C2A523A-6ED6-094A-8260-B51956D795A7}"/>
                </a:ext>
              </a:extLst>
            </p:cNvPr>
            <p:cNvSpPr>
              <a:spLocks noChangeArrowheads="1"/>
            </p:cNvSpPr>
            <p:nvPr/>
          </p:nvSpPr>
          <p:spPr bwMode="auto">
            <a:xfrm>
              <a:off x="5064" y="1834"/>
              <a:ext cx="83" cy="764"/>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grpSp>
        <p:nvGrpSpPr>
          <p:cNvPr id="179" name="Group 96">
            <a:extLst>
              <a:ext uri="{FF2B5EF4-FFF2-40B4-BE49-F238E27FC236}">
                <a16:creationId xmlns:a16="http://schemas.microsoft.com/office/drawing/2014/main" id="{079DFC6E-4E8A-7B4D-8113-190A0989D0FB}"/>
              </a:ext>
            </a:extLst>
          </p:cNvPr>
          <p:cNvGrpSpPr>
            <a:grpSpLocks/>
          </p:cNvGrpSpPr>
          <p:nvPr/>
        </p:nvGrpSpPr>
        <p:grpSpPr bwMode="auto">
          <a:xfrm>
            <a:off x="2050893" y="1884367"/>
            <a:ext cx="500837" cy="439535"/>
            <a:chOff x="-44" y="1473"/>
            <a:chExt cx="981" cy="1105"/>
          </a:xfrm>
        </p:grpSpPr>
        <p:pic>
          <p:nvPicPr>
            <p:cNvPr id="180" name="Picture 97" descr="desktop_computer_stylized_medium">
              <a:extLst>
                <a:ext uri="{FF2B5EF4-FFF2-40B4-BE49-F238E27FC236}">
                  <a16:creationId xmlns:a16="http://schemas.microsoft.com/office/drawing/2014/main" id="{FB14A9C2-A921-3747-8B81-81EE51820A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 name="Freeform 98">
              <a:extLst>
                <a:ext uri="{FF2B5EF4-FFF2-40B4-BE49-F238E27FC236}">
                  <a16:creationId xmlns:a16="http://schemas.microsoft.com/office/drawing/2014/main" id="{9C2960BD-B3C9-AE44-9E68-217EF326BFC6}"/>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88" name="Line 15">
            <a:extLst>
              <a:ext uri="{FF2B5EF4-FFF2-40B4-BE49-F238E27FC236}">
                <a16:creationId xmlns:a16="http://schemas.microsoft.com/office/drawing/2014/main" id="{9030FA43-2615-A74C-949D-871EDD5258E9}"/>
              </a:ext>
            </a:extLst>
          </p:cNvPr>
          <p:cNvSpPr>
            <a:spLocks noChangeShapeType="1"/>
          </p:cNvSpPr>
          <p:nvPr/>
        </p:nvSpPr>
        <p:spPr bwMode="auto">
          <a:xfrm flipH="1">
            <a:off x="2249923" y="2352105"/>
            <a:ext cx="383" cy="3349354"/>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 name="Text Box 37">
            <a:extLst>
              <a:ext uri="{FF2B5EF4-FFF2-40B4-BE49-F238E27FC236}">
                <a16:creationId xmlns:a16="http://schemas.microsoft.com/office/drawing/2014/main" id="{7717F97B-37DE-2442-8F9E-81FB9F33AB23}"/>
              </a:ext>
            </a:extLst>
          </p:cNvPr>
          <p:cNvSpPr txBox="1">
            <a:spLocks noChangeArrowheads="1"/>
          </p:cNvSpPr>
          <p:nvPr/>
        </p:nvSpPr>
        <p:spPr bwMode="auto">
          <a:xfrm>
            <a:off x="2060030" y="5702121"/>
            <a:ext cx="434734" cy="23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0"/>
              </a:spcBef>
              <a:buClrTx/>
              <a:buSzTx/>
              <a:buFontTx/>
              <a:buNone/>
            </a:pPr>
            <a:r>
              <a:rPr lang="en-US" altLang="en-US" sz="1050" dirty="0">
                <a:solidFill>
                  <a:schemeClr val="bg1">
                    <a:lumMod val="65000"/>
                  </a:schemeClr>
                </a:solidFill>
                <a:latin typeface="+mn-lt"/>
              </a:rPr>
              <a:t>time</a:t>
            </a:r>
          </a:p>
        </p:txBody>
      </p:sp>
      <p:sp>
        <p:nvSpPr>
          <p:cNvPr id="90" name="Line 15">
            <a:extLst>
              <a:ext uri="{FF2B5EF4-FFF2-40B4-BE49-F238E27FC236}">
                <a16:creationId xmlns:a16="http://schemas.microsoft.com/office/drawing/2014/main" id="{6E5A588C-0539-7140-B8E3-80735DCD2D47}"/>
              </a:ext>
            </a:extLst>
          </p:cNvPr>
          <p:cNvSpPr>
            <a:spLocks noChangeShapeType="1"/>
          </p:cNvSpPr>
          <p:nvPr/>
        </p:nvSpPr>
        <p:spPr bwMode="auto">
          <a:xfrm flipH="1">
            <a:off x="5150514" y="2358414"/>
            <a:ext cx="383" cy="3349354"/>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 name="Text Box 37">
            <a:extLst>
              <a:ext uri="{FF2B5EF4-FFF2-40B4-BE49-F238E27FC236}">
                <a16:creationId xmlns:a16="http://schemas.microsoft.com/office/drawing/2014/main" id="{716E4165-7532-204E-993F-D649CD87137C}"/>
              </a:ext>
            </a:extLst>
          </p:cNvPr>
          <p:cNvSpPr txBox="1">
            <a:spLocks noChangeArrowheads="1"/>
          </p:cNvSpPr>
          <p:nvPr/>
        </p:nvSpPr>
        <p:spPr bwMode="auto">
          <a:xfrm>
            <a:off x="4960621" y="5708430"/>
            <a:ext cx="434734" cy="23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spcBef>
                <a:spcPct val="0"/>
              </a:spcBef>
              <a:buClrTx/>
              <a:buSzTx/>
              <a:buFontTx/>
              <a:buNone/>
            </a:pPr>
            <a:r>
              <a:rPr lang="en-US" altLang="en-US" sz="1050" dirty="0">
                <a:solidFill>
                  <a:schemeClr val="bg1">
                    <a:lumMod val="65000"/>
                  </a:schemeClr>
                </a:solidFill>
                <a:latin typeface="+mn-lt"/>
              </a:rPr>
              <a:t>time</a:t>
            </a:r>
          </a:p>
        </p:txBody>
      </p:sp>
    </p:spTree>
    <p:extLst>
      <p:ext uri="{BB962C8B-B14F-4D97-AF65-F5344CB8AC3E}">
        <p14:creationId xmlns:p14="http://schemas.microsoft.com/office/powerpoint/2010/main" val="415259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animEffect transition="in" filter="wipe(left)">
                                      <p:cBhvr>
                                        <p:cTn id="9" dur="2000"/>
                                        <p:tgtEl>
                                          <p:spTgt spid="1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wipe(right)">
                                      <p:cBhvr>
                                        <p:cTn id="14" dur="3000"/>
                                        <p:tgtEl>
                                          <p:spTgt spid="1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wipe(left)">
                                      <p:cBhvr>
                                        <p:cTn id="19" dur="2000"/>
                                        <p:tgtEl>
                                          <p:spTgt spid="11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right)">
                                      <p:cBhvr>
                                        <p:cTn id="23" dur="1000"/>
                                        <p:tgtEl>
                                          <p:spTgt spid="9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5"/>
                                        </p:tgtEl>
                                        <p:attrNameLst>
                                          <p:attrName>style.visibility</p:attrName>
                                        </p:attrNameLst>
                                      </p:cBhvr>
                                      <p:to>
                                        <p:strVal val="visible"/>
                                      </p:to>
                                    </p:set>
                                    <p:animEffect transition="in" filter="wipe(left)">
                                      <p:cBhvr>
                                        <p:cTn id="34" dur="2000"/>
                                        <p:tgtEl>
                                          <p:spTgt spid="135"/>
                                        </p:tgtEl>
                                      </p:cBhvr>
                                    </p:animEffect>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right)">
                                      <p:cBhvr>
                                        <p:cTn id="38" dur="2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42159"/>
            <a:ext cx="7886700" cy="670967"/>
          </a:xfrm>
        </p:spPr>
        <p:txBody>
          <a:bodyPr>
            <a:normAutofit/>
          </a:bodyPr>
          <a:lstStyle/>
          <a:p>
            <a:r>
              <a:rPr lang="en-US" dirty="0">
                <a:ea typeface="ＭＳ Ｐゴシック" panose="020B0600070205080204" pitchFamily="34" charset="-128"/>
              </a:rPr>
              <a:t>HTTP cookies: comments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21</a:t>
            </a:fld>
            <a:endParaRPr lang="en-US" dirty="0"/>
          </a:p>
        </p:txBody>
      </p:sp>
      <p:sp>
        <p:nvSpPr>
          <p:cNvPr id="88" name="Rectangle 3">
            <a:extLst>
              <a:ext uri="{FF2B5EF4-FFF2-40B4-BE49-F238E27FC236}">
                <a16:creationId xmlns:a16="http://schemas.microsoft.com/office/drawing/2014/main" id="{7CD5F1C3-47BC-1645-A288-078B99127C22}"/>
              </a:ext>
            </a:extLst>
          </p:cNvPr>
          <p:cNvSpPr txBox="1">
            <a:spLocks noChangeArrowheads="1"/>
          </p:cNvSpPr>
          <p:nvPr/>
        </p:nvSpPr>
        <p:spPr>
          <a:xfrm>
            <a:off x="486037" y="2024582"/>
            <a:ext cx="4526001" cy="198120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5000"/>
              </a:lnSpc>
              <a:buFont typeface="Wingdings" pitchFamily="2" charset="2"/>
              <a:buNone/>
            </a:pPr>
            <a:r>
              <a:rPr lang="en-US" altLang="en-US" sz="2100" i="1" dirty="0">
                <a:solidFill>
                  <a:srgbClr val="CC0000"/>
                </a:solidFill>
                <a:ea typeface="ＭＳ Ｐゴシック" panose="020B0600070205080204" pitchFamily="34" charset="-128"/>
              </a:rPr>
              <a:t>What cookies can be used for:</a:t>
            </a:r>
          </a:p>
          <a:p>
            <a:pPr>
              <a:lnSpc>
                <a:spcPct val="75000"/>
              </a:lnSpc>
            </a:pPr>
            <a:r>
              <a:rPr lang="en-US" altLang="en-US" sz="1800" dirty="0">
                <a:ea typeface="ＭＳ Ｐゴシック" panose="020B0600070205080204" pitchFamily="34" charset="-128"/>
              </a:rPr>
              <a:t>authorization</a:t>
            </a:r>
          </a:p>
          <a:p>
            <a:pPr>
              <a:lnSpc>
                <a:spcPct val="75000"/>
              </a:lnSpc>
            </a:pPr>
            <a:r>
              <a:rPr lang="en-US" altLang="en-US" sz="1800" dirty="0">
                <a:ea typeface="ＭＳ Ｐゴシック" panose="020B0600070205080204" pitchFamily="34" charset="-128"/>
              </a:rPr>
              <a:t>shopping carts</a:t>
            </a:r>
          </a:p>
          <a:p>
            <a:pPr>
              <a:lnSpc>
                <a:spcPct val="75000"/>
              </a:lnSpc>
            </a:pPr>
            <a:r>
              <a:rPr lang="en-US" altLang="en-US" sz="1800" dirty="0">
                <a:ea typeface="ＭＳ Ｐゴシック" panose="020B0600070205080204" pitchFamily="34" charset="-128"/>
              </a:rPr>
              <a:t>recommendations</a:t>
            </a:r>
          </a:p>
          <a:p>
            <a:pPr>
              <a:lnSpc>
                <a:spcPct val="75000"/>
              </a:lnSpc>
            </a:pPr>
            <a:r>
              <a:rPr lang="en-US" altLang="en-US" sz="1800" dirty="0">
                <a:ea typeface="ＭＳ Ｐゴシック" panose="020B0600070205080204" pitchFamily="34" charset="-128"/>
              </a:rPr>
              <a:t>user session state (Web e-mail)</a:t>
            </a:r>
          </a:p>
        </p:txBody>
      </p:sp>
      <p:sp>
        <p:nvSpPr>
          <p:cNvPr id="89" name="Rectangle 13">
            <a:extLst>
              <a:ext uri="{FF2B5EF4-FFF2-40B4-BE49-F238E27FC236}">
                <a16:creationId xmlns:a16="http://schemas.microsoft.com/office/drawing/2014/main" id="{BC2253F6-EA38-7C47-9CAD-4C2EC6BB22FB}"/>
              </a:ext>
            </a:extLst>
          </p:cNvPr>
          <p:cNvSpPr>
            <a:spLocks noChangeArrowheads="1"/>
          </p:cNvSpPr>
          <p:nvPr/>
        </p:nvSpPr>
        <p:spPr bwMode="auto">
          <a:xfrm>
            <a:off x="5628218" y="2033392"/>
            <a:ext cx="2857500" cy="2665235"/>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i="1" dirty="0">
                <a:solidFill>
                  <a:srgbClr val="CC0000"/>
                </a:solidFill>
                <a:latin typeface="+mn-lt"/>
              </a:rPr>
              <a:t>cookies and privacy:</a:t>
            </a:r>
          </a:p>
          <a:p>
            <a:pPr>
              <a:lnSpc>
                <a:spcPct val="90000"/>
              </a:lnSpc>
              <a:buClr>
                <a:srgbClr val="000099"/>
              </a:buClr>
              <a:buSzPct val="100000"/>
              <a:buFont typeface="Wingdings" pitchFamily="2" charset="2"/>
              <a:buChar char="§"/>
            </a:pPr>
            <a:r>
              <a:rPr lang="en-US" altLang="en-US" sz="1800" dirty="0">
                <a:latin typeface="+mn-lt"/>
              </a:rPr>
              <a:t>cookies permit sites to </a:t>
            </a:r>
            <a:r>
              <a:rPr lang="en-US" altLang="en-US" sz="1800" i="1" dirty="0">
                <a:latin typeface="+mn-lt"/>
              </a:rPr>
              <a:t>learn</a:t>
            </a:r>
            <a:r>
              <a:rPr lang="en-US" altLang="en-US" sz="1800" dirty="0">
                <a:latin typeface="+mn-lt"/>
              </a:rPr>
              <a:t> a lot about you on their site.</a:t>
            </a:r>
          </a:p>
          <a:p>
            <a:pPr>
              <a:lnSpc>
                <a:spcPct val="90000"/>
              </a:lnSpc>
              <a:buClr>
                <a:srgbClr val="000099"/>
              </a:buClr>
              <a:buSzPct val="100000"/>
              <a:buFont typeface="Wingdings" pitchFamily="2" charset="2"/>
              <a:buChar char="§"/>
            </a:pPr>
            <a:r>
              <a:rPr lang="en-US" altLang="en-US" sz="1800" dirty="0">
                <a:latin typeface="+mn-lt"/>
              </a:rPr>
              <a:t>third party persistent cookies (tracking cookies) allow common identity (cookie value) to be tracked across multiple web sites</a:t>
            </a:r>
          </a:p>
        </p:txBody>
      </p:sp>
      <p:sp>
        <p:nvSpPr>
          <p:cNvPr id="90" name="Text Box 14">
            <a:extLst>
              <a:ext uri="{FF2B5EF4-FFF2-40B4-BE49-F238E27FC236}">
                <a16:creationId xmlns:a16="http://schemas.microsoft.com/office/drawing/2014/main" id="{D023EC46-D7D8-D04C-9048-D7EFE18FF312}"/>
              </a:ext>
            </a:extLst>
          </p:cNvPr>
          <p:cNvSpPr txBox="1">
            <a:spLocks noChangeArrowheads="1"/>
          </p:cNvSpPr>
          <p:nvPr/>
        </p:nvSpPr>
        <p:spPr bwMode="auto">
          <a:xfrm>
            <a:off x="7612176" y="1851458"/>
            <a:ext cx="67518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dirty="0">
                <a:solidFill>
                  <a:srgbClr val="000099"/>
                </a:solidFill>
                <a:latin typeface="+mn-lt"/>
              </a:rPr>
              <a:t>aside</a:t>
            </a:r>
          </a:p>
        </p:txBody>
      </p:sp>
      <p:sp>
        <p:nvSpPr>
          <p:cNvPr id="91" name="Rectangle 15">
            <a:extLst>
              <a:ext uri="{FF2B5EF4-FFF2-40B4-BE49-F238E27FC236}">
                <a16:creationId xmlns:a16="http://schemas.microsoft.com/office/drawing/2014/main" id="{2C2FE22D-B17F-7C44-AE2F-82497658660C}"/>
              </a:ext>
            </a:extLst>
          </p:cNvPr>
          <p:cNvSpPr>
            <a:spLocks noChangeArrowheads="1"/>
          </p:cNvSpPr>
          <p:nvPr/>
        </p:nvSpPr>
        <p:spPr bwMode="auto">
          <a:xfrm>
            <a:off x="541171" y="3842818"/>
            <a:ext cx="501709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2100" i="1" dirty="0">
                <a:solidFill>
                  <a:srgbClr val="CC0000"/>
                </a:solidFill>
                <a:latin typeface="+mn-lt"/>
              </a:rPr>
              <a:t>Challenge: How to keep </a:t>
            </a:r>
            <a:r>
              <a:rPr lang="en-US" altLang="ja-JP" sz="2100" i="1" dirty="0">
                <a:solidFill>
                  <a:srgbClr val="CC0000"/>
                </a:solidFill>
                <a:latin typeface="+mn-lt"/>
              </a:rPr>
              <a:t>state:</a:t>
            </a:r>
          </a:p>
          <a:p>
            <a:pPr>
              <a:lnSpc>
                <a:spcPct val="90000"/>
              </a:lnSpc>
              <a:buClr>
                <a:srgbClr val="000099"/>
              </a:buClr>
              <a:buSzPct val="100000"/>
              <a:buFont typeface="Wingdings" pitchFamily="2" charset="2"/>
              <a:buChar char="§"/>
            </a:pPr>
            <a:r>
              <a:rPr lang="en-US" altLang="en-US" sz="1800" dirty="0">
                <a:latin typeface="+mn-lt"/>
              </a:rPr>
              <a:t>protocol endpoints: maintain state at sender/receiver over multiple transactions</a:t>
            </a:r>
          </a:p>
          <a:p>
            <a:pPr>
              <a:lnSpc>
                <a:spcPct val="90000"/>
              </a:lnSpc>
              <a:buClr>
                <a:srgbClr val="000099"/>
              </a:buClr>
              <a:buSzPct val="100000"/>
              <a:buFont typeface="Wingdings" pitchFamily="2" charset="2"/>
              <a:buChar char="§"/>
            </a:pPr>
            <a:r>
              <a:rPr lang="en-US" altLang="en-US" sz="1800" dirty="0">
                <a:latin typeface="+mn-lt"/>
              </a:rPr>
              <a:t>cookies: HTTP messages carry state</a:t>
            </a:r>
          </a:p>
        </p:txBody>
      </p:sp>
    </p:spTree>
    <p:extLst>
      <p:ext uri="{BB962C8B-B14F-4D97-AF65-F5344CB8AC3E}">
        <p14:creationId xmlns:p14="http://schemas.microsoft.com/office/powerpoint/2010/main" val="4077724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42159"/>
            <a:ext cx="7886700" cy="670967"/>
          </a:xfrm>
        </p:spPr>
        <p:txBody>
          <a:bodyPr>
            <a:normAutofit/>
          </a:bodyPr>
          <a:lstStyle/>
          <a:p>
            <a:r>
              <a:rPr lang="en-US" dirty="0">
                <a:ea typeface="ＭＳ Ｐゴシック" panose="020B0600070205080204" pitchFamily="34" charset="-128"/>
              </a:rPr>
              <a:t>Web caches (proxy servers)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22</a:t>
            </a:fld>
            <a:endParaRPr lang="en-US" dirty="0"/>
          </a:p>
        </p:txBody>
      </p:sp>
      <p:grpSp>
        <p:nvGrpSpPr>
          <p:cNvPr id="8" name="Group 171">
            <a:extLst>
              <a:ext uri="{FF2B5EF4-FFF2-40B4-BE49-F238E27FC236}">
                <a16:creationId xmlns:a16="http://schemas.microsoft.com/office/drawing/2014/main" id="{E76E25C6-83D0-304F-B3E3-A37D3DAE7B5C}"/>
              </a:ext>
            </a:extLst>
          </p:cNvPr>
          <p:cNvGrpSpPr>
            <a:grpSpLocks/>
          </p:cNvGrpSpPr>
          <p:nvPr/>
        </p:nvGrpSpPr>
        <p:grpSpPr bwMode="auto">
          <a:xfrm>
            <a:off x="4704160" y="2691066"/>
            <a:ext cx="515540" cy="572691"/>
            <a:chOff x="-44" y="1473"/>
            <a:chExt cx="981" cy="1105"/>
          </a:xfrm>
        </p:grpSpPr>
        <p:pic>
          <p:nvPicPr>
            <p:cNvPr id="10" name="Picture 172" descr="desktop_computer_stylized_medium">
              <a:extLst>
                <a:ext uri="{FF2B5EF4-FFF2-40B4-BE49-F238E27FC236}">
                  <a16:creationId xmlns:a16="http://schemas.microsoft.com/office/drawing/2014/main" id="{CB2AE99F-D134-A74A-947C-5E7B017C1D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73">
              <a:extLst>
                <a:ext uri="{FF2B5EF4-FFF2-40B4-BE49-F238E27FC236}">
                  <a16:creationId xmlns:a16="http://schemas.microsoft.com/office/drawing/2014/main" id="{CC3CBC7E-C664-ED4A-8BFE-4C6C0A390F2C}"/>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12" name="Group 102">
            <a:extLst>
              <a:ext uri="{FF2B5EF4-FFF2-40B4-BE49-F238E27FC236}">
                <a16:creationId xmlns:a16="http://schemas.microsoft.com/office/drawing/2014/main" id="{341AE079-CB6E-AE4A-A6CF-6667D0BCC3A6}"/>
              </a:ext>
            </a:extLst>
          </p:cNvPr>
          <p:cNvGrpSpPr>
            <a:grpSpLocks/>
          </p:cNvGrpSpPr>
          <p:nvPr/>
        </p:nvGrpSpPr>
        <p:grpSpPr bwMode="auto">
          <a:xfrm>
            <a:off x="4752975" y="4096004"/>
            <a:ext cx="515541" cy="572691"/>
            <a:chOff x="-44" y="1473"/>
            <a:chExt cx="981" cy="1105"/>
          </a:xfrm>
        </p:grpSpPr>
        <p:pic>
          <p:nvPicPr>
            <p:cNvPr id="13" name="Picture 103" descr="desktop_computer_stylized_medium">
              <a:extLst>
                <a:ext uri="{FF2B5EF4-FFF2-40B4-BE49-F238E27FC236}">
                  <a16:creationId xmlns:a16="http://schemas.microsoft.com/office/drawing/2014/main" id="{0F7D667F-14F5-8947-8466-5A2508D1FF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04">
              <a:extLst>
                <a:ext uri="{FF2B5EF4-FFF2-40B4-BE49-F238E27FC236}">
                  <a16:creationId xmlns:a16="http://schemas.microsoft.com/office/drawing/2014/main" id="{1CCE495C-FE29-374C-9BCD-5BFBA55DE776}"/>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nvGrpSpPr>
          <p:cNvPr id="15" name="Group 138">
            <a:extLst>
              <a:ext uri="{FF2B5EF4-FFF2-40B4-BE49-F238E27FC236}">
                <a16:creationId xmlns:a16="http://schemas.microsoft.com/office/drawing/2014/main" id="{BCAE7764-70F3-6C4D-BAB2-DE0B7C89D816}"/>
              </a:ext>
            </a:extLst>
          </p:cNvPr>
          <p:cNvGrpSpPr>
            <a:grpSpLocks/>
          </p:cNvGrpSpPr>
          <p:nvPr/>
        </p:nvGrpSpPr>
        <p:grpSpPr bwMode="auto">
          <a:xfrm>
            <a:off x="6356747" y="3262567"/>
            <a:ext cx="300038" cy="536972"/>
            <a:chOff x="4140" y="429"/>
            <a:chExt cx="1425" cy="2396"/>
          </a:xfrm>
        </p:grpSpPr>
        <p:sp>
          <p:nvSpPr>
            <p:cNvPr id="16" name="Freeform 139">
              <a:extLst>
                <a:ext uri="{FF2B5EF4-FFF2-40B4-BE49-F238E27FC236}">
                  <a16:creationId xmlns:a16="http://schemas.microsoft.com/office/drawing/2014/main" id="{F1B2DFA0-F79D-7B41-AEB4-30CE9076E70C}"/>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 name="Rectangle 140">
              <a:extLst>
                <a:ext uri="{FF2B5EF4-FFF2-40B4-BE49-F238E27FC236}">
                  <a16:creationId xmlns:a16="http://schemas.microsoft.com/office/drawing/2014/main" id="{C5E2EFBB-BBC5-9A42-BB0E-E6D6D2C22EC2}"/>
                </a:ext>
              </a:extLst>
            </p:cNvPr>
            <p:cNvSpPr>
              <a:spLocks noChangeArrowheads="1"/>
            </p:cNvSpPr>
            <p:nvPr/>
          </p:nvSpPr>
          <p:spPr bwMode="auto">
            <a:xfrm>
              <a:off x="4208" y="429"/>
              <a:ext cx="1046"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8" name="Freeform 141">
              <a:extLst>
                <a:ext uri="{FF2B5EF4-FFF2-40B4-BE49-F238E27FC236}">
                  <a16:creationId xmlns:a16="http://schemas.microsoft.com/office/drawing/2014/main" id="{55529617-AF40-4A4A-B8BE-0A1D9AFF985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 name="Freeform 142">
              <a:extLst>
                <a:ext uri="{FF2B5EF4-FFF2-40B4-BE49-F238E27FC236}">
                  <a16:creationId xmlns:a16="http://schemas.microsoft.com/office/drawing/2014/main" id="{CD96A818-3AB4-9749-B364-C94B61E3934D}"/>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0" name="Rectangle 143">
              <a:extLst>
                <a:ext uri="{FF2B5EF4-FFF2-40B4-BE49-F238E27FC236}">
                  <a16:creationId xmlns:a16="http://schemas.microsoft.com/office/drawing/2014/main" id="{6CB7A8CB-28B7-454A-B6FA-0B497C6EA086}"/>
                </a:ext>
              </a:extLst>
            </p:cNvPr>
            <p:cNvSpPr>
              <a:spLocks noChangeArrowheads="1"/>
            </p:cNvSpPr>
            <p:nvPr/>
          </p:nvSpPr>
          <p:spPr bwMode="auto">
            <a:xfrm>
              <a:off x="4214" y="695"/>
              <a:ext cx="594"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21" name="Group 144">
              <a:extLst>
                <a:ext uri="{FF2B5EF4-FFF2-40B4-BE49-F238E27FC236}">
                  <a16:creationId xmlns:a16="http://schemas.microsoft.com/office/drawing/2014/main" id="{B151228D-C4D6-FC47-B4C4-E4FEAAC8EB96}"/>
                </a:ext>
              </a:extLst>
            </p:cNvPr>
            <p:cNvGrpSpPr>
              <a:grpSpLocks/>
            </p:cNvGrpSpPr>
            <p:nvPr/>
          </p:nvGrpSpPr>
          <p:grpSpPr bwMode="auto">
            <a:xfrm>
              <a:off x="4749" y="668"/>
              <a:ext cx="581" cy="145"/>
              <a:chOff x="614" y="2568"/>
              <a:chExt cx="725" cy="139"/>
            </a:xfrm>
          </p:grpSpPr>
          <p:sp>
            <p:nvSpPr>
              <p:cNvPr id="46" name="AutoShape 145">
                <a:extLst>
                  <a:ext uri="{FF2B5EF4-FFF2-40B4-BE49-F238E27FC236}">
                    <a16:creationId xmlns:a16="http://schemas.microsoft.com/office/drawing/2014/main" id="{581E8E47-6DB1-F54B-9476-01B6F2E30099}"/>
                  </a:ext>
                </a:extLst>
              </p:cNvPr>
              <p:cNvSpPr>
                <a:spLocks noChangeArrowheads="1"/>
              </p:cNvSpPr>
              <p:nvPr/>
            </p:nvSpPr>
            <p:spPr bwMode="auto">
              <a:xfrm>
                <a:off x="616" y="2568"/>
                <a:ext cx="720"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47" name="AutoShape 146">
                <a:extLst>
                  <a:ext uri="{FF2B5EF4-FFF2-40B4-BE49-F238E27FC236}">
                    <a16:creationId xmlns:a16="http://schemas.microsoft.com/office/drawing/2014/main" id="{7F2D9B2C-626D-344A-83E2-C990F841501B}"/>
                  </a:ext>
                </a:extLst>
              </p:cNvPr>
              <p:cNvSpPr>
                <a:spLocks noChangeArrowheads="1"/>
              </p:cNvSpPr>
              <p:nvPr/>
            </p:nvSpPr>
            <p:spPr bwMode="auto">
              <a:xfrm>
                <a:off x="630" y="2583"/>
                <a:ext cx="670"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22" name="Rectangle 147">
              <a:extLst>
                <a:ext uri="{FF2B5EF4-FFF2-40B4-BE49-F238E27FC236}">
                  <a16:creationId xmlns:a16="http://schemas.microsoft.com/office/drawing/2014/main" id="{06A6E158-AA9B-7643-9927-3F063660DC35}"/>
                </a:ext>
              </a:extLst>
            </p:cNvPr>
            <p:cNvSpPr>
              <a:spLocks noChangeArrowheads="1"/>
            </p:cNvSpPr>
            <p:nvPr/>
          </p:nvSpPr>
          <p:spPr bwMode="auto">
            <a:xfrm>
              <a:off x="4225" y="1019"/>
              <a:ext cx="594"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23" name="Group 148">
              <a:extLst>
                <a:ext uri="{FF2B5EF4-FFF2-40B4-BE49-F238E27FC236}">
                  <a16:creationId xmlns:a16="http://schemas.microsoft.com/office/drawing/2014/main" id="{24564C8A-097F-5447-B760-9CD6285FD6E8}"/>
                </a:ext>
              </a:extLst>
            </p:cNvPr>
            <p:cNvGrpSpPr>
              <a:grpSpLocks/>
            </p:cNvGrpSpPr>
            <p:nvPr/>
          </p:nvGrpSpPr>
          <p:grpSpPr bwMode="auto">
            <a:xfrm>
              <a:off x="4747" y="994"/>
              <a:ext cx="581" cy="134"/>
              <a:chOff x="614" y="2568"/>
              <a:chExt cx="725" cy="139"/>
            </a:xfrm>
          </p:grpSpPr>
          <p:sp>
            <p:nvSpPr>
              <p:cNvPr id="44" name="AutoShape 149">
                <a:extLst>
                  <a:ext uri="{FF2B5EF4-FFF2-40B4-BE49-F238E27FC236}">
                    <a16:creationId xmlns:a16="http://schemas.microsoft.com/office/drawing/2014/main" id="{04C4FA5A-4748-2D42-BA0D-06AFE4DAEE26}"/>
                  </a:ext>
                </a:extLst>
              </p:cNvPr>
              <p:cNvSpPr>
                <a:spLocks noChangeArrowheads="1"/>
              </p:cNvSpPr>
              <p:nvPr/>
            </p:nvSpPr>
            <p:spPr bwMode="auto">
              <a:xfrm>
                <a:off x="612" y="2566"/>
                <a:ext cx="727" cy="143"/>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45" name="AutoShape 150">
                <a:extLst>
                  <a:ext uri="{FF2B5EF4-FFF2-40B4-BE49-F238E27FC236}">
                    <a16:creationId xmlns:a16="http://schemas.microsoft.com/office/drawing/2014/main" id="{84E1D8C6-7DEE-484B-99EE-B608D1AEB05E}"/>
                  </a:ext>
                </a:extLst>
              </p:cNvPr>
              <p:cNvSpPr>
                <a:spLocks noChangeArrowheads="1"/>
              </p:cNvSpPr>
              <p:nvPr/>
            </p:nvSpPr>
            <p:spPr bwMode="auto">
              <a:xfrm>
                <a:off x="626" y="2583"/>
                <a:ext cx="692"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24" name="Rectangle 151">
              <a:extLst>
                <a:ext uri="{FF2B5EF4-FFF2-40B4-BE49-F238E27FC236}">
                  <a16:creationId xmlns:a16="http://schemas.microsoft.com/office/drawing/2014/main" id="{454AD9D8-054B-E244-8A65-C00DC300D60C}"/>
                </a:ext>
              </a:extLst>
            </p:cNvPr>
            <p:cNvSpPr>
              <a:spLocks noChangeArrowheads="1"/>
            </p:cNvSpPr>
            <p:nvPr/>
          </p:nvSpPr>
          <p:spPr bwMode="auto">
            <a:xfrm>
              <a:off x="4219" y="1359"/>
              <a:ext cx="594"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25" name="Rectangle 152">
              <a:extLst>
                <a:ext uri="{FF2B5EF4-FFF2-40B4-BE49-F238E27FC236}">
                  <a16:creationId xmlns:a16="http://schemas.microsoft.com/office/drawing/2014/main" id="{40C54BAB-9592-ED4B-80E1-874156D7B15A}"/>
                </a:ext>
              </a:extLst>
            </p:cNvPr>
            <p:cNvSpPr>
              <a:spLocks noChangeArrowheads="1"/>
            </p:cNvSpPr>
            <p:nvPr/>
          </p:nvSpPr>
          <p:spPr bwMode="auto">
            <a:xfrm>
              <a:off x="4230" y="1656"/>
              <a:ext cx="594"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26" name="Group 153">
              <a:extLst>
                <a:ext uri="{FF2B5EF4-FFF2-40B4-BE49-F238E27FC236}">
                  <a16:creationId xmlns:a16="http://schemas.microsoft.com/office/drawing/2014/main" id="{64CB2613-6494-6C4A-AC96-EDE0548984F6}"/>
                </a:ext>
              </a:extLst>
            </p:cNvPr>
            <p:cNvGrpSpPr>
              <a:grpSpLocks/>
            </p:cNvGrpSpPr>
            <p:nvPr/>
          </p:nvGrpSpPr>
          <p:grpSpPr bwMode="auto">
            <a:xfrm>
              <a:off x="4735" y="1627"/>
              <a:ext cx="582" cy="151"/>
              <a:chOff x="614" y="2568"/>
              <a:chExt cx="725" cy="139"/>
            </a:xfrm>
          </p:grpSpPr>
          <p:sp>
            <p:nvSpPr>
              <p:cNvPr id="42" name="AutoShape 154">
                <a:extLst>
                  <a:ext uri="{FF2B5EF4-FFF2-40B4-BE49-F238E27FC236}">
                    <a16:creationId xmlns:a16="http://schemas.microsoft.com/office/drawing/2014/main" id="{A27D1399-0ADF-5D43-8B09-BCD5BD0CD0CC}"/>
                  </a:ext>
                </a:extLst>
              </p:cNvPr>
              <p:cNvSpPr>
                <a:spLocks noChangeArrowheads="1"/>
              </p:cNvSpPr>
              <p:nvPr/>
            </p:nvSpPr>
            <p:spPr bwMode="auto">
              <a:xfrm>
                <a:off x="612" y="2570"/>
                <a:ext cx="726"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43" name="AutoShape 155">
                <a:extLst>
                  <a:ext uri="{FF2B5EF4-FFF2-40B4-BE49-F238E27FC236}">
                    <a16:creationId xmlns:a16="http://schemas.microsoft.com/office/drawing/2014/main" id="{20A4C850-89B5-6B44-820C-B66073B7527E}"/>
                  </a:ext>
                </a:extLst>
              </p:cNvPr>
              <p:cNvSpPr>
                <a:spLocks noChangeArrowheads="1"/>
              </p:cNvSpPr>
              <p:nvPr/>
            </p:nvSpPr>
            <p:spPr bwMode="auto">
              <a:xfrm>
                <a:off x="627" y="2585"/>
                <a:ext cx="690"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27" name="Freeform 156">
              <a:extLst>
                <a:ext uri="{FF2B5EF4-FFF2-40B4-BE49-F238E27FC236}">
                  <a16:creationId xmlns:a16="http://schemas.microsoft.com/office/drawing/2014/main" id="{69CA70FC-8D55-3C40-9230-BB1B319F0219}"/>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28" name="Group 157">
              <a:extLst>
                <a:ext uri="{FF2B5EF4-FFF2-40B4-BE49-F238E27FC236}">
                  <a16:creationId xmlns:a16="http://schemas.microsoft.com/office/drawing/2014/main" id="{592B4F87-8FD7-004F-9CBD-2E07936D76B1}"/>
                </a:ext>
              </a:extLst>
            </p:cNvPr>
            <p:cNvGrpSpPr>
              <a:grpSpLocks/>
            </p:cNvGrpSpPr>
            <p:nvPr/>
          </p:nvGrpSpPr>
          <p:grpSpPr bwMode="auto">
            <a:xfrm>
              <a:off x="4739" y="1327"/>
              <a:ext cx="582" cy="139"/>
              <a:chOff x="614" y="2568"/>
              <a:chExt cx="725" cy="139"/>
            </a:xfrm>
          </p:grpSpPr>
          <p:sp>
            <p:nvSpPr>
              <p:cNvPr id="40" name="AutoShape 158">
                <a:extLst>
                  <a:ext uri="{FF2B5EF4-FFF2-40B4-BE49-F238E27FC236}">
                    <a16:creationId xmlns:a16="http://schemas.microsoft.com/office/drawing/2014/main" id="{52452D42-BA3E-B548-9F26-4F10DEBFFC06}"/>
                  </a:ext>
                </a:extLst>
              </p:cNvPr>
              <p:cNvSpPr>
                <a:spLocks noChangeArrowheads="1"/>
              </p:cNvSpPr>
              <p:nvPr/>
            </p:nvSpPr>
            <p:spPr bwMode="auto">
              <a:xfrm>
                <a:off x="615" y="2568"/>
                <a:ext cx="726"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41" name="AutoShape 159">
                <a:extLst>
                  <a:ext uri="{FF2B5EF4-FFF2-40B4-BE49-F238E27FC236}">
                    <a16:creationId xmlns:a16="http://schemas.microsoft.com/office/drawing/2014/main" id="{2E496C07-9C8C-B34F-8201-DBF2AB09E8D1}"/>
                  </a:ext>
                </a:extLst>
              </p:cNvPr>
              <p:cNvSpPr>
                <a:spLocks noChangeArrowheads="1"/>
              </p:cNvSpPr>
              <p:nvPr/>
            </p:nvSpPr>
            <p:spPr bwMode="auto">
              <a:xfrm>
                <a:off x="629" y="2584"/>
                <a:ext cx="690"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29" name="Rectangle 160">
              <a:extLst>
                <a:ext uri="{FF2B5EF4-FFF2-40B4-BE49-F238E27FC236}">
                  <a16:creationId xmlns:a16="http://schemas.microsoft.com/office/drawing/2014/main" id="{507783BC-460D-F943-9047-6C6F897FE10C}"/>
                </a:ext>
              </a:extLst>
            </p:cNvPr>
            <p:cNvSpPr>
              <a:spLocks noChangeArrowheads="1"/>
            </p:cNvSpPr>
            <p:nvPr/>
          </p:nvSpPr>
          <p:spPr bwMode="auto">
            <a:xfrm>
              <a:off x="5248"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0" name="Freeform 161">
              <a:extLst>
                <a:ext uri="{FF2B5EF4-FFF2-40B4-BE49-F238E27FC236}">
                  <a16:creationId xmlns:a16="http://schemas.microsoft.com/office/drawing/2014/main" id="{88257E4A-4830-E644-BAF7-847C2053BCF2}"/>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1" name="Freeform 162">
              <a:extLst>
                <a:ext uri="{FF2B5EF4-FFF2-40B4-BE49-F238E27FC236}">
                  <a16:creationId xmlns:a16="http://schemas.microsoft.com/office/drawing/2014/main" id="{24A3F621-17CD-4645-A51D-7042FE22E5F1}"/>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2" name="Oval 163">
              <a:extLst>
                <a:ext uri="{FF2B5EF4-FFF2-40B4-BE49-F238E27FC236}">
                  <a16:creationId xmlns:a16="http://schemas.microsoft.com/office/drawing/2014/main" id="{EA7A271B-C672-7748-BB6C-4320F9AE9120}"/>
                </a:ext>
              </a:extLst>
            </p:cNvPr>
            <p:cNvSpPr>
              <a:spLocks noChangeArrowheads="1"/>
            </p:cNvSpPr>
            <p:nvPr/>
          </p:nvSpPr>
          <p:spPr bwMode="auto">
            <a:xfrm>
              <a:off x="5520" y="2612"/>
              <a:ext cx="45"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3" name="Freeform 164">
              <a:extLst>
                <a:ext uri="{FF2B5EF4-FFF2-40B4-BE49-F238E27FC236}">
                  <a16:creationId xmlns:a16="http://schemas.microsoft.com/office/drawing/2014/main" id="{BF246A84-BFE7-3049-922B-DD8B6EA2E7D3}"/>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4" name="AutoShape 165">
              <a:extLst>
                <a:ext uri="{FF2B5EF4-FFF2-40B4-BE49-F238E27FC236}">
                  <a16:creationId xmlns:a16="http://schemas.microsoft.com/office/drawing/2014/main" id="{A85BFA7C-936F-3A41-9B80-F269D0D81E50}"/>
                </a:ext>
              </a:extLst>
            </p:cNvPr>
            <p:cNvSpPr>
              <a:spLocks noChangeArrowheads="1"/>
            </p:cNvSpPr>
            <p:nvPr/>
          </p:nvSpPr>
          <p:spPr bwMode="auto">
            <a:xfrm>
              <a:off x="4140" y="2676"/>
              <a:ext cx="1199" cy="149"/>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5" name="AutoShape 166">
              <a:extLst>
                <a:ext uri="{FF2B5EF4-FFF2-40B4-BE49-F238E27FC236}">
                  <a16:creationId xmlns:a16="http://schemas.microsoft.com/office/drawing/2014/main" id="{143F5A2C-3FCC-214E-B1DD-37354850C395}"/>
                </a:ext>
              </a:extLst>
            </p:cNvPr>
            <p:cNvSpPr>
              <a:spLocks noChangeArrowheads="1"/>
            </p:cNvSpPr>
            <p:nvPr/>
          </p:nvSpPr>
          <p:spPr bwMode="auto">
            <a:xfrm>
              <a:off x="4208" y="2713"/>
              <a:ext cx="1069"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6" name="Oval 167">
              <a:extLst>
                <a:ext uri="{FF2B5EF4-FFF2-40B4-BE49-F238E27FC236}">
                  <a16:creationId xmlns:a16="http://schemas.microsoft.com/office/drawing/2014/main" id="{9F154E92-095E-194F-B02E-9A00467A044B}"/>
                </a:ext>
              </a:extLst>
            </p:cNvPr>
            <p:cNvSpPr>
              <a:spLocks noChangeArrowheads="1"/>
            </p:cNvSpPr>
            <p:nvPr/>
          </p:nvSpPr>
          <p:spPr bwMode="auto">
            <a:xfrm>
              <a:off x="4310" y="2384"/>
              <a:ext cx="158"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7" name="Oval 168">
              <a:extLst>
                <a:ext uri="{FF2B5EF4-FFF2-40B4-BE49-F238E27FC236}">
                  <a16:creationId xmlns:a16="http://schemas.microsoft.com/office/drawing/2014/main" id="{9D1FEADC-3D9C-A84B-8B87-2D971178EAD9}"/>
                </a:ext>
              </a:extLst>
            </p:cNvPr>
            <p:cNvSpPr>
              <a:spLocks noChangeArrowheads="1"/>
            </p:cNvSpPr>
            <p:nvPr/>
          </p:nvSpPr>
          <p:spPr bwMode="auto">
            <a:xfrm>
              <a:off x="4485" y="2384"/>
              <a:ext cx="158"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350">
                <a:solidFill>
                  <a:srgbClr val="FF0000"/>
                </a:solidFill>
                <a:latin typeface="+mn-lt"/>
                <a:cs typeface="Arial" panose="020B0604020202020204" pitchFamily="34" charset="0"/>
              </a:endParaRPr>
            </a:p>
          </p:txBody>
        </p:sp>
        <p:sp>
          <p:nvSpPr>
            <p:cNvPr id="38" name="Oval 169">
              <a:extLst>
                <a:ext uri="{FF2B5EF4-FFF2-40B4-BE49-F238E27FC236}">
                  <a16:creationId xmlns:a16="http://schemas.microsoft.com/office/drawing/2014/main" id="{4E9E3512-C0DF-9C4B-84D2-8F5465E6D892}"/>
                </a:ext>
              </a:extLst>
            </p:cNvPr>
            <p:cNvSpPr>
              <a:spLocks noChangeArrowheads="1"/>
            </p:cNvSpPr>
            <p:nvPr/>
          </p:nvSpPr>
          <p:spPr bwMode="auto">
            <a:xfrm>
              <a:off x="4660" y="2379"/>
              <a:ext cx="158"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9" name="Rectangle 170">
              <a:extLst>
                <a:ext uri="{FF2B5EF4-FFF2-40B4-BE49-F238E27FC236}">
                  <a16:creationId xmlns:a16="http://schemas.microsoft.com/office/drawing/2014/main" id="{4D132F38-B955-6A4E-A501-5DB6D9BF92E8}"/>
                </a:ext>
              </a:extLst>
            </p:cNvPr>
            <p:cNvSpPr>
              <a:spLocks noChangeArrowheads="1"/>
            </p:cNvSpPr>
            <p:nvPr/>
          </p:nvSpPr>
          <p:spPr bwMode="auto">
            <a:xfrm>
              <a:off x="5062" y="1837"/>
              <a:ext cx="85"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grpSp>
        <p:nvGrpSpPr>
          <p:cNvPr id="48" name="Group 105">
            <a:extLst>
              <a:ext uri="{FF2B5EF4-FFF2-40B4-BE49-F238E27FC236}">
                <a16:creationId xmlns:a16="http://schemas.microsoft.com/office/drawing/2014/main" id="{713D2680-FE84-BF45-82AB-42E37E22BD97}"/>
              </a:ext>
            </a:extLst>
          </p:cNvPr>
          <p:cNvGrpSpPr>
            <a:grpSpLocks/>
          </p:cNvGrpSpPr>
          <p:nvPr/>
        </p:nvGrpSpPr>
        <p:grpSpPr bwMode="auto">
          <a:xfrm>
            <a:off x="7817644" y="2797032"/>
            <a:ext cx="325041" cy="536972"/>
            <a:chOff x="4140" y="429"/>
            <a:chExt cx="1425" cy="2396"/>
          </a:xfrm>
        </p:grpSpPr>
        <p:sp>
          <p:nvSpPr>
            <p:cNvPr id="49" name="Freeform 106">
              <a:extLst>
                <a:ext uri="{FF2B5EF4-FFF2-40B4-BE49-F238E27FC236}">
                  <a16:creationId xmlns:a16="http://schemas.microsoft.com/office/drawing/2014/main" id="{F351644B-40EC-1643-B55C-BD6490B42BA7}"/>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 name="Rectangle 107">
              <a:extLst>
                <a:ext uri="{FF2B5EF4-FFF2-40B4-BE49-F238E27FC236}">
                  <a16:creationId xmlns:a16="http://schemas.microsoft.com/office/drawing/2014/main" id="{C431E1A6-A308-714C-9DB4-CD66A6C1EE17}"/>
                </a:ext>
              </a:extLst>
            </p:cNvPr>
            <p:cNvSpPr>
              <a:spLocks noChangeArrowheads="1"/>
            </p:cNvSpPr>
            <p:nvPr/>
          </p:nvSpPr>
          <p:spPr bwMode="auto">
            <a:xfrm>
              <a:off x="4208" y="429"/>
              <a:ext cx="1044"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1" name="Freeform 108">
              <a:extLst>
                <a:ext uri="{FF2B5EF4-FFF2-40B4-BE49-F238E27FC236}">
                  <a16:creationId xmlns:a16="http://schemas.microsoft.com/office/drawing/2014/main" id="{31CFCE65-E538-0841-8EF3-0F63DB8943E8}"/>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 name="Freeform 109">
              <a:extLst>
                <a:ext uri="{FF2B5EF4-FFF2-40B4-BE49-F238E27FC236}">
                  <a16:creationId xmlns:a16="http://schemas.microsoft.com/office/drawing/2014/main" id="{ECC9C409-7630-F84A-B584-5C94715A698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3" name="Rectangle 110">
              <a:extLst>
                <a:ext uri="{FF2B5EF4-FFF2-40B4-BE49-F238E27FC236}">
                  <a16:creationId xmlns:a16="http://schemas.microsoft.com/office/drawing/2014/main" id="{F46717B0-272A-7C4F-B732-92EEC8E77AD3}"/>
                </a:ext>
              </a:extLst>
            </p:cNvPr>
            <p:cNvSpPr>
              <a:spLocks noChangeArrowheads="1"/>
            </p:cNvSpPr>
            <p:nvPr/>
          </p:nvSpPr>
          <p:spPr bwMode="auto">
            <a:xfrm>
              <a:off x="4213" y="695"/>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54" name="Group 111">
              <a:extLst>
                <a:ext uri="{FF2B5EF4-FFF2-40B4-BE49-F238E27FC236}">
                  <a16:creationId xmlns:a16="http://schemas.microsoft.com/office/drawing/2014/main" id="{F4ACB840-83DF-404B-A66F-DEBB071861C4}"/>
                </a:ext>
              </a:extLst>
            </p:cNvPr>
            <p:cNvGrpSpPr>
              <a:grpSpLocks/>
            </p:cNvGrpSpPr>
            <p:nvPr/>
          </p:nvGrpSpPr>
          <p:grpSpPr bwMode="auto">
            <a:xfrm>
              <a:off x="4749" y="668"/>
              <a:ext cx="581" cy="145"/>
              <a:chOff x="614" y="2568"/>
              <a:chExt cx="725" cy="139"/>
            </a:xfrm>
          </p:grpSpPr>
          <p:sp>
            <p:nvSpPr>
              <p:cNvPr id="79" name="AutoShape 112">
                <a:extLst>
                  <a:ext uri="{FF2B5EF4-FFF2-40B4-BE49-F238E27FC236}">
                    <a16:creationId xmlns:a16="http://schemas.microsoft.com/office/drawing/2014/main" id="{A911B0DC-A8C2-124C-9C82-2A735A79B97C}"/>
                  </a:ext>
                </a:extLst>
              </p:cNvPr>
              <p:cNvSpPr>
                <a:spLocks noChangeArrowheads="1"/>
              </p:cNvSpPr>
              <p:nvPr/>
            </p:nvSpPr>
            <p:spPr bwMode="auto">
              <a:xfrm>
                <a:off x="616" y="2568"/>
                <a:ext cx="723"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80" name="AutoShape 113">
                <a:extLst>
                  <a:ext uri="{FF2B5EF4-FFF2-40B4-BE49-F238E27FC236}">
                    <a16:creationId xmlns:a16="http://schemas.microsoft.com/office/drawing/2014/main" id="{9F0B8CE7-288A-EE43-A6E4-C3D97C626F46}"/>
                  </a:ext>
                </a:extLst>
              </p:cNvPr>
              <p:cNvSpPr>
                <a:spLocks noChangeArrowheads="1"/>
              </p:cNvSpPr>
              <p:nvPr/>
            </p:nvSpPr>
            <p:spPr bwMode="auto">
              <a:xfrm>
                <a:off x="629" y="2583"/>
                <a:ext cx="690"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55" name="Rectangle 114">
              <a:extLst>
                <a:ext uri="{FF2B5EF4-FFF2-40B4-BE49-F238E27FC236}">
                  <a16:creationId xmlns:a16="http://schemas.microsoft.com/office/drawing/2014/main" id="{766D4B94-8E57-804B-B018-819DFD6CDCC0}"/>
                </a:ext>
              </a:extLst>
            </p:cNvPr>
            <p:cNvSpPr>
              <a:spLocks noChangeArrowheads="1"/>
            </p:cNvSpPr>
            <p:nvPr/>
          </p:nvSpPr>
          <p:spPr bwMode="auto">
            <a:xfrm>
              <a:off x="4224" y="1019"/>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56" name="Group 115">
              <a:extLst>
                <a:ext uri="{FF2B5EF4-FFF2-40B4-BE49-F238E27FC236}">
                  <a16:creationId xmlns:a16="http://schemas.microsoft.com/office/drawing/2014/main" id="{D994FF4C-7626-D748-A12D-5D1C5FEE1AC4}"/>
                </a:ext>
              </a:extLst>
            </p:cNvPr>
            <p:cNvGrpSpPr>
              <a:grpSpLocks/>
            </p:cNvGrpSpPr>
            <p:nvPr/>
          </p:nvGrpSpPr>
          <p:grpSpPr bwMode="auto">
            <a:xfrm>
              <a:off x="4747" y="994"/>
              <a:ext cx="581" cy="134"/>
              <a:chOff x="614" y="2568"/>
              <a:chExt cx="725" cy="139"/>
            </a:xfrm>
          </p:grpSpPr>
          <p:sp>
            <p:nvSpPr>
              <p:cNvPr id="77" name="AutoShape 116">
                <a:extLst>
                  <a:ext uri="{FF2B5EF4-FFF2-40B4-BE49-F238E27FC236}">
                    <a16:creationId xmlns:a16="http://schemas.microsoft.com/office/drawing/2014/main" id="{198A1BC7-4B65-BC4C-8A29-B983D8E1F847}"/>
                  </a:ext>
                </a:extLst>
              </p:cNvPr>
              <p:cNvSpPr>
                <a:spLocks noChangeArrowheads="1"/>
              </p:cNvSpPr>
              <p:nvPr/>
            </p:nvSpPr>
            <p:spPr bwMode="auto">
              <a:xfrm>
                <a:off x="612" y="2566"/>
                <a:ext cx="730" cy="143"/>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78" name="AutoShape 117">
                <a:extLst>
                  <a:ext uri="{FF2B5EF4-FFF2-40B4-BE49-F238E27FC236}">
                    <a16:creationId xmlns:a16="http://schemas.microsoft.com/office/drawing/2014/main" id="{40DD27E4-9779-CF42-BFDD-6696DFFFA76C}"/>
                  </a:ext>
                </a:extLst>
              </p:cNvPr>
              <p:cNvSpPr>
                <a:spLocks noChangeArrowheads="1"/>
              </p:cNvSpPr>
              <p:nvPr/>
            </p:nvSpPr>
            <p:spPr bwMode="auto">
              <a:xfrm>
                <a:off x="625" y="2583"/>
                <a:ext cx="697"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57" name="Rectangle 118">
              <a:extLst>
                <a:ext uri="{FF2B5EF4-FFF2-40B4-BE49-F238E27FC236}">
                  <a16:creationId xmlns:a16="http://schemas.microsoft.com/office/drawing/2014/main" id="{ACA44148-7C10-3C49-BB35-5101746C955C}"/>
                </a:ext>
              </a:extLst>
            </p:cNvPr>
            <p:cNvSpPr>
              <a:spLocks noChangeArrowheads="1"/>
            </p:cNvSpPr>
            <p:nvPr/>
          </p:nvSpPr>
          <p:spPr bwMode="auto">
            <a:xfrm>
              <a:off x="4218" y="1359"/>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8" name="Rectangle 119">
              <a:extLst>
                <a:ext uri="{FF2B5EF4-FFF2-40B4-BE49-F238E27FC236}">
                  <a16:creationId xmlns:a16="http://schemas.microsoft.com/office/drawing/2014/main" id="{4E7711E0-C3F4-3F44-939E-C5EB99D29083}"/>
                </a:ext>
              </a:extLst>
            </p:cNvPr>
            <p:cNvSpPr>
              <a:spLocks noChangeArrowheads="1"/>
            </p:cNvSpPr>
            <p:nvPr/>
          </p:nvSpPr>
          <p:spPr bwMode="auto">
            <a:xfrm>
              <a:off x="4229" y="1656"/>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59" name="Group 120">
              <a:extLst>
                <a:ext uri="{FF2B5EF4-FFF2-40B4-BE49-F238E27FC236}">
                  <a16:creationId xmlns:a16="http://schemas.microsoft.com/office/drawing/2014/main" id="{67EE5E5B-A672-4948-A190-6619EF0F407D}"/>
                </a:ext>
              </a:extLst>
            </p:cNvPr>
            <p:cNvGrpSpPr>
              <a:grpSpLocks/>
            </p:cNvGrpSpPr>
            <p:nvPr/>
          </p:nvGrpSpPr>
          <p:grpSpPr bwMode="auto">
            <a:xfrm>
              <a:off x="4735" y="1627"/>
              <a:ext cx="582" cy="151"/>
              <a:chOff x="614" y="2568"/>
              <a:chExt cx="725" cy="139"/>
            </a:xfrm>
          </p:grpSpPr>
          <p:sp>
            <p:nvSpPr>
              <p:cNvPr id="75" name="AutoShape 121">
                <a:extLst>
                  <a:ext uri="{FF2B5EF4-FFF2-40B4-BE49-F238E27FC236}">
                    <a16:creationId xmlns:a16="http://schemas.microsoft.com/office/drawing/2014/main" id="{05F4D1D6-814A-6E46-A67F-0AB27A8D1CE8}"/>
                  </a:ext>
                </a:extLst>
              </p:cNvPr>
              <p:cNvSpPr>
                <a:spLocks noChangeArrowheads="1"/>
              </p:cNvSpPr>
              <p:nvPr/>
            </p:nvSpPr>
            <p:spPr bwMode="auto">
              <a:xfrm>
                <a:off x="614" y="2570"/>
                <a:ext cx="722"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76" name="AutoShape 122">
                <a:extLst>
                  <a:ext uri="{FF2B5EF4-FFF2-40B4-BE49-F238E27FC236}">
                    <a16:creationId xmlns:a16="http://schemas.microsoft.com/office/drawing/2014/main" id="{B26FB4DB-5CE0-0547-A9EF-8F3F889E2A00}"/>
                  </a:ext>
                </a:extLst>
              </p:cNvPr>
              <p:cNvSpPr>
                <a:spLocks noChangeArrowheads="1"/>
              </p:cNvSpPr>
              <p:nvPr/>
            </p:nvSpPr>
            <p:spPr bwMode="auto">
              <a:xfrm>
                <a:off x="627" y="2585"/>
                <a:ext cx="683"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60" name="Freeform 123">
              <a:extLst>
                <a:ext uri="{FF2B5EF4-FFF2-40B4-BE49-F238E27FC236}">
                  <a16:creationId xmlns:a16="http://schemas.microsoft.com/office/drawing/2014/main" id="{06773D0F-8045-BA4B-A438-853ED5C1E6CA}"/>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61" name="Group 124">
              <a:extLst>
                <a:ext uri="{FF2B5EF4-FFF2-40B4-BE49-F238E27FC236}">
                  <a16:creationId xmlns:a16="http://schemas.microsoft.com/office/drawing/2014/main" id="{2289418B-58E5-6F41-8BA5-C30F733D8B78}"/>
                </a:ext>
              </a:extLst>
            </p:cNvPr>
            <p:cNvGrpSpPr>
              <a:grpSpLocks/>
            </p:cNvGrpSpPr>
            <p:nvPr/>
          </p:nvGrpSpPr>
          <p:grpSpPr bwMode="auto">
            <a:xfrm>
              <a:off x="4739" y="1327"/>
              <a:ext cx="582" cy="139"/>
              <a:chOff x="614" y="2568"/>
              <a:chExt cx="725" cy="139"/>
            </a:xfrm>
          </p:grpSpPr>
          <p:sp>
            <p:nvSpPr>
              <p:cNvPr id="73" name="AutoShape 125">
                <a:extLst>
                  <a:ext uri="{FF2B5EF4-FFF2-40B4-BE49-F238E27FC236}">
                    <a16:creationId xmlns:a16="http://schemas.microsoft.com/office/drawing/2014/main" id="{38E6EBDC-7542-364B-BAB0-D30286482B98}"/>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74" name="AutoShape 126">
                <a:extLst>
                  <a:ext uri="{FF2B5EF4-FFF2-40B4-BE49-F238E27FC236}">
                    <a16:creationId xmlns:a16="http://schemas.microsoft.com/office/drawing/2014/main" id="{54B2EB69-B7C9-EC42-B99F-19CC17D5EAD3}"/>
                  </a:ext>
                </a:extLst>
              </p:cNvPr>
              <p:cNvSpPr>
                <a:spLocks noChangeArrowheads="1"/>
              </p:cNvSpPr>
              <p:nvPr/>
            </p:nvSpPr>
            <p:spPr bwMode="auto">
              <a:xfrm>
                <a:off x="629" y="2584"/>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62" name="Rectangle 127">
              <a:extLst>
                <a:ext uri="{FF2B5EF4-FFF2-40B4-BE49-F238E27FC236}">
                  <a16:creationId xmlns:a16="http://schemas.microsoft.com/office/drawing/2014/main" id="{08BCE1F3-76AF-E441-89A0-DA57E700E37B}"/>
                </a:ext>
              </a:extLst>
            </p:cNvPr>
            <p:cNvSpPr>
              <a:spLocks noChangeArrowheads="1"/>
            </p:cNvSpPr>
            <p:nvPr/>
          </p:nvSpPr>
          <p:spPr bwMode="auto">
            <a:xfrm>
              <a:off x="5252"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63" name="Freeform 128">
              <a:extLst>
                <a:ext uri="{FF2B5EF4-FFF2-40B4-BE49-F238E27FC236}">
                  <a16:creationId xmlns:a16="http://schemas.microsoft.com/office/drawing/2014/main" id="{4B174135-D9EA-854A-9853-AC5CCDD443C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4" name="Freeform 129">
              <a:extLst>
                <a:ext uri="{FF2B5EF4-FFF2-40B4-BE49-F238E27FC236}">
                  <a16:creationId xmlns:a16="http://schemas.microsoft.com/office/drawing/2014/main" id="{927D55DC-6C82-634A-B79C-B427EAAD459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5" name="Oval 130">
              <a:extLst>
                <a:ext uri="{FF2B5EF4-FFF2-40B4-BE49-F238E27FC236}">
                  <a16:creationId xmlns:a16="http://schemas.microsoft.com/office/drawing/2014/main" id="{3BB31101-2EB7-F44D-8AA6-0366039E9CFA}"/>
                </a:ext>
              </a:extLst>
            </p:cNvPr>
            <p:cNvSpPr>
              <a:spLocks noChangeArrowheads="1"/>
            </p:cNvSpPr>
            <p:nvPr/>
          </p:nvSpPr>
          <p:spPr bwMode="auto">
            <a:xfrm>
              <a:off x="5518" y="2612"/>
              <a:ext cx="47"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66" name="Freeform 131">
              <a:extLst>
                <a:ext uri="{FF2B5EF4-FFF2-40B4-BE49-F238E27FC236}">
                  <a16:creationId xmlns:a16="http://schemas.microsoft.com/office/drawing/2014/main" id="{79253978-26CE-7249-A74C-F9743D4FBD8F}"/>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7" name="AutoShape 132">
              <a:extLst>
                <a:ext uri="{FF2B5EF4-FFF2-40B4-BE49-F238E27FC236}">
                  <a16:creationId xmlns:a16="http://schemas.microsoft.com/office/drawing/2014/main" id="{D2E63390-A569-3942-9FC4-1FAF9A9C770E}"/>
                </a:ext>
              </a:extLst>
            </p:cNvPr>
            <p:cNvSpPr>
              <a:spLocks noChangeArrowheads="1"/>
            </p:cNvSpPr>
            <p:nvPr/>
          </p:nvSpPr>
          <p:spPr bwMode="auto">
            <a:xfrm>
              <a:off x="4140" y="2676"/>
              <a:ext cx="1201" cy="149"/>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68" name="AutoShape 133">
              <a:extLst>
                <a:ext uri="{FF2B5EF4-FFF2-40B4-BE49-F238E27FC236}">
                  <a16:creationId xmlns:a16="http://schemas.microsoft.com/office/drawing/2014/main" id="{76E84029-5A5D-0B43-A027-68F72A0B1075}"/>
                </a:ext>
              </a:extLst>
            </p:cNvPr>
            <p:cNvSpPr>
              <a:spLocks noChangeArrowheads="1"/>
            </p:cNvSpPr>
            <p:nvPr/>
          </p:nvSpPr>
          <p:spPr bwMode="auto">
            <a:xfrm>
              <a:off x="4208" y="2713"/>
              <a:ext cx="1070"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69" name="Oval 134">
              <a:extLst>
                <a:ext uri="{FF2B5EF4-FFF2-40B4-BE49-F238E27FC236}">
                  <a16:creationId xmlns:a16="http://schemas.microsoft.com/office/drawing/2014/main" id="{3E213C1D-2C02-AD4C-9E3D-D83B7E9B8458}"/>
                </a:ext>
              </a:extLst>
            </p:cNvPr>
            <p:cNvSpPr>
              <a:spLocks noChangeArrowheads="1"/>
            </p:cNvSpPr>
            <p:nvPr/>
          </p:nvSpPr>
          <p:spPr bwMode="auto">
            <a:xfrm>
              <a:off x="4307" y="2384"/>
              <a:ext cx="157"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70" name="Oval 135">
              <a:extLst>
                <a:ext uri="{FF2B5EF4-FFF2-40B4-BE49-F238E27FC236}">
                  <a16:creationId xmlns:a16="http://schemas.microsoft.com/office/drawing/2014/main" id="{8AAFA532-A081-384C-AB75-218BDC209A3C}"/>
                </a:ext>
              </a:extLst>
            </p:cNvPr>
            <p:cNvSpPr>
              <a:spLocks noChangeArrowheads="1"/>
            </p:cNvSpPr>
            <p:nvPr/>
          </p:nvSpPr>
          <p:spPr bwMode="auto">
            <a:xfrm>
              <a:off x="4485" y="2384"/>
              <a:ext cx="162"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350">
                <a:solidFill>
                  <a:srgbClr val="FF0000"/>
                </a:solidFill>
                <a:latin typeface="+mn-lt"/>
                <a:cs typeface="Arial" panose="020B0604020202020204" pitchFamily="34" charset="0"/>
              </a:endParaRPr>
            </a:p>
          </p:txBody>
        </p:sp>
        <p:sp>
          <p:nvSpPr>
            <p:cNvPr id="71" name="Oval 136">
              <a:extLst>
                <a:ext uri="{FF2B5EF4-FFF2-40B4-BE49-F238E27FC236}">
                  <a16:creationId xmlns:a16="http://schemas.microsoft.com/office/drawing/2014/main" id="{56B5635A-EB88-0440-8FBB-410A578DEF4E}"/>
                </a:ext>
              </a:extLst>
            </p:cNvPr>
            <p:cNvSpPr>
              <a:spLocks noChangeArrowheads="1"/>
            </p:cNvSpPr>
            <p:nvPr/>
          </p:nvSpPr>
          <p:spPr bwMode="auto">
            <a:xfrm>
              <a:off x="4662" y="2379"/>
              <a:ext cx="157"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72" name="Rectangle 137">
              <a:extLst>
                <a:ext uri="{FF2B5EF4-FFF2-40B4-BE49-F238E27FC236}">
                  <a16:creationId xmlns:a16="http://schemas.microsoft.com/office/drawing/2014/main" id="{DB35C1A6-F8F8-A34C-83A8-1C5F2BC02CF1}"/>
                </a:ext>
              </a:extLst>
            </p:cNvPr>
            <p:cNvSpPr>
              <a:spLocks noChangeArrowheads="1"/>
            </p:cNvSpPr>
            <p:nvPr/>
          </p:nvSpPr>
          <p:spPr bwMode="auto">
            <a:xfrm>
              <a:off x="5064" y="1837"/>
              <a:ext cx="84"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81" name="Rectangle 3">
            <a:extLst>
              <a:ext uri="{FF2B5EF4-FFF2-40B4-BE49-F238E27FC236}">
                <a16:creationId xmlns:a16="http://schemas.microsoft.com/office/drawing/2014/main" id="{0E93D937-D6CD-8B48-B770-F30B1D0D993E}"/>
              </a:ext>
            </a:extLst>
          </p:cNvPr>
          <p:cNvSpPr txBox="1">
            <a:spLocks noChangeArrowheads="1"/>
          </p:cNvSpPr>
          <p:nvPr/>
        </p:nvSpPr>
        <p:spPr>
          <a:xfrm>
            <a:off x="613317" y="2376488"/>
            <a:ext cx="3295969" cy="282178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5022" indent="-175022"/>
            <a:r>
              <a:rPr lang="en-US" altLang="en-US" sz="1800" dirty="0">
                <a:ea typeface="ＭＳ Ｐゴシック" panose="020B0600070205080204" pitchFamily="34" charset="-128"/>
              </a:rPr>
              <a:t>user configures browser to point to a </a:t>
            </a:r>
            <a:r>
              <a:rPr lang="en-US" altLang="en-US" sz="1800" i="1" dirty="0">
                <a:solidFill>
                  <a:srgbClr val="C00000"/>
                </a:solidFill>
                <a:ea typeface="ＭＳ Ｐゴシック" panose="020B0600070205080204" pitchFamily="34" charset="-128"/>
              </a:rPr>
              <a:t>Web cache</a:t>
            </a:r>
          </a:p>
          <a:p>
            <a:pPr marL="175022" indent="-175022"/>
            <a:r>
              <a:rPr lang="en-US" altLang="en-US" sz="1800" dirty="0">
                <a:ea typeface="ＭＳ Ｐゴシック" panose="020B0600070205080204" pitchFamily="34" charset="-128"/>
              </a:rPr>
              <a:t>browser sends all HTTP requests to cache</a:t>
            </a:r>
          </a:p>
          <a:p>
            <a:pPr marL="514350" lvl="1" indent="-171450"/>
            <a:r>
              <a:rPr lang="en-US" altLang="en-US" sz="1800" i="1" dirty="0">
                <a:solidFill>
                  <a:srgbClr val="0000A3"/>
                </a:solidFill>
                <a:ea typeface="ＭＳ Ｐゴシック" panose="020B0600070205080204" pitchFamily="34" charset="-128"/>
              </a:rPr>
              <a:t>if</a:t>
            </a:r>
            <a:r>
              <a:rPr lang="en-US" altLang="en-US" sz="1800" dirty="0">
                <a:ea typeface="ＭＳ Ｐゴシック" panose="020B0600070205080204" pitchFamily="34" charset="-128"/>
              </a:rPr>
              <a:t> object in cache: cache returns object to client</a:t>
            </a:r>
          </a:p>
          <a:p>
            <a:pPr marL="514350" lvl="1" indent="-171450"/>
            <a:r>
              <a:rPr lang="en-US" altLang="en-US" sz="1800" i="1" dirty="0">
                <a:solidFill>
                  <a:srgbClr val="0000A3"/>
                </a:solidFill>
                <a:ea typeface="ＭＳ Ｐゴシック" panose="020B0600070205080204" pitchFamily="34" charset="-128"/>
              </a:rPr>
              <a:t>else</a:t>
            </a:r>
            <a:r>
              <a:rPr lang="en-US" altLang="en-US" sz="1800" dirty="0">
                <a:ea typeface="ＭＳ Ｐゴシック" panose="020B0600070205080204" pitchFamily="34" charset="-128"/>
              </a:rPr>
              <a:t> cache requests object from origin server, caches received object, then returns object to client</a:t>
            </a:r>
          </a:p>
        </p:txBody>
      </p:sp>
      <p:sp>
        <p:nvSpPr>
          <p:cNvPr id="82" name="Rectangle 4">
            <a:extLst>
              <a:ext uri="{FF2B5EF4-FFF2-40B4-BE49-F238E27FC236}">
                <a16:creationId xmlns:a16="http://schemas.microsoft.com/office/drawing/2014/main" id="{333F1EEA-A155-1C41-80CD-10E94B83082A}"/>
              </a:ext>
            </a:extLst>
          </p:cNvPr>
          <p:cNvSpPr>
            <a:spLocks noChangeArrowheads="1"/>
          </p:cNvSpPr>
          <p:nvPr/>
        </p:nvSpPr>
        <p:spPr bwMode="auto">
          <a:xfrm>
            <a:off x="649036" y="1857375"/>
            <a:ext cx="6562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2100" i="1" dirty="0">
                <a:solidFill>
                  <a:srgbClr val="CC0000"/>
                </a:solidFill>
                <a:latin typeface="+mn-lt"/>
              </a:rPr>
              <a:t>Goal:</a:t>
            </a:r>
            <a:r>
              <a:rPr lang="en-US" altLang="en-US" sz="2100" dirty="0">
                <a:latin typeface="+mn-lt"/>
              </a:rPr>
              <a:t> satisfy client request without involving origin server</a:t>
            </a:r>
          </a:p>
        </p:txBody>
      </p:sp>
      <p:sp>
        <p:nvSpPr>
          <p:cNvPr id="83" name="Text Box 6">
            <a:extLst>
              <a:ext uri="{FF2B5EF4-FFF2-40B4-BE49-F238E27FC236}">
                <a16:creationId xmlns:a16="http://schemas.microsoft.com/office/drawing/2014/main" id="{70E92C74-86C4-E048-AD53-D4201EAFCFA7}"/>
              </a:ext>
            </a:extLst>
          </p:cNvPr>
          <p:cNvSpPr txBox="1">
            <a:spLocks noChangeArrowheads="1"/>
          </p:cNvSpPr>
          <p:nvPr/>
        </p:nvSpPr>
        <p:spPr bwMode="auto">
          <a:xfrm>
            <a:off x="4795016" y="3195892"/>
            <a:ext cx="527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latin typeface="+mn-lt"/>
              </a:rPr>
              <a:t>client</a:t>
            </a:r>
            <a:endParaRPr lang="en-US" altLang="en-US" sz="1800">
              <a:latin typeface="+mn-lt"/>
            </a:endParaRPr>
          </a:p>
        </p:txBody>
      </p:sp>
      <p:sp>
        <p:nvSpPr>
          <p:cNvPr id="84" name="Text Box 8">
            <a:extLst>
              <a:ext uri="{FF2B5EF4-FFF2-40B4-BE49-F238E27FC236}">
                <a16:creationId xmlns:a16="http://schemas.microsoft.com/office/drawing/2014/main" id="{5DE1E660-E2FD-8848-B0BB-84A037DCCC22}"/>
              </a:ext>
            </a:extLst>
          </p:cNvPr>
          <p:cNvSpPr txBox="1">
            <a:spLocks noChangeArrowheads="1"/>
          </p:cNvSpPr>
          <p:nvPr/>
        </p:nvSpPr>
        <p:spPr bwMode="auto">
          <a:xfrm>
            <a:off x="6148575" y="2750598"/>
            <a:ext cx="6735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ClrTx/>
              <a:buSzTx/>
              <a:buFontTx/>
              <a:buNone/>
            </a:pPr>
            <a:r>
              <a:rPr lang="en-US" altLang="en-US" sz="1500" dirty="0">
                <a:latin typeface="+mn-lt"/>
              </a:rPr>
              <a:t>proxy</a:t>
            </a:r>
          </a:p>
          <a:p>
            <a:pPr algn="ctr">
              <a:lnSpc>
                <a:spcPct val="90000"/>
              </a:lnSpc>
              <a:spcBef>
                <a:spcPct val="0"/>
              </a:spcBef>
              <a:buClrTx/>
              <a:buSzTx/>
              <a:buFontTx/>
              <a:buNone/>
            </a:pPr>
            <a:r>
              <a:rPr lang="en-US" altLang="en-US" sz="1500" dirty="0">
                <a:latin typeface="+mn-lt"/>
              </a:rPr>
              <a:t>server</a:t>
            </a:r>
            <a:endParaRPr lang="en-US" altLang="en-US" sz="1800" dirty="0">
              <a:latin typeface="+mn-lt"/>
            </a:endParaRPr>
          </a:p>
        </p:txBody>
      </p:sp>
      <p:sp>
        <p:nvSpPr>
          <p:cNvPr id="85" name="Text Box 21">
            <a:extLst>
              <a:ext uri="{FF2B5EF4-FFF2-40B4-BE49-F238E27FC236}">
                <a16:creationId xmlns:a16="http://schemas.microsoft.com/office/drawing/2014/main" id="{E15405A8-0743-624D-A374-AA89B476DBE9}"/>
              </a:ext>
            </a:extLst>
          </p:cNvPr>
          <p:cNvSpPr txBox="1">
            <a:spLocks noChangeArrowheads="1"/>
          </p:cNvSpPr>
          <p:nvPr/>
        </p:nvSpPr>
        <p:spPr bwMode="auto">
          <a:xfrm>
            <a:off x="4886695" y="4674648"/>
            <a:ext cx="527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latin typeface="+mn-lt"/>
              </a:rPr>
              <a:t>client</a:t>
            </a:r>
            <a:endParaRPr lang="en-US" altLang="en-US" sz="1800">
              <a:latin typeface="+mn-lt"/>
            </a:endParaRPr>
          </a:p>
        </p:txBody>
      </p:sp>
      <p:grpSp>
        <p:nvGrpSpPr>
          <p:cNvPr id="86" name="Group 53">
            <a:extLst>
              <a:ext uri="{FF2B5EF4-FFF2-40B4-BE49-F238E27FC236}">
                <a16:creationId xmlns:a16="http://schemas.microsoft.com/office/drawing/2014/main" id="{006A4F95-0B3D-AC43-A627-71A7FD2195DC}"/>
              </a:ext>
            </a:extLst>
          </p:cNvPr>
          <p:cNvGrpSpPr>
            <a:grpSpLocks/>
          </p:cNvGrpSpPr>
          <p:nvPr/>
        </p:nvGrpSpPr>
        <p:grpSpPr bwMode="auto">
          <a:xfrm>
            <a:off x="5162552" y="3741198"/>
            <a:ext cx="1141810" cy="570310"/>
            <a:chOff x="2922" y="2580"/>
            <a:chExt cx="959" cy="479"/>
          </a:xfrm>
        </p:grpSpPr>
        <p:sp>
          <p:nvSpPr>
            <p:cNvPr id="87" name="Line 19">
              <a:extLst>
                <a:ext uri="{FF2B5EF4-FFF2-40B4-BE49-F238E27FC236}">
                  <a16:creationId xmlns:a16="http://schemas.microsoft.com/office/drawing/2014/main" id="{C4FCDE12-2844-E249-88D6-1248CC2CE8A9}"/>
                </a:ext>
              </a:extLst>
            </p:cNvPr>
            <p:cNvSpPr>
              <a:spLocks noChangeShapeType="1"/>
            </p:cNvSpPr>
            <p:nvPr/>
          </p:nvSpPr>
          <p:spPr bwMode="auto">
            <a:xfrm flipV="1">
              <a:off x="2998" y="2580"/>
              <a:ext cx="883" cy="479"/>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92" name="Text Box 23">
              <a:extLst>
                <a:ext uri="{FF2B5EF4-FFF2-40B4-BE49-F238E27FC236}">
                  <a16:creationId xmlns:a16="http://schemas.microsoft.com/office/drawing/2014/main" id="{BDF0B946-2F1F-B54D-8334-894004430BEA}"/>
                </a:ext>
              </a:extLst>
            </p:cNvPr>
            <p:cNvSpPr txBox="1">
              <a:spLocks noChangeArrowheads="1"/>
            </p:cNvSpPr>
            <p:nvPr/>
          </p:nvSpPr>
          <p:spPr bwMode="auto">
            <a:xfrm rot="19907361">
              <a:off x="2922" y="2635"/>
              <a:ext cx="86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solidFill>
                    <a:srgbClr val="CC0000"/>
                  </a:solidFill>
                  <a:latin typeface="+mn-lt"/>
                </a:rPr>
                <a:t>HTTP request</a:t>
              </a:r>
              <a:endParaRPr lang="en-US" altLang="en-US" sz="1800">
                <a:solidFill>
                  <a:srgbClr val="CC0000"/>
                </a:solidFill>
                <a:latin typeface="+mn-lt"/>
              </a:endParaRPr>
            </a:p>
          </p:txBody>
        </p:sp>
      </p:grpSp>
      <p:grpSp>
        <p:nvGrpSpPr>
          <p:cNvPr id="93" name="Group 54">
            <a:extLst>
              <a:ext uri="{FF2B5EF4-FFF2-40B4-BE49-F238E27FC236}">
                <a16:creationId xmlns:a16="http://schemas.microsoft.com/office/drawing/2014/main" id="{0430DB37-F13E-FB4C-8461-73427AD15541}"/>
              </a:ext>
            </a:extLst>
          </p:cNvPr>
          <p:cNvGrpSpPr>
            <a:grpSpLocks/>
          </p:cNvGrpSpPr>
          <p:nvPr/>
        </p:nvGrpSpPr>
        <p:grpSpPr bwMode="auto">
          <a:xfrm>
            <a:off x="5291135" y="3806682"/>
            <a:ext cx="1140619" cy="589359"/>
            <a:chOff x="3030" y="2635"/>
            <a:chExt cx="958" cy="495"/>
          </a:xfrm>
        </p:grpSpPr>
        <p:sp>
          <p:nvSpPr>
            <p:cNvPr id="94" name="Line 20">
              <a:extLst>
                <a:ext uri="{FF2B5EF4-FFF2-40B4-BE49-F238E27FC236}">
                  <a16:creationId xmlns:a16="http://schemas.microsoft.com/office/drawing/2014/main" id="{68522646-1C6E-6141-85AF-6F21328BDB54}"/>
                </a:ext>
              </a:extLst>
            </p:cNvPr>
            <p:cNvSpPr>
              <a:spLocks noChangeShapeType="1"/>
            </p:cNvSpPr>
            <p:nvPr/>
          </p:nvSpPr>
          <p:spPr bwMode="auto">
            <a:xfrm flipH="1">
              <a:off x="3030" y="2635"/>
              <a:ext cx="884" cy="495"/>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95" name="Text Box 25">
              <a:extLst>
                <a:ext uri="{FF2B5EF4-FFF2-40B4-BE49-F238E27FC236}">
                  <a16:creationId xmlns:a16="http://schemas.microsoft.com/office/drawing/2014/main" id="{497C49B3-B78E-EF40-9F30-9D168B831D7B}"/>
                </a:ext>
              </a:extLst>
            </p:cNvPr>
            <p:cNvSpPr txBox="1">
              <a:spLocks noChangeArrowheads="1"/>
            </p:cNvSpPr>
            <p:nvPr/>
          </p:nvSpPr>
          <p:spPr bwMode="auto">
            <a:xfrm rot="19862217">
              <a:off x="3049" y="2836"/>
              <a:ext cx="9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solidFill>
                    <a:srgbClr val="CC0000"/>
                  </a:solidFill>
                  <a:latin typeface="+mn-lt"/>
                </a:rPr>
                <a:t>HTTP response</a:t>
              </a:r>
              <a:endParaRPr lang="en-US" altLang="en-US" sz="1800">
                <a:solidFill>
                  <a:srgbClr val="CC0000"/>
                </a:solidFill>
                <a:latin typeface="+mn-lt"/>
              </a:endParaRPr>
            </a:p>
          </p:txBody>
        </p:sp>
      </p:grpSp>
      <p:grpSp>
        <p:nvGrpSpPr>
          <p:cNvPr id="96" name="Group 49">
            <a:extLst>
              <a:ext uri="{FF2B5EF4-FFF2-40B4-BE49-F238E27FC236}">
                <a16:creationId xmlns:a16="http://schemas.microsoft.com/office/drawing/2014/main" id="{8EC23EE2-3572-4749-B83B-56A3E22AF760}"/>
              </a:ext>
            </a:extLst>
          </p:cNvPr>
          <p:cNvGrpSpPr>
            <a:grpSpLocks/>
          </p:cNvGrpSpPr>
          <p:nvPr/>
        </p:nvGrpSpPr>
        <p:grpSpPr bwMode="auto">
          <a:xfrm>
            <a:off x="5257800" y="3012535"/>
            <a:ext cx="2438400" cy="547688"/>
            <a:chOff x="3002" y="1979"/>
            <a:chExt cx="2048" cy="460"/>
          </a:xfrm>
        </p:grpSpPr>
        <p:sp>
          <p:nvSpPr>
            <p:cNvPr id="97" name="Freeform 18">
              <a:extLst>
                <a:ext uri="{FF2B5EF4-FFF2-40B4-BE49-F238E27FC236}">
                  <a16:creationId xmlns:a16="http://schemas.microsoft.com/office/drawing/2014/main" id="{B3BFA12B-AF52-444A-9C8D-FD235EBCD1CD}"/>
                </a:ext>
              </a:extLst>
            </p:cNvPr>
            <p:cNvSpPr>
              <a:spLocks/>
            </p:cNvSpPr>
            <p:nvPr/>
          </p:nvSpPr>
          <p:spPr bwMode="auto">
            <a:xfrm>
              <a:off x="3002" y="1979"/>
              <a:ext cx="2048" cy="460"/>
            </a:xfrm>
            <a:custGeom>
              <a:avLst/>
              <a:gdLst>
                <a:gd name="T0" fmla="*/ 0 w 2048"/>
                <a:gd name="T1" fmla="*/ 2 h 460"/>
                <a:gd name="T2" fmla="*/ 1011 w 2048"/>
                <a:gd name="T3" fmla="*/ 460 h 460"/>
                <a:gd name="T4" fmla="*/ 2048 w 2048"/>
                <a:gd name="T5" fmla="*/ 0 h 460"/>
                <a:gd name="T6" fmla="*/ 0 60000 65536"/>
                <a:gd name="T7" fmla="*/ 0 60000 65536"/>
                <a:gd name="T8" fmla="*/ 0 60000 65536"/>
                <a:gd name="T9" fmla="*/ 0 w 2048"/>
                <a:gd name="T10" fmla="*/ 0 h 460"/>
                <a:gd name="T11" fmla="*/ 2048 w 2048"/>
                <a:gd name="T12" fmla="*/ 460 h 460"/>
              </a:gdLst>
              <a:ahLst/>
              <a:cxnLst>
                <a:cxn ang="T6">
                  <a:pos x="T0" y="T1"/>
                </a:cxn>
                <a:cxn ang="T7">
                  <a:pos x="T2" y="T3"/>
                </a:cxn>
                <a:cxn ang="T8">
                  <a:pos x="T4" y="T5"/>
                </a:cxn>
              </a:cxnLst>
              <a:rect l="T9" t="T10" r="T11" b="T12"/>
              <a:pathLst>
                <a:path w="2048" h="460">
                  <a:moveTo>
                    <a:pt x="0" y="2"/>
                  </a:moveTo>
                  <a:lnTo>
                    <a:pt x="1011" y="460"/>
                  </a:lnTo>
                  <a:lnTo>
                    <a:pt x="2048" y="0"/>
                  </a:ln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8" name="Text Box 22">
              <a:extLst>
                <a:ext uri="{FF2B5EF4-FFF2-40B4-BE49-F238E27FC236}">
                  <a16:creationId xmlns:a16="http://schemas.microsoft.com/office/drawing/2014/main" id="{5DC9736F-EB13-904A-A584-847C86859C20}"/>
                </a:ext>
              </a:extLst>
            </p:cNvPr>
            <p:cNvSpPr txBox="1">
              <a:spLocks noChangeArrowheads="1"/>
            </p:cNvSpPr>
            <p:nvPr/>
          </p:nvSpPr>
          <p:spPr bwMode="auto">
            <a:xfrm rot="1422049">
              <a:off x="3109" y="1995"/>
              <a:ext cx="86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solidFill>
                    <a:srgbClr val="CC0000"/>
                  </a:solidFill>
                  <a:latin typeface="+mn-lt"/>
                </a:rPr>
                <a:t>HTTP request</a:t>
              </a:r>
              <a:endParaRPr lang="en-US" altLang="en-US" sz="1800">
                <a:solidFill>
                  <a:srgbClr val="CC0000"/>
                </a:solidFill>
                <a:latin typeface="+mn-lt"/>
              </a:endParaRPr>
            </a:p>
          </p:txBody>
        </p:sp>
        <p:sp>
          <p:nvSpPr>
            <p:cNvPr id="99" name="Text Box 45">
              <a:extLst>
                <a:ext uri="{FF2B5EF4-FFF2-40B4-BE49-F238E27FC236}">
                  <a16:creationId xmlns:a16="http://schemas.microsoft.com/office/drawing/2014/main" id="{5F201396-3496-B54A-87C0-83E69A7B8703}"/>
                </a:ext>
              </a:extLst>
            </p:cNvPr>
            <p:cNvSpPr txBox="1">
              <a:spLocks noChangeArrowheads="1"/>
            </p:cNvSpPr>
            <p:nvPr/>
          </p:nvSpPr>
          <p:spPr bwMode="auto">
            <a:xfrm rot="20180032">
              <a:off x="4140" y="2005"/>
              <a:ext cx="86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solidFill>
                    <a:srgbClr val="CC0000"/>
                  </a:solidFill>
                  <a:latin typeface="+mn-lt"/>
                </a:rPr>
                <a:t>HTTP request</a:t>
              </a:r>
              <a:endParaRPr lang="en-US" altLang="en-US" sz="1800">
                <a:solidFill>
                  <a:srgbClr val="CC0000"/>
                </a:solidFill>
                <a:latin typeface="+mn-lt"/>
              </a:endParaRPr>
            </a:p>
          </p:txBody>
        </p:sp>
      </p:grpSp>
      <p:sp>
        <p:nvSpPr>
          <p:cNvPr id="100" name="Text Box 47">
            <a:extLst>
              <a:ext uri="{FF2B5EF4-FFF2-40B4-BE49-F238E27FC236}">
                <a16:creationId xmlns:a16="http://schemas.microsoft.com/office/drawing/2014/main" id="{637E5EE1-9119-8E49-9490-A2EECF4B5584}"/>
              </a:ext>
            </a:extLst>
          </p:cNvPr>
          <p:cNvSpPr txBox="1">
            <a:spLocks noChangeArrowheads="1"/>
          </p:cNvSpPr>
          <p:nvPr/>
        </p:nvSpPr>
        <p:spPr bwMode="auto">
          <a:xfrm>
            <a:off x="7675391" y="4778912"/>
            <a:ext cx="57740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ClrTx/>
              <a:buSzTx/>
              <a:buFontTx/>
              <a:buNone/>
            </a:pPr>
            <a:r>
              <a:rPr lang="en-US" altLang="en-US" sz="1200" dirty="0">
                <a:latin typeface="+mn-lt"/>
              </a:rPr>
              <a:t>origin </a:t>
            </a:r>
          </a:p>
          <a:p>
            <a:pPr algn="ctr">
              <a:lnSpc>
                <a:spcPct val="90000"/>
              </a:lnSpc>
              <a:spcBef>
                <a:spcPct val="0"/>
              </a:spcBef>
              <a:buClrTx/>
              <a:buSzTx/>
              <a:buFontTx/>
              <a:buNone/>
            </a:pPr>
            <a:r>
              <a:rPr lang="en-US" altLang="en-US" sz="1200" dirty="0">
                <a:latin typeface="+mn-lt"/>
              </a:rPr>
              <a:t>server</a:t>
            </a:r>
            <a:endParaRPr lang="en-US" altLang="en-US" sz="1800" dirty="0">
              <a:latin typeface="+mn-lt"/>
            </a:endParaRPr>
          </a:p>
        </p:txBody>
      </p:sp>
      <p:sp>
        <p:nvSpPr>
          <p:cNvPr id="101" name="Text Box 48">
            <a:extLst>
              <a:ext uri="{FF2B5EF4-FFF2-40B4-BE49-F238E27FC236}">
                <a16:creationId xmlns:a16="http://schemas.microsoft.com/office/drawing/2014/main" id="{53C0E2C7-E328-094F-86C2-7FF28BDF952E}"/>
              </a:ext>
            </a:extLst>
          </p:cNvPr>
          <p:cNvSpPr txBox="1">
            <a:spLocks noChangeArrowheads="1"/>
          </p:cNvSpPr>
          <p:nvPr/>
        </p:nvSpPr>
        <p:spPr bwMode="auto">
          <a:xfrm>
            <a:off x="7688487" y="3326349"/>
            <a:ext cx="577402" cy="40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buClrTx/>
              <a:buSzTx/>
              <a:buFontTx/>
              <a:buNone/>
            </a:pPr>
            <a:r>
              <a:rPr lang="en-US" altLang="en-US" sz="1200" dirty="0">
                <a:latin typeface="+mn-lt"/>
              </a:rPr>
              <a:t>origin </a:t>
            </a:r>
          </a:p>
          <a:p>
            <a:pPr algn="ctr">
              <a:lnSpc>
                <a:spcPct val="80000"/>
              </a:lnSpc>
              <a:spcBef>
                <a:spcPct val="0"/>
              </a:spcBef>
              <a:buClrTx/>
              <a:buSzTx/>
              <a:buFontTx/>
              <a:buNone/>
            </a:pPr>
            <a:r>
              <a:rPr lang="en-US" altLang="en-US" sz="1200" dirty="0">
                <a:latin typeface="+mn-lt"/>
              </a:rPr>
              <a:t>server</a:t>
            </a:r>
            <a:endParaRPr lang="en-US" altLang="en-US" sz="1800" dirty="0">
              <a:latin typeface="+mn-lt"/>
            </a:endParaRPr>
          </a:p>
        </p:txBody>
      </p:sp>
      <p:sp>
        <p:nvSpPr>
          <p:cNvPr id="102" name="Rectangle 55">
            <a:extLst>
              <a:ext uri="{FF2B5EF4-FFF2-40B4-BE49-F238E27FC236}">
                <a16:creationId xmlns:a16="http://schemas.microsoft.com/office/drawing/2014/main" id="{34262177-3A90-E847-B2EC-55D3A7E8E1AB}"/>
              </a:ext>
            </a:extLst>
          </p:cNvPr>
          <p:cNvSpPr>
            <a:spLocks noChangeArrowheads="1"/>
          </p:cNvSpPr>
          <p:nvPr/>
        </p:nvSpPr>
        <p:spPr bwMode="auto">
          <a:xfrm>
            <a:off x="6893719" y="3931697"/>
            <a:ext cx="3048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pic>
        <p:nvPicPr>
          <p:cNvPr id="103" name="Picture 56">
            <a:extLst>
              <a:ext uri="{FF2B5EF4-FFF2-40B4-BE49-F238E27FC236}">
                <a16:creationId xmlns:a16="http://schemas.microsoft.com/office/drawing/2014/main" id="{D1860A46-FB8D-2145-A291-FDFCD300B2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6941" y="2643441"/>
            <a:ext cx="395288" cy="32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 name="Group 60">
            <a:extLst>
              <a:ext uri="{FF2B5EF4-FFF2-40B4-BE49-F238E27FC236}">
                <a16:creationId xmlns:a16="http://schemas.microsoft.com/office/drawing/2014/main" id="{1E55489F-3411-D147-A30E-37C79E67D16D}"/>
              </a:ext>
            </a:extLst>
          </p:cNvPr>
          <p:cNvGrpSpPr>
            <a:grpSpLocks/>
          </p:cNvGrpSpPr>
          <p:nvPr/>
        </p:nvGrpSpPr>
        <p:grpSpPr bwMode="auto">
          <a:xfrm>
            <a:off x="4677966" y="2673207"/>
            <a:ext cx="3092054" cy="1360884"/>
            <a:chOff x="2515" y="1687"/>
            <a:chExt cx="2597" cy="1143"/>
          </a:xfrm>
        </p:grpSpPr>
        <p:sp>
          <p:nvSpPr>
            <p:cNvPr id="105" name="Freeform 44">
              <a:extLst>
                <a:ext uri="{FF2B5EF4-FFF2-40B4-BE49-F238E27FC236}">
                  <a16:creationId xmlns:a16="http://schemas.microsoft.com/office/drawing/2014/main" id="{AD023CD7-2DF4-0047-A0A8-EE7C8FDF2AD7}"/>
                </a:ext>
              </a:extLst>
            </p:cNvPr>
            <p:cNvSpPr>
              <a:spLocks/>
            </p:cNvSpPr>
            <p:nvPr/>
          </p:nvSpPr>
          <p:spPr bwMode="auto">
            <a:xfrm>
              <a:off x="2985" y="2026"/>
              <a:ext cx="2119" cy="476"/>
            </a:xfrm>
            <a:custGeom>
              <a:avLst/>
              <a:gdLst>
                <a:gd name="T0" fmla="*/ 2119 w 2119"/>
                <a:gd name="T1" fmla="*/ 0 h 476"/>
                <a:gd name="T2" fmla="*/ 1020 w 2119"/>
                <a:gd name="T3" fmla="*/ 476 h 476"/>
                <a:gd name="T4" fmla="*/ 0 w 2119"/>
                <a:gd name="T5" fmla="*/ 8 h 476"/>
                <a:gd name="T6" fmla="*/ 0 60000 65536"/>
                <a:gd name="T7" fmla="*/ 0 60000 65536"/>
                <a:gd name="T8" fmla="*/ 0 60000 65536"/>
                <a:gd name="T9" fmla="*/ 0 w 2119"/>
                <a:gd name="T10" fmla="*/ 0 h 476"/>
                <a:gd name="T11" fmla="*/ 2119 w 2119"/>
                <a:gd name="T12" fmla="*/ 476 h 476"/>
              </a:gdLst>
              <a:ahLst/>
              <a:cxnLst>
                <a:cxn ang="T6">
                  <a:pos x="T0" y="T1"/>
                </a:cxn>
                <a:cxn ang="T7">
                  <a:pos x="T2" y="T3"/>
                </a:cxn>
                <a:cxn ang="T8">
                  <a:pos x="T4" y="T5"/>
                </a:cxn>
              </a:cxnLst>
              <a:rect l="T9" t="T10" r="T11" b="T12"/>
              <a:pathLst>
                <a:path w="2119" h="476">
                  <a:moveTo>
                    <a:pt x="2119" y="0"/>
                  </a:moveTo>
                  <a:lnTo>
                    <a:pt x="1020" y="476"/>
                  </a:lnTo>
                  <a:lnTo>
                    <a:pt x="0" y="8"/>
                  </a:lnTo>
                </a:path>
              </a:pathLst>
            </a:custGeom>
            <a:noFill/>
            <a:ln w="28575">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6" name="Text Box 24">
              <a:extLst>
                <a:ext uri="{FF2B5EF4-FFF2-40B4-BE49-F238E27FC236}">
                  <a16:creationId xmlns:a16="http://schemas.microsoft.com/office/drawing/2014/main" id="{3A73F75B-5403-E34F-8197-7456A76E7D33}"/>
                </a:ext>
              </a:extLst>
            </p:cNvPr>
            <p:cNvSpPr txBox="1">
              <a:spLocks noChangeArrowheads="1"/>
            </p:cNvSpPr>
            <p:nvPr/>
          </p:nvSpPr>
          <p:spPr bwMode="auto">
            <a:xfrm rot="1411598">
              <a:off x="2943" y="2233"/>
              <a:ext cx="9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solidFill>
                    <a:srgbClr val="CC0000"/>
                  </a:solidFill>
                  <a:latin typeface="+mn-lt"/>
                </a:rPr>
                <a:t>HTTP response</a:t>
              </a:r>
              <a:endParaRPr lang="en-US" altLang="en-US" sz="1800">
                <a:solidFill>
                  <a:srgbClr val="CC0000"/>
                </a:solidFill>
                <a:latin typeface="+mn-lt"/>
              </a:endParaRPr>
            </a:p>
          </p:txBody>
        </p:sp>
        <p:sp>
          <p:nvSpPr>
            <p:cNvPr id="107" name="Text Box 46">
              <a:extLst>
                <a:ext uri="{FF2B5EF4-FFF2-40B4-BE49-F238E27FC236}">
                  <a16:creationId xmlns:a16="http://schemas.microsoft.com/office/drawing/2014/main" id="{84D34D31-F002-7644-A66C-387CC45D7E5C}"/>
                </a:ext>
              </a:extLst>
            </p:cNvPr>
            <p:cNvSpPr txBox="1">
              <a:spLocks noChangeArrowheads="1"/>
            </p:cNvSpPr>
            <p:nvPr/>
          </p:nvSpPr>
          <p:spPr bwMode="auto">
            <a:xfrm rot="20184211">
              <a:off x="4173" y="2221"/>
              <a:ext cx="9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solidFill>
                    <a:srgbClr val="CC0000"/>
                  </a:solidFill>
                  <a:latin typeface="+mn-lt"/>
                </a:rPr>
                <a:t>HTTP response</a:t>
              </a:r>
              <a:endParaRPr lang="en-US" altLang="en-US" sz="1800">
                <a:solidFill>
                  <a:srgbClr val="CC0000"/>
                </a:solidFill>
                <a:latin typeface="+mn-lt"/>
              </a:endParaRPr>
            </a:p>
          </p:txBody>
        </p:sp>
        <p:pic>
          <p:nvPicPr>
            <p:cNvPr id="108" name="Picture 57">
              <a:extLst>
                <a:ext uri="{FF2B5EF4-FFF2-40B4-BE49-F238E27FC236}">
                  <a16:creationId xmlns:a16="http://schemas.microsoft.com/office/drawing/2014/main" id="{AAE983CF-984C-9D4D-815F-5073893D27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9" y="2557"/>
              <a:ext cx="33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59">
              <a:extLst>
                <a:ext uri="{FF2B5EF4-FFF2-40B4-BE49-F238E27FC236}">
                  <a16:creationId xmlns:a16="http://schemas.microsoft.com/office/drawing/2014/main" id="{24961BA7-6903-124E-955A-AEDC5B6FBE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 y="1687"/>
              <a:ext cx="33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0" name="Picture 61">
            <a:extLst>
              <a:ext uri="{FF2B5EF4-FFF2-40B4-BE49-F238E27FC236}">
                <a16:creationId xmlns:a16="http://schemas.microsoft.com/office/drawing/2014/main" id="{DB808EFC-F790-0C46-B5F2-BCC2B49C45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3685" y="4129341"/>
            <a:ext cx="395288" cy="32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 name="Group 69">
            <a:extLst>
              <a:ext uri="{FF2B5EF4-FFF2-40B4-BE49-F238E27FC236}">
                <a16:creationId xmlns:a16="http://schemas.microsoft.com/office/drawing/2014/main" id="{695335D9-4B5E-E746-93FF-954FC244FD37}"/>
              </a:ext>
            </a:extLst>
          </p:cNvPr>
          <p:cNvGrpSpPr>
            <a:grpSpLocks/>
          </p:cNvGrpSpPr>
          <p:nvPr/>
        </p:nvGrpSpPr>
        <p:grpSpPr bwMode="auto">
          <a:xfrm>
            <a:off x="7767638" y="4242451"/>
            <a:ext cx="325041" cy="536972"/>
            <a:chOff x="4140" y="429"/>
            <a:chExt cx="1425" cy="2396"/>
          </a:xfrm>
        </p:grpSpPr>
        <p:sp>
          <p:nvSpPr>
            <p:cNvPr id="112" name="Freeform 70">
              <a:extLst>
                <a:ext uri="{FF2B5EF4-FFF2-40B4-BE49-F238E27FC236}">
                  <a16:creationId xmlns:a16="http://schemas.microsoft.com/office/drawing/2014/main" id="{913873A1-A3E6-344E-AAF4-6A4E4B701360}"/>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13" name="Rectangle 71">
              <a:extLst>
                <a:ext uri="{FF2B5EF4-FFF2-40B4-BE49-F238E27FC236}">
                  <a16:creationId xmlns:a16="http://schemas.microsoft.com/office/drawing/2014/main" id="{F9479AFE-E174-9A43-9DF7-1B7F16C2E9F8}"/>
                </a:ext>
              </a:extLst>
            </p:cNvPr>
            <p:cNvSpPr>
              <a:spLocks noChangeArrowheads="1"/>
            </p:cNvSpPr>
            <p:nvPr/>
          </p:nvSpPr>
          <p:spPr bwMode="auto">
            <a:xfrm>
              <a:off x="4208" y="429"/>
              <a:ext cx="1044"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14" name="Freeform 72">
              <a:extLst>
                <a:ext uri="{FF2B5EF4-FFF2-40B4-BE49-F238E27FC236}">
                  <a16:creationId xmlns:a16="http://schemas.microsoft.com/office/drawing/2014/main" id="{23E9FAF3-B381-7C4C-A7D3-7EB568DF13B1}"/>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15" name="Freeform 73">
              <a:extLst>
                <a:ext uri="{FF2B5EF4-FFF2-40B4-BE49-F238E27FC236}">
                  <a16:creationId xmlns:a16="http://schemas.microsoft.com/office/drawing/2014/main" id="{53F58983-234E-A246-9555-A7C2DEFF2BB2}"/>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16" name="Rectangle 74">
              <a:extLst>
                <a:ext uri="{FF2B5EF4-FFF2-40B4-BE49-F238E27FC236}">
                  <a16:creationId xmlns:a16="http://schemas.microsoft.com/office/drawing/2014/main" id="{3E1E54F4-C6E4-444F-8A9A-F150210FABC4}"/>
                </a:ext>
              </a:extLst>
            </p:cNvPr>
            <p:cNvSpPr>
              <a:spLocks noChangeArrowheads="1"/>
            </p:cNvSpPr>
            <p:nvPr/>
          </p:nvSpPr>
          <p:spPr bwMode="auto">
            <a:xfrm>
              <a:off x="4213" y="695"/>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117" name="Group 75">
              <a:extLst>
                <a:ext uri="{FF2B5EF4-FFF2-40B4-BE49-F238E27FC236}">
                  <a16:creationId xmlns:a16="http://schemas.microsoft.com/office/drawing/2014/main" id="{A4CBA219-D73A-F84C-9124-6F08F973F5CE}"/>
                </a:ext>
              </a:extLst>
            </p:cNvPr>
            <p:cNvGrpSpPr>
              <a:grpSpLocks/>
            </p:cNvGrpSpPr>
            <p:nvPr/>
          </p:nvGrpSpPr>
          <p:grpSpPr bwMode="auto">
            <a:xfrm>
              <a:off x="4749" y="668"/>
              <a:ext cx="581" cy="145"/>
              <a:chOff x="614" y="2568"/>
              <a:chExt cx="725" cy="139"/>
            </a:xfrm>
          </p:grpSpPr>
          <p:sp>
            <p:nvSpPr>
              <p:cNvPr id="142" name="AutoShape 76">
                <a:extLst>
                  <a:ext uri="{FF2B5EF4-FFF2-40B4-BE49-F238E27FC236}">
                    <a16:creationId xmlns:a16="http://schemas.microsoft.com/office/drawing/2014/main" id="{0FE32417-DCCC-5442-8FE3-CEC797686D2D}"/>
                  </a:ext>
                </a:extLst>
              </p:cNvPr>
              <p:cNvSpPr>
                <a:spLocks noChangeArrowheads="1"/>
              </p:cNvSpPr>
              <p:nvPr/>
            </p:nvSpPr>
            <p:spPr bwMode="auto">
              <a:xfrm>
                <a:off x="616" y="2568"/>
                <a:ext cx="723"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43" name="AutoShape 77">
                <a:extLst>
                  <a:ext uri="{FF2B5EF4-FFF2-40B4-BE49-F238E27FC236}">
                    <a16:creationId xmlns:a16="http://schemas.microsoft.com/office/drawing/2014/main" id="{B9BB341D-6B92-CC44-B3D2-27C02C906318}"/>
                  </a:ext>
                </a:extLst>
              </p:cNvPr>
              <p:cNvSpPr>
                <a:spLocks noChangeArrowheads="1"/>
              </p:cNvSpPr>
              <p:nvPr/>
            </p:nvSpPr>
            <p:spPr bwMode="auto">
              <a:xfrm>
                <a:off x="629" y="2583"/>
                <a:ext cx="690"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118" name="Rectangle 78">
              <a:extLst>
                <a:ext uri="{FF2B5EF4-FFF2-40B4-BE49-F238E27FC236}">
                  <a16:creationId xmlns:a16="http://schemas.microsoft.com/office/drawing/2014/main" id="{7B4093AD-CF24-BB4D-873D-B07BE93D74FF}"/>
                </a:ext>
              </a:extLst>
            </p:cNvPr>
            <p:cNvSpPr>
              <a:spLocks noChangeArrowheads="1"/>
            </p:cNvSpPr>
            <p:nvPr/>
          </p:nvSpPr>
          <p:spPr bwMode="auto">
            <a:xfrm>
              <a:off x="4224" y="1019"/>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119" name="Group 79">
              <a:extLst>
                <a:ext uri="{FF2B5EF4-FFF2-40B4-BE49-F238E27FC236}">
                  <a16:creationId xmlns:a16="http://schemas.microsoft.com/office/drawing/2014/main" id="{5DE31E60-75E5-0842-8115-088E7A846003}"/>
                </a:ext>
              </a:extLst>
            </p:cNvPr>
            <p:cNvGrpSpPr>
              <a:grpSpLocks/>
            </p:cNvGrpSpPr>
            <p:nvPr/>
          </p:nvGrpSpPr>
          <p:grpSpPr bwMode="auto">
            <a:xfrm>
              <a:off x="4747" y="994"/>
              <a:ext cx="581" cy="134"/>
              <a:chOff x="614" y="2568"/>
              <a:chExt cx="725" cy="139"/>
            </a:xfrm>
          </p:grpSpPr>
          <p:sp>
            <p:nvSpPr>
              <p:cNvPr id="140" name="AutoShape 80">
                <a:extLst>
                  <a:ext uri="{FF2B5EF4-FFF2-40B4-BE49-F238E27FC236}">
                    <a16:creationId xmlns:a16="http://schemas.microsoft.com/office/drawing/2014/main" id="{A7775AA5-23E4-804B-A04F-3193163E7290}"/>
                  </a:ext>
                </a:extLst>
              </p:cNvPr>
              <p:cNvSpPr>
                <a:spLocks noChangeArrowheads="1"/>
              </p:cNvSpPr>
              <p:nvPr/>
            </p:nvSpPr>
            <p:spPr bwMode="auto">
              <a:xfrm>
                <a:off x="612" y="2566"/>
                <a:ext cx="730" cy="143"/>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41" name="AutoShape 81">
                <a:extLst>
                  <a:ext uri="{FF2B5EF4-FFF2-40B4-BE49-F238E27FC236}">
                    <a16:creationId xmlns:a16="http://schemas.microsoft.com/office/drawing/2014/main" id="{547F9DB6-DB83-AC42-B51A-070244A3D16D}"/>
                  </a:ext>
                </a:extLst>
              </p:cNvPr>
              <p:cNvSpPr>
                <a:spLocks noChangeArrowheads="1"/>
              </p:cNvSpPr>
              <p:nvPr/>
            </p:nvSpPr>
            <p:spPr bwMode="auto">
              <a:xfrm>
                <a:off x="625" y="2583"/>
                <a:ext cx="697"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120" name="Rectangle 82">
              <a:extLst>
                <a:ext uri="{FF2B5EF4-FFF2-40B4-BE49-F238E27FC236}">
                  <a16:creationId xmlns:a16="http://schemas.microsoft.com/office/drawing/2014/main" id="{49E7E0E3-CAD5-694A-B97C-46D96020F3C7}"/>
                </a:ext>
              </a:extLst>
            </p:cNvPr>
            <p:cNvSpPr>
              <a:spLocks noChangeArrowheads="1"/>
            </p:cNvSpPr>
            <p:nvPr/>
          </p:nvSpPr>
          <p:spPr bwMode="auto">
            <a:xfrm>
              <a:off x="4218" y="1359"/>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21" name="Rectangle 83">
              <a:extLst>
                <a:ext uri="{FF2B5EF4-FFF2-40B4-BE49-F238E27FC236}">
                  <a16:creationId xmlns:a16="http://schemas.microsoft.com/office/drawing/2014/main" id="{AF3E0759-38A3-914A-8FF9-3A7CD9DA8C4F}"/>
                </a:ext>
              </a:extLst>
            </p:cNvPr>
            <p:cNvSpPr>
              <a:spLocks noChangeArrowheads="1"/>
            </p:cNvSpPr>
            <p:nvPr/>
          </p:nvSpPr>
          <p:spPr bwMode="auto">
            <a:xfrm>
              <a:off x="4229" y="1656"/>
              <a:ext cx="595" cy="48"/>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122" name="Group 84">
              <a:extLst>
                <a:ext uri="{FF2B5EF4-FFF2-40B4-BE49-F238E27FC236}">
                  <a16:creationId xmlns:a16="http://schemas.microsoft.com/office/drawing/2014/main" id="{EB79E284-FD62-3143-AA65-B127E9F6D9CB}"/>
                </a:ext>
              </a:extLst>
            </p:cNvPr>
            <p:cNvGrpSpPr>
              <a:grpSpLocks/>
            </p:cNvGrpSpPr>
            <p:nvPr/>
          </p:nvGrpSpPr>
          <p:grpSpPr bwMode="auto">
            <a:xfrm>
              <a:off x="4735" y="1627"/>
              <a:ext cx="582" cy="151"/>
              <a:chOff x="614" y="2568"/>
              <a:chExt cx="725" cy="139"/>
            </a:xfrm>
          </p:grpSpPr>
          <p:sp>
            <p:nvSpPr>
              <p:cNvPr id="138" name="AutoShape 85">
                <a:extLst>
                  <a:ext uri="{FF2B5EF4-FFF2-40B4-BE49-F238E27FC236}">
                    <a16:creationId xmlns:a16="http://schemas.microsoft.com/office/drawing/2014/main" id="{2C0C8BB4-8BF9-B741-AF20-9A03AB77BCEA}"/>
                  </a:ext>
                </a:extLst>
              </p:cNvPr>
              <p:cNvSpPr>
                <a:spLocks noChangeArrowheads="1"/>
              </p:cNvSpPr>
              <p:nvPr/>
            </p:nvSpPr>
            <p:spPr bwMode="auto">
              <a:xfrm>
                <a:off x="614" y="2570"/>
                <a:ext cx="722" cy="13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39" name="AutoShape 86">
                <a:extLst>
                  <a:ext uri="{FF2B5EF4-FFF2-40B4-BE49-F238E27FC236}">
                    <a16:creationId xmlns:a16="http://schemas.microsoft.com/office/drawing/2014/main" id="{F72720FC-B0AA-A84E-A686-35E8C4524E90}"/>
                  </a:ext>
                </a:extLst>
              </p:cNvPr>
              <p:cNvSpPr>
                <a:spLocks noChangeArrowheads="1"/>
              </p:cNvSpPr>
              <p:nvPr/>
            </p:nvSpPr>
            <p:spPr bwMode="auto">
              <a:xfrm>
                <a:off x="627" y="2585"/>
                <a:ext cx="683"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123" name="Freeform 87">
              <a:extLst>
                <a:ext uri="{FF2B5EF4-FFF2-40B4-BE49-F238E27FC236}">
                  <a16:creationId xmlns:a16="http://schemas.microsoft.com/office/drawing/2014/main" id="{D65F7AB8-77F0-D74F-8AE2-D73E317ABF74}"/>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124" name="Group 88">
              <a:extLst>
                <a:ext uri="{FF2B5EF4-FFF2-40B4-BE49-F238E27FC236}">
                  <a16:creationId xmlns:a16="http://schemas.microsoft.com/office/drawing/2014/main" id="{9C3676B6-DD2E-4C4C-8B2D-1DCDA62C8233}"/>
                </a:ext>
              </a:extLst>
            </p:cNvPr>
            <p:cNvGrpSpPr>
              <a:grpSpLocks/>
            </p:cNvGrpSpPr>
            <p:nvPr/>
          </p:nvGrpSpPr>
          <p:grpSpPr bwMode="auto">
            <a:xfrm>
              <a:off x="4739" y="1327"/>
              <a:ext cx="582" cy="139"/>
              <a:chOff x="614" y="2568"/>
              <a:chExt cx="725" cy="139"/>
            </a:xfrm>
          </p:grpSpPr>
          <p:sp>
            <p:nvSpPr>
              <p:cNvPr id="136" name="AutoShape 89">
                <a:extLst>
                  <a:ext uri="{FF2B5EF4-FFF2-40B4-BE49-F238E27FC236}">
                    <a16:creationId xmlns:a16="http://schemas.microsoft.com/office/drawing/2014/main" id="{0F2E9EB7-A170-774D-A4E2-360F52DBC55F}"/>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37" name="AutoShape 90">
                <a:extLst>
                  <a:ext uri="{FF2B5EF4-FFF2-40B4-BE49-F238E27FC236}">
                    <a16:creationId xmlns:a16="http://schemas.microsoft.com/office/drawing/2014/main" id="{273D0D93-64F6-E749-8F59-37402824310F}"/>
                  </a:ext>
                </a:extLst>
              </p:cNvPr>
              <p:cNvSpPr>
                <a:spLocks noChangeArrowheads="1"/>
              </p:cNvSpPr>
              <p:nvPr/>
            </p:nvSpPr>
            <p:spPr bwMode="auto">
              <a:xfrm>
                <a:off x="629" y="2584"/>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125" name="Rectangle 91">
              <a:extLst>
                <a:ext uri="{FF2B5EF4-FFF2-40B4-BE49-F238E27FC236}">
                  <a16:creationId xmlns:a16="http://schemas.microsoft.com/office/drawing/2014/main" id="{8086F60F-6926-E949-AF71-568526A130E7}"/>
                </a:ext>
              </a:extLst>
            </p:cNvPr>
            <p:cNvSpPr>
              <a:spLocks noChangeArrowheads="1"/>
            </p:cNvSpPr>
            <p:nvPr/>
          </p:nvSpPr>
          <p:spPr bwMode="auto">
            <a:xfrm>
              <a:off x="5252"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26" name="Freeform 92">
              <a:extLst>
                <a:ext uri="{FF2B5EF4-FFF2-40B4-BE49-F238E27FC236}">
                  <a16:creationId xmlns:a16="http://schemas.microsoft.com/office/drawing/2014/main" id="{AA04C650-C3D7-6047-BC50-96F547A7985B}"/>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7" name="Freeform 93">
              <a:extLst>
                <a:ext uri="{FF2B5EF4-FFF2-40B4-BE49-F238E27FC236}">
                  <a16:creationId xmlns:a16="http://schemas.microsoft.com/office/drawing/2014/main" id="{B620A447-F22A-1047-AB55-6D3FC6793F16}"/>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8" name="Oval 94">
              <a:extLst>
                <a:ext uri="{FF2B5EF4-FFF2-40B4-BE49-F238E27FC236}">
                  <a16:creationId xmlns:a16="http://schemas.microsoft.com/office/drawing/2014/main" id="{D18C1BAC-54EB-2C4D-96E0-DCBA8825DEF4}"/>
                </a:ext>
              </a:extLst>
            </p:cNvPr>
            <p:cNvSpPr>
              <a:spLocks noChangeArrowheads="1"/>
            </p:cNvSpPr>
            <p:nvPr/>
          </p:nvSpPr>
          <p:spPr bwMode="auto">
            <a:xfrm>
              <a:off x="5518" y="2612"/>
              <a:ext cx="47"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29" name="Freeform 95">
              <a:extLst>
                <a:ext uri="{FF2B5EF4-FFF2-40B4-BE49-F238E27FC236}">
                  <a16:creationId xmlns:a16="http://schemas.microsoft.com/office/drawing/2014/main" id="{AE9B61EF-DC95-BD4B-8A95-97E504A2834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30" name="AutoShape 96">
              <a:extLst>
                <a:ext uri="{FF2B5EF4-FFF2-40B4-BE49-F238E27FC236}">
                  <a16:creationId xmlns:a16="http://schemas.microsoft.com/office/drawing/2014/main" id="{AEFFD9A1-A7DB-9741-8160-339984971864}"/>
                </a:ext>
              </a:extLst>
            </p:cNvPr>
            <p:cNvSpPr>
              <a:spLocks noChangeArrowheads="1"/>
            </p:cNvSpPr>
            <p:nvPr/>
          </p:nvSpPr>
          <p:spPr bwMode="auto">
            <a:xfrm>
              <a:off x="4140" y="2676"/>
              <a:ext cx="1201" cy="149"/>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31" name="AutoShape 97">
              <a:extLst>
                <a:ext uri="{FF2B5EF4-FFF2-40B4-BE49-F238E27FC236}">
                  <a16:creationId xmlns:a16="http://schemas.microsoft.com/office/drawing/2014/main" id="{4CF0FD3C-4FEA-C74E-B036-01248AA0D0CD}"/>
                </a:ext>
              </a:extLst>
            </p:cNvPr>
            <p:cNvSpPr>
              <a:spLocks noChangeArrowheads="1"/>
            </p:cNvSpPr>
            <p:nvPr/>
          </p:nvSpPr>
          <p:spPr bwMode="auto">
            <a:xfrm>
              <a:off x="4208" y="2713"/>
              <a:ext cx="1070"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32" name="Oval 98">
              <a:extLst>
                <a:ext uri="{FF2B5EF4-FFF2-40B4-BE49-F238E27FC236}">
                  <a16:creationId xmlns:a16="http://schemas.microsoft.com/office/drawing/2014/main" id="{0CD0CEC4-6C5A-3848-912A-E20E61971AC4}"/>
                </a:ext>
              </a:extLst>
            </p:cNvPr>
            <p:cNvSpPr>
              <a:spLocks noChangeArrowheads="1"/>
            </p:cNvSpPr>
            <p:nvPr/>
          </p:nvSpPr>
          <p:spPr bwMode="auto">
            <a:xfrm>
              <a:off x="4307" y="2384"/>
              <a:ext cx="157"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33" name="Oval 99">
              <a:extLst>
                <a:ext uri="{FF2B5EF4-FFF2-40B4-BE49-F238E27FC236}">
                  <a16:creationId xmlns:a16="http://schemas.microsoft.com/office/drawing/2014/main" id="{E813B2FF-58DB-E94B-AA5D-719819E1A1E5}"/>
                </a:ext>
              </a:extLst>
            </p:cNvPr>
            <p:cNvSpPr>
              <a:spLocks noChangeArrowheads="1"/>
            </p:cNvSpPr>
            <p:nvPr/>
          </p:nvSpPr>
          <p:spPr bwMode="auto">
            <a:xfrm>
              <a:off x="4485" y="2384"/>
              <a:ext cx="162"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350">
                <a:solidFill>
                  <a:srgbClr val="FF0000"/>
                </a:solidFill>
                <a:latin typeface="+mn-lt"/>
                <a:cs typeface="Arial" panose="020B0604020202020204" pitchFamily="34" charset="0"/>
              </a:endParaRPr>
            </a:p>
          </p:txBody>
        </p:sp>
        <p:sp>
          <p:nvSpPr>
            <p:cNvPr id="134" name="Oval 100">
              <a:extLst>
                <a:ext uri="{FF2B5EF4-FFF2-40B4-BE49-F238E27FC236}">
                  <a16:creationId xmlns:a16="http://schemas.microsoft.com/office/drawing/2014/main" id="{7FE7A801-184A-CA4F-8BDE-540520412CEA}"/>
                </a:ext>
              </a:extLst>
            </p:cNvPr>
            <p:cNvSpPr>
              <a:spLocks noChangeArrowheads="1"/>
            </p:cNvSpPr>
            <p:nvPr/>
          </p:nvSpPr>
          <p:spPr bwMode="auto">
            <a:xfrm>
              <a:off x="4662" y="2379"/>
              <a:ext cx="157"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35" name="Rectangle 101">
              <a:extLst>
                <a:ext uri="{FF2B5EF4-FFF2-40B4-BE49-F238E27FC236}">
                  <a16:creationId xmlns:a16="http://schemas.microsoft.com/office/drawing/2014/main" id="{601DD256-57BB-F948-8A59-299CE2830529}"/>
                </a:ext>
              </a:extLst>
            </p:cNvPr>
            <p:cNvSpPr>
              <a:spLocks noChangeArrowheads="1"/>
            </p:cNvSpPr>
            <p:nvPr/>
          </p:nvSpPr>
          <p:spPr bwMode="auto">
            <a:xfrm>
              <a:off x="5064" y="1837"/>
              <a:ext cx="84"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Tree>
    <p:extLst>
      <p:ext uri="{BB962C8B-B14F-4D97-AF65-F5344CB8AC3E}">
        <p14:creationId xmlns:p14="http://schemas.microsoft.com/office/powerpoint/2010/main" val="397464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2000"/>
                                        <p:tgtEl>
                                          <p:spTgt spid="96"/>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wipe(right)">
                                      <p:cBhvr>
                                        <p:cTn id="11" dur="2000"/>
                                        <p:tgtEl>
                                          <p:spTgt spid="10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wipe(left)">
                                      <p:cBhvr>
                                        <p:cTn id="16" dur="2000"/>
                                        <p:tgtEl>
                                          <p:spTgt spid="86"/>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wipe(right)">
                                      <p:cBhvr>
                                        <p:cTn id="20" dur="2000"/>
                                        <p:tgtEl>
                                          <p:spTgt spid="93"/>
                                        </p:tgtEl>
                                      </p:cBhvr>
                                    </p:animEffect>
                                  </p:childTnLst>
                                </p:cTn>
                              </p:par>
                            </p:childTnLst>
                          </p:cTn>
                        </p:par>
                        <p:par>
                          <p:cTn id="21" fill="hold">
                            <p:stCondLst>
                              <p:cond delay="4000"/>
                            </p:stCondLst>
                            <p:childTnLst>
                              <p:par>
                                <p:cTn id="22" presetID="22" presetClass="entr" presetSubtype="2" fill="hold" nodeType="after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right)">
                                      <p:cBhvr>
                                        <p:cTn id="2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42159"/>
            <a:ext cx="7886700" cy="670967"/>
          </a:xfrm>
        </p:spPr>
        <p:txBody>
          <a:bodyPr>
            <a:normAutofit/>
          </a:bodyPr>
          <a:lstStyle/>
          <a:p>
            <a:r>
              <a:rPr lang="en-US" dirty="0">
                <a:ea typeface="ＭＳ Ｐゴシック" panose="020B0600070205080204" pitchFamily="34" charset="-128"/>
              </a:rPr>
              <a:t>Web caches (proxy servers)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23</a:t>
            </a:fld>
            <a:endParaRPr lang="en-US" dirty="0"/>
          </a:p>
        </p:txBody>
      </p:sp>
      <p:sp>
        <p:nvSpPr>
          <p:cNvPr id="144" name="Rectangle 3">
            <a:extLst>
              <a:ext uri="{FF2B5EF4-FFF2-40B4-BE49-F238E27FC236}">
                <a16:creationId xmlns:a16="http://schemas.microsoft.com/office/drawing/2014/main" id="{7B8521C1-7DCD-9344-8BCE-E617E0E93A48}"/>
              </a:ext>
            </a:extLst>
          </p:cNvPr>
          <p:cNvSpPr txBox="1">
            <a:spLocks noChangeArrowheads="1"/>
          </p:cNvSpPr>
          <p:nvPr/>
        </p:nvSpPr>
        <p:spPr>
          <a:xfrm>
            <a:off x="450231" y="2008271"/>
            <a:ext cx="3564208"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5991" indent="-208360"/>
            <a:r>
              <a:rPr lang="en-US" altLang="en-US" sz="2400" dirty="0">
                <a:ea typeface="ＭＳ Ｐゴシック" panose="020B0600070205080204" pitchFamily="34" charset="-128"/>
              </a:rPr>
              <a:t>Web cache acts as both client and server</a:t>
            </a:r>
          </a:p>
          <a:p>
            <a:pPr lvl="1"/>
            <a:r>
              <a:rPr lang="en-US" altLang="en-US" sz="2100" dirty="0">
                <a:ea typeface="ＭＳ Ｐゴシック" panose="020B0600070205080204" pitchFamily="34" charset="-128"/>
              </a:rPr>
              <a:t>server for original requesting client</a:t>
            </a:r>
          </a:p>
          <a:p>
            <a:pPr lvl="1"/>
            <a:r>
              <a:rPr lang="en-US" altLang="en-US" sz="2100" dirty="0">
                <a:ea typeface="ＭＳ Ｐゴシック" panose="020B0600070205080204" pitchFamily="34" charset="-128"/>
              </a:rPr>
              <a:t>client to origin server</a:t>
            </a:r>
          </a:p>
          <a:p>
            <a:pPr marL="305991" indent="-208360"/>
            <a:r>
              <a:rPr lang="en-US" altLang="en-US" sz="2400" dirty="0">
                <a:ea typeface="ＭＳ Ｐゴシック" panose="020B0600070205080204" pitchFamily="34" charset="-128"/>
              </a:rPr>
              <a:t>typically cache is installed by ISP (university, company, residential ISP)</a:t>
            </a:r>
          </a:p>
        </p:txBody>
      </p:sp>
      <p:sp>
        <p:nvSpPr>
          <p:cNvPr id="145" name="Rectangle 4">
            <a:extLst>
              <a:ext uri="{FF2B5EF4-FFF2-40B4-BE49-F238E27FC236}">
                <a16:creationId xmlns:a16="http://schemas.microsoft.com/office/drawing/2014/main" id="{F6AE5A0B-A69D-B948-BD0F-B69E446252C4}"/>
              </a:ext>
            </a:extLst>
          </p:cNvPr>
          <p:cNvSpPr txBox="1">
            <a:spLocks noChangeArrowheads="1"/>
          </p:cNvSpPr>
          <p:nvPr/>
        </p:nvSpPr>
        <p:spPr>
          <a:xfrm>
            <a:off x="4158011" y="2008271"/>
            <a:ext cx="4535759"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i="1" dirty="0">
                <a:solidFill>
                  <a:srgbClr val="CC0000"/>
                </a:solidFill>
                <a:ea typeface="ＭＳ Ｐゴシック" panose="020B0600070205080204" pitchFamily="34" charset="-128"/>
              </a:rPr>
              <a:t>Why </a:t>
            </a:r>
            <a:r>
              <a:rPr lang="en-US" altLang="en-US" sz="2400" dirty="0">
                <a:ea typeface="ＭＳ Ｐゴシック" panose="020B0600070205080204" pitchFamily="34" charset="-128"/>
              </a:rPr>
              <a:t>Web caching?</a:t>
            </a:r>
          </a:p>
          <a:p>
            <a:pPr marL="305991" indent="-215504"/>
            <a:r>
              <a:rPr lang="en-US" altLang="en-US" sz="2400" dirty="0">
                <a:ea typeface="ＭＳ Ｐゴシック" panose="020B0600070205080204" pitchFamily="34" charset="-128"/>
              </a:rPr>
              <a:t>reduce response time for client request </a:t>
            </a:r>
          </a:p>
          <a:p>
            <a:pPr marL="563166" lvl="1" indent="-215504"/>
            <a:r>
              <a:rPr lang="en-US" altLang="en-US" sz="2100" dirty="0">
                <a:ea typeface="ＭＳ Ｐゴシック" panose="020B0600070205080204" pitchFamily="34" charset="-128"/>
              </a:rPr>
              <a:t>cache is closer to client</a:t>
            </a:r>
          </a:p>
          <a:p>
            <a:pPr marL="305991" indent="-215504"/>
            <a:r>
              <a:rPr lang="en-US" altLang="en-US" sz="2400" dirty="0">
                <a:ea typeface="ＭＳ Ｐゴシック" panose="020B0600070205080204" pitchFamily="34" charset="-128"/>
              </a:rPr>
              <a:t>reduce traffic on an institution</a:t>
            </a:r>
            <a:r>
              <a:rPr lang="ja-JP" altLang="en-US" sz="2400">
                <a:ea typeface="ＭＳ Ｐゴシック" panose="020B0600070205080204" pitchFamily="34" charset="-128"/>
              </a:rPr>
              <a:t>’</a:t>
            </a:r>
            <a:r>
              <a:rPr lang="en-US" altLang="ja-JP" sz="2400" dirty="0">
                <a:ea typeface="ＭＳ Ｐゴシック" panose="020B0600070205080204" pitchFamily="34" charset="-128"/>
              </a:rPr>
              <a:t>s access link</a:t>
            </a:r>
          </a:p>
          <a:p>
            <a:pPr marL="305991" indent="-215504"/>
            <a:r>
              <a:rPr lang="en-US" altLang="en-US" sz="2400" dirty="0">
                <a:ea typeface="ＭＳ Ｐゴシック" panose="020B0600070205080204" pitchFamily="34" charset="-128"/>
              </a:rPr>
              <a:t>Internet is dense with caches </a:t>
            </a:r>
          </a:p>
          <a:p>
            <a:pPr marL="563166" lvl="1" indent="-215504"/>
            <a:r>
              <a:rPr lang="en-US" altLang="en-US" sz="2100" dirty="0">
                <a:ea typeface="ＭＳ Ｐゴシック" panose="020B0600070205080204" pitchFamily="34" charset="-128"/>
              </a:rPr>
              <a:t>enables “</a:t>
            </a:r>
            <a:r>
              <a:rPr lang="en-US" altLang="ja-JP" sz="2100" dirty="0">
                <a:ea typeface="ＭＳ Ｐゴシック" panose="020B0600070205080204" pitchFamily="34" charset="-128"/>
              </a:rPr>
              <a:t>poor” content providers to more effectively deliver content</a:t>
            </a:r>
            <a:endParaRPr lang="en-US" altLang="en-US" sz="2100" dirty="0">
              <a:ea typeface="ＭＳ Ｐゴシック" panose="020B0600070205080204" pitchFamily="34" charset="-128"/>
            </a:endParaRPr>
          </a:p>
        </p:txBody>
      </p:sp>
    </p:spTree>
    <p:extLst>
      <p:ext uri="{BB962C8B-B14F-4D97-AF65-F5344CB8AC3E}">
        <p14:creationId xmlns:p14="http://schemas.microsoft.com/office/powerpoint/2010/main" val="284526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42159"/>
            <a:ext cx="7886700" cy="670967"/>
          </a:xfrm>
        </p:spPr>
        <p:txBody>
          <a:bodyPr>
            <a:normAutofit/>
          </a:bodyPr>
          <a:lstStyle/>
          <a:p>
            <a:r>
              <a:rPr lang="en-US" dirty="0">
                <a:ea typeface="ＭＳ Ｐゴシック" panose="020B0600070205080204" pitchFamily="34" charset="-128"/>
              </a:rPr>
              <a:t>Caching example</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24</a:t>
            </a:fld>
            <a:endParaRPr lang="en-US" dirty="0"/>
          </a:p>
        </p:txBody>
      </p:sp>
      <p:sp>
        <p:nvSpPr>
          <p:cNvPr id="254" name="Line 2">
            <a:extLst>
              <a:ext uri="{FF2B5EF4-FFF2-40B4-BE49-F238E27FC236}">
                <a16:creationId xmlns:a16="http://schemas.microsoft.com/office/drawing/2014/main" id="{774FD470-E109-844C-8A9E-6F5E6FD1EF6D}"/>
              </a:ext>
            </a:extLst>
          </p:cNvPr>
          <p:cNvSpPr>
            <a:spLocks noChangeShapeType="1"/>
          </p:cNvSpPr>
          <p:nvPr/>
        </p:nvSpPr>
        <p:spPr bwMode="auto">
          <a:xfrm>
            <a:off x="5808596" y="2723162"/>
            <a:ext cx="214313" cy="857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5" name="Text Box 50">
            <a:extLst>
              <a:ext uri="{FF2B5EF4-FFF2-40B4-BE49-F238E27FC236}">
                <a16:creationId xmlns:a16="http://schemas.microsoft.com/office/drawing/2014/main" id="{A32DDB4D-8BE1-2B43-89DB-1EA570D47161}"/>
              </a:ext>
            </a:extLst>
          </p:cNvPr>
          <p:cNvSpPr txBox="1">
            <a:spLocks noChangeArrowheads="1"/>
          </p:cNvSpPr>
          <p:nvPr/>
        </p:nvSpPr>
        <p:spPr bwMode="auto">
          <a:xfrm>
            <a:off x="7578212" y="2283823"/>
            <a:ext cx="75212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defTabSz="685800" eaLnBrk="0" fontAlgn="base" hangingPunct="0">
              <a:spcBef>
                <a:spcPct val="0"/>
              </a:spcBef>
              <a:spcAft>
                <a:spcPct val="0"/>
              </a:spcAft>
              <a:defRPr/>
            </a:pPr>
            <a:r>
              <a:rPr lang="en-US" altLang="en-US" sz="1350" kern="0">
                <a:solidFill>
                  <a:srgbClr val="000000"/>
                </a:solidFill>
              </a:rPr>
              <a:t>origin</a:t>
            </a:r>
          </a:p>
          <a:p>
            <a:pPr algn="r" defTabSz="685800" eaLnBrk="0" fontAlgn="base" hangingPunct="0">
              <a:spcBef>
                <a:spcPct val="0"/>
              </a:spcBef>
              <a:spcAft>
                <a:spcPct val="0"/>
              </a:spcAft>
              <a:defRPr/>
            </a:pPr>
            <a:r>
              <a:rPr lang="en-US" altLang="en-US" sz="1350" kern="0">
                <a:solidFill>
                  <a:srgbClr val="000000"/>
                </a:solidFill>
              </a:rPr>
              <a:t>servers</a:t>
            </a:r>
          </a:p>
        </p:txBody>
      </p:sp>
      <p:sp>
        <p:nvSpPr>
          <p:cNvPr id="256" name="Line 51">
            <a:extLst>
              <a:ext uri="{FF2B5EF4-FFF2-40B4-BE49-F238E27FC236}">
                <a16:creationId xmlns:a16="http://schemas.microsoft.com/office/drawing/2014/main" id="{D0BFCD11-A1DC-B64D-A23A-23C7A76C3DB1}"/>
              </a:ext>
            </a:extLst>
          </p:cNvPr>
          <p:cNvSpPr>
            <a:spLocks noChangeShapeType="1"/>
          </p:cNvSpPr>
          <p:nvPr/>
        </p:nvSpPr>
        <p:spPr bwMode="auto">
          <a:xfrm>
            <a:off x="6415816" y="2437413"/>
            <a:ext cx="50006" cy="207169"/>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7" name="Line 52">
            <a:extLst>
              <a:ext uri="{FF2B5EF4-FFF2-40B4-BE49-F238E27FC236}">
                <a16:creationId xmlns:a16="http://schemas.microsoft.com/office/drawing/2014/main" id="{E39DF75E-B023-5548-A7F0-9C4A8ADBD41F}"/>
              </a:ext>
            </a:extLst>
          </p:cNvPr>
          <p:cNvSpPr>
            <a:spLocks noChangeShapeType="1"/>
          </p:cNvSpPr>
          <p:nvPr/>
        </p:nvSpPr>
        <p:spPr bwMode="auto">
          <a:xfrm flipH="1">
            <a:off x="6887303" y="2465988"/>
            <a:ext cx="7144" cy="178594"/>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8" name="Line 53">
            <a:extLst>
              <a:ext uri="{FF2B5EF4-FFF2-40B4-BE49-F238E27FC236}">
                <a16:creationId xmlns:a16="http://schemas.microsoft.com/office/drawing/2014/main" id="{E3BFB499-7F23-164F-A225-CAAA7B80074B}"/>
              </a:ext>
            </a:extLst>
          </p:cNvPr>
          <p:cNvSpPr>
            <a:spLocks noChangeShapeType="1"/>
          </p:cNvSpPr>
          <p:nvPr/>
        </p:nvSpPr>
        <p:spPr bwMode="auto">
          <a:xfrm flipH="1">
            <a:off x="7230202" y="2587431"/>
            <a:ext cx="100013" cy="157163"/>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9" name="Line 54">
            <a:extLst>
              <a:ext uri="{FF2B5EF4-FFF2-40B4-BE49-F238E27FC236}">
                <a16:creationId xmlns:a16="http://schemas.microsoft.com/office/drawing/2014/main" id="{24D51B99-FE66-D84E-AF2C-706F58BCCC3D}"/>
              </a:ext>
            </a:extLst>
          </p:cNvPr>
          <p:cNvSpPr>
            <a:spLocks noChangeShapeType="1"/>
          </p:cNvSpPr>
          <p:nvPr/>
        </p:nvSpPr>
        <p:spPr bwMode="auto">
          <a:xfrm flipH="1" flipV="1">
            <a:off x="7351646" y="3158931"/>
            <a:ext cx="185738"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0" name="Freeform 55">
            <a:extLst>
              <a:ext uri="{FF2B5EF4-FFF2-40B4-BE49-F238E27FC236}">
                <a16:creationId xmlns:a16="http://schemas.microsoft.com/office/drawing/2014/main" id="{0AF0F7C2-E293-2A4E-B4A0-9966DF5B5243}"/>
              </a:ext>
            </a:extLst>
          </p:cNvPr>
          <p:cNvSpPr>
            <a:spLocks/>
          </p:cNvSpPr>
          <p:nvPr/>
        </p:nvSpPr>
        <p:spPr bwMode="auto">
          <a:xfrm>
            <a:off x="5864556" y="2440548"/>
            <a:ext cx="1631156" cy="1185863"/>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9CDFF9"/>
          </a:solidFill>
          <a:ln>
            <a:noFill/>
          </a:ln>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261" name="Text Box 70">
            <a:extLst>
              <a:ext uri="{FF2B5EF4-FFF2-40B4-BE49-F238E27FC236}">
                <a16:creationId xmlns:a16="http://schemas.microsoft.com/office/drawing/2014/main" id="{6E272ACE-5938-0646-A38F-6031C9F45819}"/>
              </a:ext>
            </a:extLst>
          </p:cNvPr>
          <p:cNvSpPr txBox="1">
            <a:spLocks noChangeArrowheads="1"/>
          </p:cNvSpPr>
          <p:nvPr/>
        </p:nvSpPr>
        <p:spPr bwMode="auto">
          <a:xfrm>
            <a:off x="6376514" y="2681491"/>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CC0000"/>
                </a:solidFill>
              </a:rPr>
              <a:t>public</a:t>
            </a:r>
          </a:p>
          <a:p>
            <a:pPr algn="ctr" defTabSz="685800" eaLnBrk="0" fontAlgn="base" hangingPunct="0">
              <a:spcBef>
                <a:spcPct val="0"/>
              </a:spcBef>
              <a:spcAft>
                <a:spcPct val="0"/>
              </a:spcAft>
              <a:defRPr/>
            </a:pPr>
            <a:r>
              <a:rPr lang="en-US" altLang="en-US" sz="1200" kern="0">
                <a:solidFill>
                  <a:srgbClr val="CC0000"/>
                </a:solidFill>
              </a:rPr>
              <a:t> Internet</a:t>
            </a:r>
            <a:endParaRPr lang="en-US" altLang="en-US" sz="1800" kern="0">
              <a:solidFill>
                <a:srgbClr val="CC0000"/>
              </a:solidFill>
            </a:endParaRPr>
          </a:p>
        </p:txBody>
      </p:sp>
      <p:sp>
        <p:nvSpPr>
          <p:cNvPr id="262" name="Freeform 71">
            <a:extLst>
              <a:ext uri="{FF2B5EF4-FFF2-40B4-BE49-F238E27FC236}">
                <a16:creationId xmlns:a16="http://schemas.microsoft.com/office/drawing/2014/main" id="{A7C4DEB4-E3E6-8547-B127-1273B3D3EA69}"/>
              </a:ext>
            </a:extLst>
          </p:cNvPr>
          <p:cNvSpPr>
            <a:spLocks/>
          </p:cNvSpPr>
          <p:nvPr/>
        </p:nvSpPr>
        <p:spPr bwMode="auto">
          <a:xfrm>
            <a:off x="5568090" y="4244781"/>
            <a:ext cx="2224088" cy="1042988"/>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9CDFF9"/>
          </a:solidFill>
          <a:ln>
            <a:noFill/>
          </a:ln>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263" name="Line 77">
            <a:extLst>
              <a:ext uri="{FF2B5EF4-FFF2-40B4-BE49-F238E27FC236}">
                <a16:creationId xmlns:a16="http://schemas.microsoft.com/office/drawing/2014/main" id="{0E1C7AA0-FA95-B844-83B1-903DF41A68D1}"/>
              </a:ext>
            </a:extLst>
          </p:cNvPr>
          <p:cNvSpPr>
            <a:spLocks noChangeShapeType="1"/>
          </p:cNvSpPr>
          <p:nvPr/>
        </p:nvSpPr>
        <p:spPr bwMode="auto">
          <a:xfrm flipH="1">
            <a:off x="5894321" y="4442425"/>
            <a:ext cx="641747" cy="323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4" name="Line 78">
            <a:extLst>
              <a:ext uri="{FF2B5EF4-FFF2-40B4-BE49-F238E27FC236}">
                <a16:creationId xmlns:a16="http://schemas.microsoft.com/office/drawing/2014/main" id="{0173F26E-AC6F-FD4F-995F-CADED52CD421}"/>
              </a:ext>
            </a:extLst>
          </p:cNvPr>
          <p:cNvSpPr>
            <a:spLocks noChangeShapeType="1"/>
          </p:cNvSpPr>
          <p:nvPr/>
        </p:nvSpPr>
        <p:spPr bwMode="auto">
          <a:xfrm flipH="1">
            <a:off x="6276512" y="4478144"/>
            <a:ext cx="422672" cy="2952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5" name="Line 79">
            <a:extLst>
              <a:ext uri="{FF2B5EF4-FFF2-40B4-BE49-F238E27FC236}">
                <a16:creationId xmlns:a16="http://schemas.microsoft.com/office/drawing/2014/main" id="{3CEA4312-2D22-9340-9D8D-17C8CC88AE05}"/>
              </a:ext>
            </a:extLst>
          </p:cNvPr>
          <p:cNvSpPr>
            <a:spLocks noChangeShapeType="1"/>
          </p:cNvSpPr>
          <p:nvPr/>
        </p:nvSpPr>
        <p:spPr bwMode="auto">
          <a:xfrm flipH="1">
            <a:off x="6680134" y="4482906"/>
            <a:ext cx="111919" cy="28694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7" name="Line 95">
            <a:extLst>
              <a:ext uri="{FF2B5EF4-FFF2-40B4-BE49-F238E27FC236}">
                <a16:creationId xmlns:a16="http://schemas.microsoft.com/office/drawing/2014/main" id="{7E28B523-ED73-8C40-ACD2-43F86A8C48E6}"/>
              </a:ext>
            </a:extLst>
          </p:cNvPr>
          <p:cNvSpPr>
            <a:spLocks noChangeShapeType="1"/>
          </p:cNvSpPr>
          <p:nvPr/>
        </p:nvSpPr>
        <p:spPr bwMode="auto">
          <a:xfrm>
            <a:off x="6801578" y="3516118"/>
            <a:ext cx="0" cy="79652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8" name="Text Box 97">
            <a:extLst>
              <a:ext uri="{FF2B5EF4-FFF2-40B4-BE49-F238E27FC236}">
                <a16:creationId xmlns:a16="http://schemas.microsoft.com/office/drawing/2014/main" id="{C679E988-7156-B949-B8A6-F53CA81FBD00}"/>
              </a:ext>
            </a:extLst>
          </p:cNvPr>
          <p:cNvSpPr txBox="1">
            <a:spLocks noChangeArrowheads="1"/>
          </p:cNvSpPr>
          <p:nvPr/>
        </p:nvSpPr>
        <p:spPr bwMode="auto">
          <a:xfrm>
            <a:off x="5551626" y="4125719"/>
            <a:ext cx="950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CC0000"/>
                </a:solidFill>
              </a:rPr>
              <a:t>institutional</a:t>
            </a:r>
          </a:p>
          <a:p>
            <a:pPr algn="ctr" defTabSz="685800" eaLnBrk="0" fontAlgn="base" hangingPunct="0">
              <a:spcBef>
                <a:spcPct val="0"/>
              </a:spcBef>
              <a:spcAft>
                <a:spcPct val="0"/>
              </a:spcAft>
              <a:defRPr/>
            </a:pPr>
            <a:r>
              <a:rPr lang="en-US" altLang="en-US" sz="1200" kern="0">
                <a:solidFill>
                  <a:srgbClr val="CC0000"/>
                </a:solidFill>
              </a:rPr>
              <a:t>network</a:t>
            </a:r>
            <a:endParaRPr lang="en-US" altLang="en-US" sz="1800" kern="0">
              <a:solidFill>
                <a:srgbClr val="CC0000"/>
              </a:solidFill>
            </a:endParaRPr>
          </a:p>
        </p:txBody>
      </p:sp>
      <p:sp>
        <p:nvSpPr>
          <p:cNvPr id="269" name="Text Box 98">
            <a:extLst>
              <a:ext uri="{FF2B5EF4-FFF2-40B4-BE49-F238E27FC236}">
                <a16:creationId xmlns:a16="http://schemas.microsoft.com/office/drawing/2014/main" id="{67295E16-B892-F14C-929B-3E20FB10905C}"/>
              </a:ext>
            </a:extLst>
          </p:cNvPr>
          <p:cNvSpPr txBox="1">
            <a:spLocks noChangeArrowheads="1"/>
          </p:cNvSpPr>
          <p:nvPr/>
        </p:nvSpPr>
        <p:spPr bwMode="auto">
          <a:xfrm>
            <a:off x="7057028" y="4411469"/>
            <a:ext cx="1021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000000"/>
                </a:solidFill>
              </a:rPr>
              <a:t>1 Gbps LAN</a:t>
            </a:r>
            <a:endParaRPr lang="en-US" altLang="en-US" sz="1800" kern="0">
              <a:solidFill>
                <a:srgbClr val="3333CC"/>
              </a:solidFill>
            </a:endParaRPr>
          </a:p>
        </p:txBody>
      </p:sp>
      <p:sp>
        <p:nvSpPr>
          <p:cNvPr id="270" name="Text Box 99">
            <a:extLst>
              <a:ext uri="{FF2B5EF4-FFF2-40B4-BE49-F238E27FC236}">
                <a16:creationId xmlns:a16="http://schemas.microsoft.com/office/drawing/2014/main" id="{6A31B9E8-42B5-DA4F-BEEB-38A1A2168C47}"/>
              </a:ext>
            </a:extLst>
          </p:cNvPr>
          <p:cNvSpPr txBox="1">
            <a:spLocks noChangeArrowheads="1"/>
          </p:cNvSpPr>
          <p:nvPr/>
        </p:nvSpPr>
        <p:spPr bwMode="auto">
          <a:xfrm>
            <a:off x="6802768" y="3657804"/>
            <a:ext cx="944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200" kern="0">
                <a:solidFill>
                  <a:srgbClr val="000000"/>
                </a:solidFill>
              </a:rPr>
              <a:t>1.54 Mbps </a:t>
            </a:r>
          </a:p>
          <a:p>
            <a:pPr defTabSz="685800" eaLnBrk="0" fontAlgn="base" hangingPunct="0">
              <a:spcBef>
                <a:spcPct val="0"/>
              </a:spcBef>
              <a:spcAft>
                <a:spcPct val="0"/>
              </a:spcAft>
              <a:defRPr/>
            </a:pPr>
            <a:r>
              <a:rPr lang="en-US" altLang="en-US" sz="1200" kern="0">
                <a:solidFill>
                  <a:srgbClr val="000000"/>
                </a:solidFill>
              </a:rPr>
              <a:t>access link</a:t>
            </a:r>
            <a:endParaRPr lang="en-US" altLang="en-US" sz="1800" kern="0">
              <a:solidFill>
                <a:srgbClr val="3333CC"/>
              </a:solidFill>
            </a:endParaRPr>
          </a:p>
        </p:txBody>
      </p:sp>
      <p:sp>
        <p:nvSpPr>
          <p:cNvPr id="290" name="Oval 137">
            <a:extLst>
              <a:ext uri="{FF2B5EF4-FFF2-40B4-BE49-F238E27FC236}">
                <a16:creationId xmlns:a16="http://schemas.microsoft.com/office/drawing/2014/main" id="{A9F8C12A-15DE-3145-8755-75410365A52F}"/>
              </a:ext>
            </a:extLst>
          </p:cNvPr>
          <p:cNvSpPr>
            <a:spLocks noChangeArrowheads="1"/>
          </p:cNvSpPr>
          <p:nvPr/>
        </p:nvSpPr>
        <p:spPr bwMode="auto">
          <a:xfrm>
            <a:off x="2919688" y="4414405"/>
            <a:ext cx="705735" cy="382481"/>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1" name="Text Box 138">
            <a:extLst>
              <a:ext uri="{FF2B5EF4-FFF2-40B4-BE49-F238E27FC236}">
                <a16:creationId xmlns:a16="http://schemas.microsoft.com/office/drawing/2014/main" id="{99974D39-E173-B849-B8ED-599FAF902A29}"/>
              </a:ext>
            </a:extLst>
          </p:cNvPr>
          <p:cNvSpPr txBox="1">
            <a:spLocks noChangeArrowheads="1"/>
          </p:cNvSpPr>
          <p:nvPr/>
        </p:nvSpPr>
        <p:spPr bwMode="auto">
          <a:xfrm>
            <a:off x="3625423" y="3983600"/>
            <a:ext cx="145018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7144" indent="0" defTabSz="685800" eaLnBrk="0" fontAlgn="base" hangingPunct="0">
              <a:lnSpc>
                <a:spcPct val="90000"/>
              </a:lnSpc>
              <a:spcBef>
                <a:spcPct val="20000"/>
              </a:spcBef>
              <a:spcAft>
                <a:spcPct val="0"/>
              </a:spcAft>
              <a:buClr>
                <a:srgbClr val="3333CC"/>
              </a:buClr>
              <a:buSzPct val="85000"/>
              <a:defRPr/>
            </a:pPr>
            <a:r>
              <a:rPr lang="en-US" altLang="en-US" sz="1500" i="1" kern="0" dirty="0">
                <a:solidFill>
                  <a:srgbClr val="CC0000"/>
                </a:solidFill>
                <a:latin typeface="+mn-lt"/>
              </a:rPr>
              <a:t>problem: </a:t>
            </a:r>
            <a:r>
              <a:rPr lang="en-US" altLang="en-US" sz="1500" kern="0" dirty="0">
                <a:solidFill>
                  <a:srgbClr val="CC0000"/>
                </a:solidFill>
                <a:latin typeface="+mn-lt"/>
              </a:rPr>
              <a:t>large delays at high utilization!</a:t>
            </a:r>
          </a:p>
        </p:txBody>
      </p:sp>
      <p:grpSp>
        <p:nvGrpSpPr>
          <p:cNvPr id="292" name="Group 139">
            <a:extLst>
              <a:ext uri="{FF2B5EF4-FFF2-40B4-BE49-F238E27FC236}">
                <a16:creationId xmlns:a16="http://schemas.microsoft.com/office/drawing/2014/main" id="{F9E9E22C-69D8-A847-9177-B4D5A14ECA28}"/>
              </a:ext>
            </a:extLst>
          </p:cNvPr>
          <p:cNvGrpSpPr>
            <a:grpSpLocks/>
          </p:cNvGrpSpPr>
          <p:nvPr/>
        </p:nvGrpSpPr>
        <p:grpSpPr bwMode="auto">
          <a:xfrm>
            <a:off x="5547849" y="2383834"/>
            <a:ext cx="283369" cy="432197"/>
            <a:chOff x="4140" y="429"/>
            <a:chExt cx="1425" cy="2396"/>
          </a:xfrm>
        </p:grpSpPr>
        <p:sp>
          <p:nvSpPr>
            <p:cNvPr id="293" name="Freeform 140">
              <a:extLst>
                <a:ext uri="{FF2B5EF4-FFF2-40B4-BE49-F238E27FC236}">
                  <a16:creationId xmlns:a16="http://schemas.microsoft.com/office/drawing/2014/main" id="{86EDF6AA-4B2E-6342-9BFA-CFF30B1C290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4" name="Rectangle 141">
              <a:extLst>
                <a:ext uri="{FF2B5EF4-FFF2-40B4-BE49-F238E27FC236}">
                  <a16:creationId xmlns:a16="http://schemas.microsoft.com/office/drawing/2014/main" id="{6B9D834D-0DEE-9248-AD7A-C2D336AEBD50}"/>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5" name="Freeform 142">
              <a:extLst>
                <a:ext uri="{FF2B5EF4-FFF2-40B4-BE49-F238E27FC236}">
                  <a16:creationId xmlns:a16="http://schemas.microsoft.com/office/drawing/2014/main" id="{29245DF3-F7D6-B840-B253-23D4A8D2C19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6" name="Freeform 143">
              <a:extLst>
                <a:ext uri="{FF2B5EF4-FFF2-40B4-BE49-F238E27FC236}">
                  <a16:creationId xmlns:a16="http://schemas.microsoft.com/office/drawing/2014/main" id="{B747AC17-9BF4-BB41-A5DA-D229A9BA1A64}"/>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7" name="Rectangle 144">
              <a:extLst>
                <a:ext uri="{FF2B5EF4-FFF2-40B4-BE49-F238E27FC236}">
                  <a16:creationId xmlns:a16="http://schemas.microsoft.com/office/drawing/2014/main" id="{1B65D50E-A82B-7347-A7F6-556D3939DD4B}"/>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98" name="Group 145">
              <a:extLst>
                <a:ext uri="{FF2B5EF4-FFF2-40B4-BE49-F238E27FC236}">
                  <a16:creationId xmlns:a16="http://schemas.microsoft.com/office/drawing/2014/main" id="{E47B5BD8-DFF7-9441-92CB-80BB05AB6451}"/>
                </a:ext>
              </a:extLst>
            </p:cNvPr>
            <p:cNvGrpSpPr>
              <a:grpSpLocks/>
            </p:cNvGrpSpPr>
            <p:nvPr/>
          </p:nvGrpSpPr>
          <p:grpSpPr bwMode="auto">
            <a:xfrm>
              <a:off x="4749" y="668"/>
              <a:ext cx="581" cy="145"/>
              <a:chOff x="614" y="2568"/>
              <a:chExt cx="725" cy="139"/>
            </a:xfrm>
          </p:grpSpPr>
          <p:sp>
            <p:nvSpPr>
              <p:cNvPr id="323" name="AutoShape 146">
                <a:extLst>
                  <a:ext uri="{FF2B5EF4-FFF2-40B4-BE49-F238E27FC236}">
                    <a16:creationId xmlns:a16="http://schemas.microsoft.com/office/drawing/2014/main" id="{B75BF63D-E7E0-6640-A10B-E09175442A77}"/>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4" name="AutoShape 147">
                <a:extLst>
                  <a:ext uri="{FF2B5EF4-FFF2-40B4-BE49-F238E27FC236}">
                    <a16:creationId xmlns:a16="http://schemas.microsoft.com/office/drawing/2014/main" id="{074358F6-E1DA-D042-B053-9C4C54023FE2}"/>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99" name="Rectangle 148">
              <a:extLst>
                <a:ext uri="{FF2B5EF4-FFF2-40B4-BE49-F238E27FC236}">
                  <a16:creationId xmlns:a16="http://schemas.microsoft.com/office/drawing/2014/main" id="{DECDE972-9E25-674C-ACC1-43F55CD92F4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0" name="Group 149">
              <a:extLst>
                <a:ext uri="{FF2B5EF4-FFF2-40B4-BE49-F238E27FC236}">
                  <a16:creationId xmlns:a16="http://schemas.microsoft.com/office/drawing/2014/main" id="{82296A06-752A-254D-8846-4D0F3F43F261}"/>
                </a:ext>
              </a:extLst>
            </p:cNvPr>
            <p:cNvGrpSpPr>
              <a:grpSpLocks/>
            </p:cNvGrpSpPr>
            <p:nvPr/>
          </p:nvGrpSpPr>
          <p:grpSpPr bwMode="auto">
            <a:xfrm>
              <a:off x="4747" y="994"/>
              <a:ext cx="581" cy="134"/>
              <a:chOff x="614" y="2568"/>
              <a:chExt cx="725" cy="139"/>
            </a:xfrm>
          </p:grpSpPr>
          <p:sp>
            <p:nvSpPr>
              <p:cNvPr id="321" name="AutoShape 150">
                <a:extLst>
                  <a:ext uri="{FF2B5EF4-FFF2-40B4-BE49-F238E27FC236}">
                    <a16:creationId xmlns:a16="http://schemas.microsoft.com/office/drawing/2014/main" id="{F5A8BC22-523A-4147-9575-B8F7D060F116}"/>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2" name="AutoShape 151">
                <a:extLst>
                  <a:ext uri="{FF2B5EF4-FFF2-40B4-BE49-F238E27FC236}">
                    <a16:creationId xmlns:a16="http://schemas.microsoft.com/office/drawing/2014/main" id="{EAF2AC7F-A8C0-FC4F-8C37-5D458F19BF6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1" name="Rectangle 152">
              <a:extLst>
                <a:ext uri="{FF2B5EF4-FFF2-40B4-BE49-F238E27FC236}">
                  <a16:creationId xmlns:a16="http://schemas.microsoft.com/office/drawing/2014/main" id="{4F90A69C-CEC4-A24D-9C82-52BA6FC8934D}"/>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02" name="Rectangle 153">
              <a:extLst>
                <a:ext uri="{FF2B5EF4-FFF2-40B4-BE49-F238E27FC236}">
                  <a16:creationId xmlns:a16="http://schemas.microsoft.com/office/drawing/2014/main" id="{4EAFCA72-25B7-7747-916E-327595FFDBC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3" name="Group 154">
              <a:extLst>
                <a:ext uri="{FF2B5EF4-FFF2-40B4-BE49-F238E27FC236}">
                  <a16:creationId xmlns:a16="http://schemas.microsoft.com/office/drawing/2014/main" id="{8277CD38-8B7B-9748-AD3B-10D14BC1AA1D}"/>
                </a:ext>
              </a:extLst>
            </p:cNvPr>
            <p:cNvGrpSpPr>
              <a:grpSpLocks/>
            </p:cNvGrpSpPr>
            <p:nvPr/>
          </p:nvGrpSpPr>
          <p:grpSpPr bwMode="auto">
            <a:xfrm>
              <a:off x="4735" y="1627"/>
              <a:ext cx="582" cy="151"/>
              <a:chOff x="614" y="2568"/>
              <a:chExt cx="725" cy="139"/>
            </a:xfrm>
          </p:grpSpPr>
          <p:sp>
            <p:nvSpPr>
              <p:cNvPr id="319" name="AutoShape 155">
                <a:extLst>
                  <a:ext uri="{FF2B5EF4-FFF2-40B4-BE49-F238E27FC236}">
                    <a16:creationId xmlns:a16="http://schemas.microsoft.com/office/drawing/2014/main" id="{5B02472C-767E-8C4B-A1E5-693F9C4C2A6A}"/>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0" name="AutoShape 156">
                <a:extLst>
                  <a:ext uri="{FF2B5EF4-FFF2-40B4-BE49-F238E27FC236}">
                    <a16:creationId xmlns:a16="http://schemas.microsoft.com/office/drawing/2014/main" id="{DA6E1AA2-450F-174D-A85C-5D39B60ABD9D}"/>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4" name="Freeform 157">
              <a:extLst>
                <a:ext uri="{FF2B5EF4-FFF2-40B4-BE49-F238E27FC236}">
                  <a16:creationId xmlns:a16="http://schemas.microsoft.com/office/drawing/2014/main" id="{43557BDC-C555-5040-B5DB-5D425E9BFE16}"/>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05" name="Group 158">
              <a:extLst>
                <a:ext uri="{FF2B5EF4-FFF2-40B4-BE49-F238E27FC236}">
                  <a16:creationId xmlns:a16="http://schemas.microsoft.com/office/drawing/2014/main" id="{C333E870-3BD7-C645-AAC2-98508A7E36E9}"/>
                </a:ext>
              </a:extLst>
            </p:cNvPr>
            <p:cNvGrpSpPr>
              <a:grpSpLocks/>
            </p:cNvGrpSpPr>
            <p:nvPr/>
          </p:nvGrpSpPr>
          <p:grpSpPr bwMode="auto">
            <a:xfrm>
              <a:off x="4739" y="1327"/>
              <a:ext cx="582" cy="139"/>
              <a:chOff x="614" y="2568"/>
              <a:chExt cx="725" cy="139"/>
            </a:xfrm>
          </p:grpSpPr>
          <p:sp>
            <p:nvSpPr>
              <p:cNvPr id="317" name="AutoShape 159">
                <a:extLst>
                  <a:ext uri="{FF2B5EF4-FFF2-40B4-BE49-F238E27FC236}">
                    <a16:creationId xmlns:a16="http://schemas.microsoft.com/office/drawing/2014/main" id="{EFC968C4-6392-E247-9A44-0D21D80BC1C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8" name="AutoShape 160">
                <a:extLst>
                  <a:ext uri="{FF2B5EF4-FFF2-40B4-BE49-F238E27FC236}">
                    <a16:creationId xmlns:a16="http://schemas.microsoft.com/office/drawing/2014/main" id="{9315F821-D903-1C43-B0DF-C13E1CFC6E9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6" name="Rectangle 161">
              <a:extLst>
                <a:ext uri="{FF2B5EF4-FFF2-40B4-BE49-F238E27FC236}">
                  <a16:creationId xmlns:a16="http://schemas.microsoft.com/office/drawing/2014/main" id="{4A93E05B-231B-8F4E-AC44-1E61C8779F78}"/>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07" name="Freeform 162">
              <a:extLst>
                <a:ext uri="{FF2B5EF4-FFF2-40B4-BE49-F238E27FC236}">
                  <a16:creationId xmlns:a16="http://schemas.microsoft.com/office/drawing/2014/main" id="{A81021FA-3B4B-8540-B233-88280DF917CD}"/>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8" name="Freeform 163">
              <a:extLst>
                <a:ext uri="{FF2B5EF4-FFF2-40B4-BE49-F238E27FC236}">
                  <a16:creationId xmlns:a16="http://schemas.microsoft.com/office/drawing/2014/main" id="{B4BBCFA8-CE65-3B46-B8C0-90C8E2A9FAE4}"/>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9" name="Oval 164">
              <a:extLst>
                <a:ext uri="{FF2B5EF4-FFF2-40B4-BE49-F238E27FC236}">
                  <a16:creationId xmlns:a16="http://schemas.microsoft.com/office/drawing/2014/main" id="{5BC0A35E-B59B-2747-AF4F-E2B7BF2E9D9B}"/>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0" name="Freeform 165">
              <a:extLst>
                <a:ext uri="{FF2B5EF4-FFF2-40B4-BE49-F238E27FC236}">
                  <a16:creationId xmlns:a16="http://schemas.microsoft.com/office/drawing/2014/main" id="{18C56782-0533-9C40-9224-8F36130D8884}"/>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1" name="AutoShape 166">
              <a:extLst>
                <a:ext uri="{FF2B5EF4-FFF2-40B4-BE49-F238E27FC236}">
                  <a16:creationId xmlns:a16="http://schemas.microsoft.com/office/drawing/2014/main" id="{B68A6AC7-4ED2-D44E-90B8-E63CF73BBC97}"/>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2" name="AutoShape 167">
              <a:extLst>
                <a:ext uri="{FF2B5EF4-FFF2-40B4-BE49-F238E27FC236}">
                  <a16:creationId xmlns:a16="http://schemas.microsoft.com/office/drawing/2014/main" id="{906EF179-00FE-3F4F-AD8D-E9B8F23DE35F}"/>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3" name="Oval 168">
              <a:extLst>
                <a:ext uri="{FF2B5EF4-FFF2-40B4-BE49-F238E27FC236}">
                  <a16:creationId xmlns:a16="http://schemas.microsoft.com/office/drawing/2014/main" id="{714D65B7-5EDC-2840-9C29-D308D9655A6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4" name="Oval 169">
              <a:extLst>
                <a:ext uri="{FF2B5EF4-FFF2-40B4-BE49-F238E27FC236}">
                  <a16:creationId xmlns:a16="http://schemas.microsoft.com/office/drawing/2014/main" id="{E64A117A-C67D-AB41-A8E7-4A508BB314F3}"/>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15" name="Oval 170">
              <a:extLst>
                <a:ext uri="{FF2B5EF4-FFF2-40B4-BE49-F238E27FC236}">
                  <a16:creationId xmlns:a16="http://schemas.microsoft.com/office/drawing/2014/main" id="{C59668D3-09F9-BD44-8596-C01818912BD0}"/>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6" name="Rectangle 171">
              <a:extLst>
                <a:ext uri="{FF2B5EF4-FFF2-40B4-BE49-F238E27FC236}">
                  <a16:creationId xmlns:a16="http://schemas.microsoft.com/office/drawing/2014/main" id="{8E530C7C-3D86-3C4B-891E-CB9AC883FCB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25" name="Group 172">
            <a:extLst>
              <a:ext uri="{FF2B5EF4-FFF2-40B4-BE49-F238E27FC236}">
                <a16:creationId xmlns:a16="http://schemas.microsoft.com/office/drawing/2014/main" id="{F34C0BB9-9ECA-9B40-B10C-16DEDBDC16C3}"/>
              </a:ext>
            </a:extLst>
          </p:cNvPr>
          <p:cNvGrpSpPr>
            <a:grpSpLocks/>
          </p:cNvGrpSpPr>
          <p:nvPr/>
        </p:nvGrpSpPr>
        <p:grpSpPr bwMode="auto">
          <a:xfrm>
            <a:off x="5659768" y="4718650"/>
            <a:ext cx="394097" cy="417910"/>
            <a:chOff x="-44" y="1473"/>
            <a:chExt cx="981" cy="1105"/>
          </a:xfrm>
        </p:grpSpPr>
        <p:pic>
          <p:nvPicPr>
            <p:cNvPr id="326" name="Picture 173" descr="desktop_computer_stylized_medium">
              <a:extLst>
                <a:ext uri="{FF2B5EF4-FFF2-40B4-BE49-F238E27FC236}">
                  <a16:creationId xmlns:a16="http://schemas.microsoft.com/office/drawing/2014/main" id="{58DEA6BA-6A8A-414B-A5D1-8C42E963B5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 name="Freeform 174">
              <a:extLst>
                <a:ext uri="{FF2B5EF4-FFF2-40B4-BE49-F238E27FC236}">
                  <a16:creationId xmlns:a16="http://schemas.microsoft.com/office/drawing/2014/main" id="{5636D377-DB0D-6F40-811F-10EE64604D69}"/>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328" name="Group 175">
            <a:extLst>
              <a:ext uri="{FF2B5EF4-FFF2-40B4-BE49-F238E27FC236}">
                <a16:creationId xmlns:a16="http://schemas.microsoft.com/office/drawing/2014/main" id="{7306AC90-5B34-3F4E-B626-0E34022A31C8}"/>
              </a:ext>
            </a:extLst>
          </p:cNvPr>
          <p:cNvGrpSpPr>
            <a:grpSpLocks/>
          </p:cNvGrpSpPr>
          <p:nvPr/>
        </p:nvGrpSpPr>
        <p:grpSpPr bwMode="auto">
          <a:xfrm>
            <a:off x="6233649" y="2025457"/>
            <a:ext cx="283369" cy="432197"/>
            <a:chOff x="4140" y="429"/>
            <a:chExt cx="1425" cy="2396"/>
          </a:xfrm>
        </p:grpSpPr>
        <p:sp>
          <p:nvSpPr>
            <p:cNvPr id="329" name="Freeform 176">
              <a:extLst>
                <a:ext uri="{FF2B5EF4-FFF2-40B4-BE49-F238E27FC236}">
                  <a16:creationId xmlns:a16="http://schemas.microsoft.com/office/drawing/2014/main" id="{F3CFDF78-3F2C-B047-99D5-2F35E0D1B49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0" name="Rectangle 177">
              <a:extLst>
                <a:ext uri="{FF2B5EF4-FFF2-40B4-BE49-F238E27FC236}">
                  <a16:creationId xmlns:a16="http://schemas.microsoft.com/office/drawing/2014/main" id="{6D671750-A74B-B64E-8E68-C40948E6DE3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1" name="Freeform 178">
              <a:extLst>
                <a:ext uri="{FF2B5EF4-FFF2-40B4-BE49-F238E27FC236}">
                  <a16:creationId xmlns:a16="http://schemas.microsoft.com/office/drawing/2014/main" id="{9438FA78-1938-514C-80BF-10ED666E38F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2" name="Freeform 179">
              <a:extLst>
                <a:ext uri="{FF2B5EF4-FFF2-40B4-BE49-F238E27FC236}">
                  <a16:creationId xmlns:a16="http://schemas.microsoft.com/office/drawing/2014/main" id="{FD23EFF2-90E8-9045-936A-06124249A5E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3" name="Rectangle 180">
              <a:extLst>
                <a:ext uri="{FF2B5EF4-FFF2-40B4-BE49-F238E27FC236}">
                  <a16:creationId xmlns:a16="http://schemas.microsoft.com/office/drawing/2014/main" id="{C3C9A679-FD27-EE4A-B715-049B9DDB6300}"/>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34" name="Group 181">
              <a:extLst>
                <a:ext uri="{FF2B5EF4-FFF2-40B4-BE49-F238E27FC236}">
                  <a16:creationId xmlns:a16="http://schemas.microsoft.com/office/drawing/2014/main" id="{F5C3481D-451B-B142-A35C-15C582D38E95}"/>
                </a:ext>
              </a:extLst>
            </p:cNvPr>
            <p:cNvGrpSpPr>
              <a:grpSpLocks/>
            </p:cNvGrpSpPr>
            <p:nvPr/>
          </p:nvGrpSpPr>
          <p:grpSpPr bwMode="auto">
            <a:xfrm>
              <a:off x="4749" y="668"/>
              <a:ext cx="581" cy="145"/>
              <a:chOff x="614" y="2568"/>
              <a:chExt cx="725" cy="139"/>
            </a:xfrm>
          </p:grpSpPr>
          <p:sp>
            <p:nvSpPr>
              <p:cNvPr id="359" name="AutoShape 182">
                <a:extLst>
                  <a:ext uri="{FF2B5EF4-FFF2-40B4-BE49-F238E27FC236}">
                    <a16:creationId xmlns:a16="http://schemas.microsoft.com/office/drawing/2014/main" id="{2C243628-F48B-0247-9C77-CADC193BA25B}"/>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60" name="AutoShape 183">
                <a:extLst>
                  <a:ext uri="{FF2B5EF4-FFF2-40B4-BE49-F238E27FC236}">
                    <a16:creationId xmlns:a16="http://schemas.microsoft.com/office/drawing/2014/main" id="{C3D71DA0-C793-D949-906B-887E37FD01C9}"/>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35" name="Rectangle 184">
              <a:extLst>
                <a:ext uri="{FF2B5EF4-FFF2-40B4-BE49-F238E27FC236}">
                  <a16:creationId xmlns:a16="http://schemas.microsoft.com/office/drawing/2014/main" id="{246902F9-C4DC-454E-9DA0-3D5842DB38D7}"/>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36" name="Group 185">
              <a:extLst>
                <a:ext uri="{FF2B5EF4-FFF2-40B4-BE49-F238E27FC236}">
                  <a16:creationId xmlns:a16="http://schemas.microsoft.com/office/drawing/2014/main" id="{7667DA9A-FE8F-654A-8B9E-218AADDABF18}"/>
                </a:ext>
              </a:extLst>
            </p:cNvPr>
            <p:cNvGrpSpPr>
              <a:grpSpLocks/>
            </p:cNvGrpSpPr>
            <p:nvPr/>
          </p:nvGrpSpPr>
          <p:grpSpPr bwMode="auto">
            <a:xfrm>
              <a:off x="4747" y="994"/>
              <a:ext cx="581" cy="134"/>
              <a:chOff x="614" y="2568"/>
              <a:chExt cx="725" cy="139"/>
            </a:xfrm>
          </p:grpSpPr>
          <p:sp>
            <p:nvSpPr>
              <p:cNvPr id="357" name="AutoShape 186">
                <a:extLst>
                  <a:ext uri="{FF2B5EF4-FFF2-40B4-BE49-F238E27FC236}">
                    <a16:creationId xmlns:a16="http://schemas.microsoft.com/office/drawing/2014/main" id="{89170F11-7571-2B45-8719-95E83BC651D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8" name="AutoShape 187">
                <a:extLst>
                  <a:ext uri="{FF2B5EF4-FFF2-40B4-BE49-F238E27FC236}">
                    <a16:creationId xmlns:a16="http://schemas.microsoft.com/office/drawing/2014/main" id="{E76D6632-4213-1A4C-994D-E58521FFA45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37" name="Rectangle 188">
              <a:extLst>
                <a:ext uri="{FF2B5EF4-FFF2-40B4-BE49-F238E27FC236}">
                  <a16:creationId xmlns:a16="http://schemas.microsoft.com/office/drawing/2014/main" id="{042D5530-947C-8042-964E-981127ADCA1C}"/>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8" name="Rectangle 189">
              <a:extLst>
                <a:ext uri="{FF2B5EF4-FFF2-40B4-BE49-F238E27FC236}">
                  <a16:creationId xmlns:a16="http://schemas.microsoft.com/office/drawing/2014/main" id="{2F89380A-7E24-A848-A517-F0FC736922E7}"/>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39" name="Group 190">
              <a:extLst>
                <a:ext uri="{FF2B5EF4-FFF2-40B4-BE49-F238E27FC236}">
                  <a16:creationId xmlns:a16="http://schemas.microsoft.com/office/drawing/2014/main" id="{38C1848A-3B99-B348-91C8-29218555E83A}"/>
                </a:ext>
              </a:extLst>
            </p:cNvPr>
            <p:cNvGrpSpPr>
              <a:grpSpLocks/>
            </p:cNvGrpSpPr>
            <p:nvPr/>
          </p:nvGrpSpPr>
          <p:grpSpPr bwMode="auto">
            <a:xfrm>
              <a:off x="4735" y="1627"/>
              <a:ext cx="582" cy="151"/>
              <a:chOff x="614" y="2568"/>
              <a:chExt cx="725" cy="139"/>
            </a:xfrm>
          </p:grpSpPr>
          <p:sp>
            <p:nvSpPr>
              <p:cNvPr id="355" name="AutoShape 191">
                <a:extLst>
                  <a:ext uri="{FF2B5EF4-FFF2-40B4-BE49-F238E27FC236}">
                    <a16:creationId xmlns:a16="http://schemas.microsoft.com/office/drawing/2014/main" id="{676776FA-ACE8-1B44-A3F2-EE744FFE1B2F}"/>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6" name="AutoShape 192">
                <a:extLst>
                  <a:ext uri="{FF2B5EF4-FFF2-40B4-BE49-F238E27FC236}">
                    <a16:creationId xmlns:a16="http://schemas.microsoft.com/office/drawing/2014/main" id="{642A052A-BC62-D049-9EBF-AC2B9D28A87C}"/>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40" name="Freeform 193">
              <a:extLst>
                <a:ext uri="{FF2B5EF4-FFF2-40B4-BE49-F238E27FC236}">
                  <a16:creationId xmlns:a16="http://schemas.microsoft.com/office/drawing/2014/main" id="{20022731-282E-5349-BD84-5AC93189411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41" name="Group 194">
              <a:extLst>
                <a:ext uri="{FF2B5EF4-FFF2-40B4-BE49-F238E27FC236}">
                  <a16:creationId xmlns:a16="http://schemas.microsoft.com/office/drawing/2014/main" id="{C8EEA896-B8C6-834F-9741-B4BC6894041D}"/>
                </a:ext>
              </a:extLst>
            </p:cNvPr>
            <p:cNvGrpSpPr>
              <a:grpSpLocks/>
            </p:cNvGrpSpPr>
            <p:nvPr/>
          </p:nvGrpSpPr>
          <p:grpSpPr bwMode="auto">
            <a:xfrm>
              <a:off x="4739" y="1327"/>
              <a:ext cx="582" cy="139"/>
              <a:chOff x="614" y="2568"/>
              <a:chExt cx="725" cy="139"/>
            </a:xfrm>
          </p:grpSpPr>
          <p:sp>
            <p:nvSpPr>
              <p:cNvPr id="353" name="AutoShape 195">
                <a:extLst>
                  <a:ext uri="{FF2B5EF4-FFF2-40B4-BE49-F238E27FC236}">
                    <a16:creationId xmlns:a16="http://schemas.microsoft.com/office/drawing/2014/main" id="{FAEB0127-5E88-8848-A1E8-FCDC82E85BB6}"/>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4" name="AutoShape 196">
                <a:extLst>
                  <a:ext uri="{FF2B5EF4-FFF2-40B4-BE49-F238E27FC236}">
                    <a16:creationId xmlns:a16="http://schemas.microsoft.com/office/drawing/2014/main" id="{F6C14D4D-54BC-0347-8DE7-8C387B0DE5D3}"/>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42" name="Rectangle 197">
              <a:extLst>
                <a:ext uri="{FF2B5EF4-FFF2-40B4-BE49-F238E27FC236}">
                  <a16:creationId xmlns:a16="http://schemas.microsoft.com/office/drawing/2014/main" id="{DE2B5795-02B3-824F-BFB7-9E4468C2E04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3" name="Freeform 198">
              <a:extLst>
                <a:ext uri="{FF2B5EF4-FFF2-40B4-BE49-F238E27FC236}">
                  <a16:creationId xmlns:a16="http://schemas.microsoft.com/office/drawing/2014/main" id="{30654D98-FCC5-4940-8B89-40DEC14D245E}"/>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44" name="Freeform 199">
              <a:extLst>
                <a:ext uri="{FF2B5EF4-FFF2-40B4-BE49-F238E27FC236}">
                  <a16:creationId xmlns:a16="http://schemas.microsoft.com/office/drawing/2014/main" id="{DB2F1485-9F89-A14E-B2B0-E716B66FE509}"/>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45" name="Oval 200">
              <a:extLst>
                <a:ext uri="{FF2B5EF4-FFF2-40B4-BE49-F238E27FC236}">
                  <a16:creationId xmlns:a16="http://schemas.microsoft.com/office/drawing/2014/main" id="{0913F7BB-B350-6F4C-8E3C-B4373B6BBC1E}"/>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6" name="Freeform 201">
              <a:extLst>
                <a:ext uri="{FF2B5EF4-FFF2-40B4-BE49-F238E27FC236}">
                  <a16:creationId xmlns:a16="http://schemas.microsoft.com/office/drawing/2014/main" id="{D806CA0F-D39E-1044-8994-B3481BAC561C}"/>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47" name="AutoShape 202">
              <a:extLst>
                <a:ext uri="{FF2B5EF4-FFF2-40B4-BE49-F238E27FC236}">
                  <a16:creationId xmlns:a16="http://schemas.microsoft.com/office/drawing/2014/main" id="{653E2F84-88DD-4C48-9132-5E9C22D3C500}"/>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8" name="AutoShape 203">
              <a:extLst>
                <a:ext uri="{FF2B5EF4-FFF2-40B4-BE49-F238E27FC236}">
                  <a16:creationId xmlns:a16="http://schemas.microsoft.com/office/drawing/2014/main" id="{7C1622A3-9F30-FA42-9B80-C8BB00A05B8D}"/>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9" name="Oval 204">
              <a:extLst>
                <a:ext uri="{FF2B5EF4-FFF2-40B4-BE49-F238E27FC236}">
                  <a16:creationId xmlns:a16="http://schemas.microsoft.com/office/drawing/2014/main" id="{432A4179-C51B-DE48-94FC-B7412F4DD34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0" name="Oval 205">
              <a:extLst>
                <a:ext uri="{FF2B5EF4-FFF2-40B4-BE49-F238E27FC236}">
                  <a16:creationId xmlns:a16="http://schemas.microsoft.com/office/drawing/2014/main" id="{9EF71E96-D069-134D-9318-D85F7FF2C50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51" name="Oval 206">
              <a:extLst>
                <a:ext uri="{FF2B5EF4-FFF2-40B4-BE49-F238E27FC236}">
                  <a16:creationId xmlns:a16="http://schemas.microsoft.com/office/drawing/2014/main" id="{3E78A6EB-9CEA-E74E-91AB-439D7171D3AA}"/>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2" name="Rectangle 207">
              <a:extLst>
                <a:ext uri="{FF2B5EF4-FFF2-40B4-BE49-F238E27FC236}">
                  <a16:creationId xmlns:a16="http://schemas.microsoft.com/office/drawing/2014/main" id="{1A62E052-D07D-6743-8E2D-F67E3E528E8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61" name="Group 208">
            <a:extLst>
              <a:ext uri="{FF2B5EF4-FFF2-40B4-BE49-F238E27FC236}">
                <a16:creationId xmlns:a16="http://schemas.microsoft.com/office/drawing/2014/main" id="{6A05235C-3E77-6F4F-8ADA-6D04AB8484D1}"/>
              </a:ext>
            </a:extLst>
          </p:cNvPr>
          <p:cNvGrpSpPr>
            <a:grpSpLocks/>
          </p:cNvGrpSpPr>
          <p:nvPr/>
        </p:nvGrpSpPr>
        <p:grpSpPr bwMode="auto">
          <a:xfrm>
            <a:off x="6798006" y="2049269"/>
            <a:ext cx="283369" cy="432197"/>
            <a:chOff x="4140" y="429"/>
            <a:chExt cx="1425" cy="2396"/>
          </a:xfrm>
        </p:grpSpPr>
        <p:sp>
          <p:nvSpPr>
            <p:cNvPr id="362" name="Freeform 209">
              <a:extLst>
                <a:ext uri="{FF2B5EF4-FFF2-40B4-BE49-F238E27FC236}">
                  <a16:creationId xmlns:a16="http://schemas.microsoft.com/office/drawing/2014/main" id="{D166875E-AD19-804C-965F-CDAED7A642D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3" name="Rectangle 210">
              <a:extLst>
                <a:ext uri="{FF2B5EF4-FFF2-40B4-BE49-F238E27FC236}">
                  <a16:creationId xmlns:a16="http://schemas.microsoft.com/office/drawing/2014/main" id="{EC5E264D-98A2-B44D-B995-4CB53C25E2B4}"/>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64" name="Freeform 211">
              <a:extLst>
                <a:ext uri="{FF2B5EF4-FFF2-40B4-BE49-F238E27FC236}">
                  <a16:creationId xmlns:a16="http://schemas.microsoft.com/office/drawing/2014/main" id="{C1CF933D-FB73-3240-9F1D-5EED49E6AB45}"/>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5" name="Freeform 212">
              <a:extLst>
                <a:ext uri="{FF2B5EF4-FFF2-40B4-BE49-F238E27FC236}">
                  <a16:creationId xmlns:a16="http://schemas.microsoft.com/office/drawing/2014/main" id="{0FC67CB2-6BE1-1847-A437-D99084C5CC4E}"/>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6" name="Rectangle 213">
              <a:extLst>
                <a:ext uri="{FF2B5EF4-FFF2-40B4-BE49-F238E27FC236}">
                  <a16:creationId xmlns:a16="http://schemas.microsoft.com/office/drawing/2014/main" id="{14B7D932-BBFC-B74D-816C-440DB3FEB06E}"/>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67" name="Group 214">
              <a:extLst>
                <a:ext uri="{FF2B5EF4-FFF2-40B4-BE49-F238E27FC236}">
                  <a16:creationId xmlns:a16="http://schemas.microsoft.com/office/drawing/2014/main" id="{904783F7-C673-AC48-8DEC-45B791D2E0FD}"/>
                </a:ext>
              </a:extLst>
            </p:cNvPr>
            <p:cNvGrpSpPr>
              <a:grpSpLocks/>
            </p:cNvGrpSpPr>
            <p:nvPr/>
          </p:nvGrpSpPr>
          <p:grpSpPr bwMode="auto">
            <a:xfrm>
              <a:off x="4749" y="668"/>
              <a:ext cx="581" cy="145"/>
              <a:chOff x="614" y="2568"/>
              <a:chExt cx="725" cy="139"/>
            </a:xfrm>
          </p:grpSpPr>
          <p:sp>
            <p:nvSpPr>
              <p:cNvPr id="392" name="AutoShape 215">
                <a:extLst>
                  <a:ext uri="{FF2B5EF4-FFF2-40B4-BE49-F238E27FC236}">
                    <a16:creationId xmlns:a16="http://schemas.microsoft.com/office/drawing/2014/main" id="{259ABA3E-950D-BF40-AF00-89747854A5FD}"/>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93" name="AutoShape 216">
                <a:extLst>
                  <a:ext uri="{FF2B5EF4-FFF2-40B4-BE49-F238E27FC236}">
                    <a16:creationId xmlns:a16="http://schemas.microsoft.com/office/drawing/2014/main" id="{D537C256-5556-E84D-BFD9-801601AF6D06}"/>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68" name="Rectangle 217">
              <a:extLst>
                <a:ext uri="{FF2B5EF4-FFF2-40B4-BE49-F238E27FC236}">
                  <a16:creationId xmlns:a16="http://schemas.microsoft.com/office/drawing/2014/main" id="{6A16D193-BA00-FA4C-84D3-5F7B5C0311B4}"/>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69" name="Group 218">
              <a:extLst>
                <a:ext uri="{FF2B5EF4-FFF2-40B4-BE49-F238E27FC236}">
                  <a16:creationId xmlns:a16="http://schemas.microsoft.com/office/drawing/2014/main" id="{7151F57C-7772-D741-B346-9FD22AFEAC1C}"/>
                </a:ext>
              </a:extLst>
            </p:cNvPr>
            <p:cNvGrpSpPr>
              <a:grpSpLocks/>
            </p:cNvGrpSpPr>
            <p:nvPr/>
          </p:nvGrpSpPr>
          <p:grpSpPr bwMode="auto">
            <a:xfrm>
              <a:off x="4747" y="994"/>
              <a:ext cx="581" cy="134"/>
              <a:chOff x="614" y="2568"/>
              <a:chExt cx="725" cy="139"/>
            </a:xfrm>
          </p:grpSpPr>
          <p:sp>
            <p:nvSpPr>
              <p:cNvPr id="390" name="AutoShape 219">
                <a:extLst>
                  <a:ext uri="{FF2B5EF4-FFF2-40B4-BE49-F238E27FC236}">
                    <a16:creationId xmlns:a16="http://schemas.microsoft.com/office/drawing/2014/main" id="{28A8406C-AFA4-F94B-A2C4-E4FFB185C64F}"/>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91" name="AutoShape 220">
                <a:extLst>
                  <a:ext uri="{FF2B5EF4-FFF2-40B4-BE49-F238E27FC236}">
                    <a16:creationId xmlns:a16="http://schemas.microsoft.com/office/drawing/2014/main" id="{9A186499-2183-C24F-89D0-ACB1D39A2787}"/>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70" name="Rectangle 221">
              <a:extLst>
                <a:ext uri="{FF2B5EF4-FFF2-40B4-BE49-F238E27FC236}">
                  <a16:creationId xmlns:a16="http://schemas.microsoft.com/office/drawing/2014/main" id="{6959C99C-8685-CE45-B4A0-BEEBD9CE6FDF}"/>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1" name="Rectangle 222">
              <a:extLst>
                <a:ext uri="{FF2B5EF4-FFF2-40B4-BE49-F238E27FC236}">
                  <a16:creationId xmlns:a16="http://schemas.microsoft.com/office/drawing/2014/main" id="{0CEC0CDC-F36A-E147-800E-4BFDDC412C2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72" name="Group 223">
              <a:extLst>
                <a:ext uri="{FF2B5EF4-FFF2-40B4-BE49-F238E27FC236}">
                  <a16:creationId xmlns:a16="http://schemas.microsoft.com/office/drawing/2014/main" id="{07BF1C14-2C6F-B94F-8289-1C37D6C61529}"/>
                </a:ext>
              </a:extLst>
            </p:cNvPr>
            <p:cNvGrpSpPr>
              <a:grpSpLocks/>
            </p:cNvGrpSpPr>
            <p:nvPr/>
          </p:nvGrpSpPr>
          <p:grpSpPr bwMode="auto">
            <a:xfrm>
              <a:off x="4735" y="1627"/>
              <a:ext cx="582" cy="151"/>
              <a:chOff x="614" y="2568"/>
              <a:chExt cx="725" cy="139"/>
            </a:xfrm>
          </p:grpSpPr>
          <p:sp>
            <p:nvSpPr>
              <p:cNvPr id="388" name="AutoShape 224">
                <a:extLst>
                  <a:ext uri="{FF2B5EF4-FFF2-40B4-BE49-F238E27FC236}">
                    <a16:creationId xmlns:a16="http://schemas.microsoft.com/office/drawing/2014/main" id="{B660D864-E6AF-2A4B-AF6E-15E67C246146}"/>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9" name="AutoShape 225">
                <a:extLst>
                  <a:ext uri="{FF2B5EF4-FFF2-40B4-BE49-F238E27FC236}">
                    <a16:creationId xmlns:a16="http://schemas.microsoft.com/office/drawing/2014/main" id="{A5592FCE-B8EB-CD42-BD69-D7E95DA3E255}"/>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73" name="Freeform 226">
              <a:extLst>
                <a:ext uri="{FF2B5EF4-FFF2-40B4-BE49-F238E27FC236}">
                  <a16:creationId xmlns:a16="http://schemas.microsoft.com/office/drawing/2014/main" id="{176C9152-AD9C-0043-999D-97BF01B75C5D}"/>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74" name="Group 227">
              <a:extLst>
                <a:ext uri="{FF2B5EF4-FFF2-40B4-BE49-F238E27FC236}">
                  <a16:creationId xmlns:a16="http://schemas.microsoft.com/office/drawing/2014/main" id="{DB7553BD-7EEF-1144-A10E-45052E753529}"/>
                </a:ext>
              </a:extLst>
            </p:cNvPr>
            <p:cNvGrpSpPr>
              <a:grpSpLocks/>
            </p:cNvGrpSpPr>
            <p:nvPr/>
          </p:nvGrpSpPr>
          <p:grpSpPr bwMode="auto">
            <a:xfrm>
              <a:off x="4739" y="1327"/>
              <a:ext cx="582" cy="139"/>
              <a:chOff x="614" y="2568"/>
              <a:chExt cx="725" cy="139"/>
            </a:xfrm>
          </p:grpSpPr>
          <p:sp>
            <p:nvSpPr>
              <p:cNvPr id="386" name="AutoShape 228">
                <a:extLst>
                  <a:ext uri="{FF2B5EF4-FFF2-40B4-BE49-F238E27FC236}">
                    <a16:creationId xmlns:a16="http://schemas.microsoft.com/office/drawing/2014/main" id="{209B423B-7C84-A444-BC5D-A11FD15670F9}"/>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7" name="AutoShape 229">
                <a:extLst>
                  <a:ext uri="{FF2B5EF4-FFF2-40B4-BE49-F238E27FC236}">
                    <a16:creationId xmlns:a16="http://schemas.microsoft.com/office/drawing/2014/main" id="{5AE73D33-B566-9A49-9DC6-C5469487BDCF}"/>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75" name="Rectangle 230">
              <a:extLst>
                <a:ext uri="{FF2B5EF4-FFF2-40B4-BE49-F238E27FC236}">
                  <a16:creationId xmlns:a16="http://schemas.microsoft.com/office/drawing/2014/main" id="{F54FB1FA-BA67-4B47-8CD0-DC612A86E69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6" name="Freeform 231">
              <a:extLst>
                <a:ext uri="{FF2B5EF4-FFF2-40B4-BE49-F238E27FC236}">
                  <a16:creationId xmlns:a16="http://schemas.microsoft.com/office/drawing/2014/main" id="{A3240397-6B0C-654E-88F1-F3F3AD6232E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77" name="Freeform 232">
              <a:extLst>
                <a:ext uri="{FF2B5EF4-FFF2-40B4-BE49-F238E27FC236}">
                  <a16:creationId xmlns:a16="http://schemas.microsoft.com/office/drawing/2014/main" id="{1A86C13D-4B43-504E-B61C-E2C6547752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78" name="Oval 233">
              <a:extLst>
                <a:ext uri="{FF2B5EF4-FFF2-40B4-BE49-F238E27FC236}">
                  <a16:creationId xmlns:a16="http://schemas.microsoft.com/office/drawing/2014/main" id="{A925E2BE-2521-064E-94A2-F5B3CE2A61D8}"/>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9" name="Freeform 234">
              <a:extLst>
                <a:ext uri="{FF2B5EF4-FFF2-40B4-BE49-F238E27FC236}">
                  <a16:creationId xmlns:a16="http://schemas.microsoft.com/office/drawing/2014/main" id="{D0F8527B-9979-9843-B950-02EEB33AD61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80" name="AutoShape 235">
              <a:extLst>
                <a:ext uri="{FF2B5EF4-FFF2-40B4-BE49-F238E27FC236}">
                  <a16:creationId xmlns:a16="http://schemas.microsoft.com/office/drawing/2014/main" id="{01246D65-1D83-514D-96A0-3F53F7E62D09}"/>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1" name="AutoShape 236">
              <a:extLst>
                <a:ext uri="{FF2B5EF4-FFF2-40B4-BE49-F238E27FC236}">
                  <a16:creationId xmlns:a16="http://schemas.microsoft.com/office/drawing/2014/main" id="{EE09E67D-74DE-8E41-B31D-30EBA899EA8C}"/>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2" name="Oval 237">
              <a:extLst>
                <a:ext uri="{FF2B5EF4-FFF2-40B4-BE49-F238E27FC236}">
                  <a16:creationId xmlns:a16="http://schemas.microsoft.com/office/drawing/2014/main" id="{1BAA3765-A4A2-D249-B5E6-B37A650693CE}"/>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3" name="Oval 238">
              <a:extLst>
                <a:ext uri="{FF2B5EF4-FFF2-40B4-BE49-F238E27FC236}">
                  <a16:creationId xmlns:a16="http://schemas.microsoft.com/office/drawing/2014/main" id="{B5829A6B-5209-D644-82E1-A9C2A8D9A01D}"/>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84" name="Oval 239">
              <a:extLst>
                <a:ext uri="{FF2B5EF4-FFF2-40B4-BE49-F238E27FC236}">
                  <a16:creationId xmlns:a16="http://schemas.microsoft.com/office/drawing/2014/main" id="{95394ED4-DC3D-F146-9AEE-0FC4AFC88A7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5" name="Rectangle 240">
              <a:extLst>
                <a:ext uri="{FF2B5EF4-FFF2-40B4-BE49-F238E27FC236}">
                  <a16:creationId xmlns:a16="http://schemas.microsoft.com/office/drawing/2014/main" id="{A039A534-5AD2-354C-8072-85670484B5B5}"/>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94" name="Group 241">
            <a:extLst>
              <a:ext uri="{FF2B5EF4-FFF2-40B4-BE49-F238E27FC236}">
                <a16:creationId xmlns:a16="http://schemas.microsoft.com/office/drawing/2014/main" id="{9BE96710-6956-1941-96D5-89D2082B85BD}"/>
              </a:ext>
            </a:extLst>
          </p:cNvPr>
          <p:cNvGrpSpPr>
            <a:grpSpLocks/>
          </p:cNvGrpSpPr>
          <p:nvPr/>
        </p:nvGrpSpPr>
        <p:grpSpPr bwMode="auto">
          <a:xfrm>
            <a:off x="7255206" y="2163569"/>
            <a:ext cx="283369" cy="432197"/>
            <a:chOff x="4140" y="429"/>
            <a:chExt cx="1425" cy="2396"/>
          </a:xfrm>
        </p:grpSpPr>
        <p:sp>
          <p:nvSpPr>
            <p:cNvPr id="395" name="Freeform 242">
              <a:extLst>
                <a:ext uri="{FF2B5EF4-FFF2-40B4-BE49-F238E27FC236}">
                  <a16:creationId xmlns:a16="http://schemas.microsoft.com/office/drawing/2014/main" id="{98FED06C-86AC-174D-897A-AF88782AB34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96" name="Rectangle 243">
              <a:extLst>
                <a:ext uri="{FF2B5EF4-FFF2-40B4-BE49-F238E27FC236}">
                  <a16:creationId xmlns:a16="http://schemas.microsoft.com/office/drawing/2014/main" id="{7BCB3493-2EA3-894F-95D3-4BD9689BC0B5}"/>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97" name="Freeform 244">
              <a:extLst>
                <a:ext uri="{FF2B5EF4-FFF2-40B4-BE49-F238E27FC236}">
                  <a16:creationId xmlns:a16="http://schemas.microsoft.com/office/drawing/2014/main" id="{04E3D02B-467F-7F4F-8DC3-9D363101FB1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98" name="Freeform 245">
              <a:extLst>
                <a:ext uri="{FF2B5EF4-FFF2-40B4-BE49-F238E27FC236}">
                  <a16:creationId xmlns:a16="http://schemas.microsoft.com/office/drawing/2014/main" id="{DA94A9FA-D5B5-214A-8D37-34D4B61F600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99" name="Rectangle 246">
              <a:extLst>
                <a:ext uri="{FF2B5EF4-FFF2-40B4-BE49-F238E27FC236}">
                  <a16:creationId xmlns:a16="http://schemas.microsoft.com/office/drawing/2014/main" id="{50539DB1-8D20-F44A-8958-354C5B49CA22}"/>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00" name="Group 247">
              <a:extLst>
                <a:ext uri="{FF2B5EF4-FFF2-40B4-BE49-F238E27FC236}">
                  <a16:creationId xmlns:a16="http://schemas.microsoft.com/office/drawing/2014/main" id="{ABC4B2B5-E127-B14E-8370-5BCDD85E2944}"/>
                </a:ext>
              </a:extLst>
            </p:cNvPr>
            <p:cNvGrpSpPr>
              <a:grpSpLocks/>
            </p:cNvGrpSpPr>
            <p:nvPr/>
          </p:nvGrpSpPr>
          <p:grpSpPr bwMode="auto">
            <a:xfrm>
              <a:off x="4749" y="668"/>
              <a:ext cx="581" cy="145"/>
              <a:chOff x="614" y="2568"/>
              <a:chExt cx="725" cy="139"/>
            </a:xfrm>
          </p:grpSpPr>
          <p:sp>
            <p:nvSpPr>
              <p:cNvPr id="425" name="AutoShape 248">
                <a:extLst>
                  <a:ext uri="{FF2B5EF4-FFF2-40B4-BE49-F238E27FC236}">
                    <a16:creationId xmlns:a16="http://schemas.microsoft.com/office/drawing/2014/main" id="{2544F03E-3822-9142-840A-4600BC4923C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6" name="AutoShape 249">
                <a:extLst>
                  <a:ext uri="{FF2B5EF4-FFF2-40B4-BE49-F238E27FC236}">
                    <a16:creationId xmlns:a16="http://schemas.microsoft.com/office/drawing/2014/main" id="{0D6C988D-2CAC-3A4A-8FAC-72B8697E7B94}"/>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1" name="Rectangle 250">
              <a:extLst>
                <a:ext uri="{FF2B5EF4-FFF2-40B4-BE49-F238E27FC236}">
                  <a16:creationId xmlns:a16="http://schemas.microsoft.com/office/drawing/2014/main" id="{FA55D5A2-C0A3-7741-814B-310A28BDD9A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02" name="Group 251">
              <a:extLst>
                <a:ext uri="{FF2B5EF4-FFF2-40B4-BE49-F238E27FC236}">
                  <a16:creationId xmlns:a16="http://schemas.microsoft.com/office/drawing/2014/main" id="{DC8A3227-B450-FB4D-852D-DC7E66FF6603}"/>
                </a:ext>
              </a:extLst>
            </p:cNvPr>
            <p:cNvGrpSpPr>
              <a:grpSpLocks/>
            </p:cNvGrpSpPr>
            <p:nvPr/>
          </p:nvGrpSpPr>
          <p:grpSpPr bwMode="auto">
            <a:xfrm>
              <a:off x="4747" y="994"/>
              <a:ext cx="581" cy="134"/>
              <a:chOff x="614" y="2568"/>
              <a:chExt cx="725" cy="139"/>
            </a:xfrm>
          </p:grpSpPr>
          <p:sp>
            <p:nvSpPr>
              <p:cNvPr id="423" name="AutoShape 252">
                <a:extLst>
                  <a:ext uri="{FF2B5EF4-FFF2-40B4-BE49-F238E27FC236}">
                    <a16:creationId xmlns:a16="http://schemas.microsoft.com/office/drawing/2014/main" id="{07F021BE-923D-804C-AB1C-CB812D97B76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4" name="AutoShape 253">
                <a:extLst>
                  <a:ext uri="{FF2B5EF4-FFF2-40B4-BE49-F238E27FC236}">
                    <a16:creationId xmlns:a16="http://schemas.microsoft.com/office/drawing/2014/main" id="{3A5C7537-D941-954D-9024-BF32F6D13451}"/>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3" name="Rectangle 254">
              <a:extLst>
                <a:ext uri="{FF2B5EF4-FFF2-40B4-BE49-F238E27FC236}">
                  <a16:creationId xmlns:a16="http://schemas.microsoft.com/office/drawing/2014/main" id="{855ECB0D-BAD2-724F-8296-56F037E689A6}"/>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04" name="Rectangle 255">
              <a:extLst>
                <a:ext uri="{FF2B5EF4-FFF2-40B4-BE49-F238E27FC236}">
                  <a16:creationId xmlns:a16="http://schemas.microsoft.com/office/drawing/2014/main" id="{6D021B7D-23B8-4545-B682-3F0C4BAB5EB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05" name="Group 256">
              <a:extLst>
                <a:ext uri="{FF2B5EF4-FFF2-40B4-BE49-F238E27FC236}">
                  <a16:creationId xmlns:a16="http://schemas.microsoft.com/office/drawing/2014/main" id="{431DAF1F-4CC8-1C41-8EEC-05F7D5D789CB}"/>
                </a:ext>
              </a:extLst>
            </p:cNvPr>
            <p:cNvGrpSpPr>
              <a:grpSpLocks/>
            </p:cNvGrpSpPr>
            <p:nvPr/>
          </p:nvGrpSpPr>
          <p:grpSpPr bwMode="auto">
            <a:xfrm>
              <a:off x="4735" y="1627"/>
              <a:ext cx="582" cy="151"/>
              <a:chOff x="614" y="2568"/>
              <a:chExt cx="725" cy="139"/>
            </a:xfrm>
          </p:grpSpPr>
          <p:sp>
            <p:nvSpPr>
              <p:cNvPr id="421" name="AutoShape 257">
                <a:extLst>
                  <a:ext uri="{FF2B5EF4-FFF2-40B4-BE49-F238E27FC236}">
                    <a16:creationId xmlns:a16="http://schemas.microsoft.com/office/drawing/2014/main" id="{18C2CCBA-D707-A24B-A885-97D020E7BE08}"/>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2" name="AutoShape 258">
                <a:extLst>
                  <a:ext uri="{FF2B5EF4-FFF2-40B4-BE49-F238E27FC236}">
                    <a16:creationId xmlns:a16="http://schemas.microsoft.com/office/drawing/2014/main" id="{D7E10C1F-D1F0-7148-A44B-7FEC28811D3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6" name="Freeform 259">
              <a:extLst>
                <a:ext uri="{FF2B5EF4-FFF2-40B4-BE49-F238E27FC236}">
                  <a16:creationId xmlns:a16="http://schemas.microsoft.com/office/drawing/2014/main" id="{0365C11C-6E47-864E-8122-6C27C34F003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407" name="Group 260">
              <a:extLst>
                <a:ext uri="{FF2B5EF4-FFF2-40B4-BE49-F238E27FC236}">
                  <a16:creationId xmlns:a16="http://schemas.microsoft.com/office/drawing/2014/main" id="{27B41BB0-4231-F248-B65A-1A45AD2C9CD7}"/>
                </a:ext>
              </a:extLst>
            </p:cNvPr>
            <p:cNvGrpSpPr>
              <a:grpSpLocks/>
            </p:cNvGrpSpPr>
            <p:nvPr/>
          </p:nvGrpSpPr>
          <p:grpSpPr bwMode="auto">
            <a:xfrm>
              <a:off x="4739" y="1327"/>
              <a:ext cx="582" cy="139"/>
              <a:chOff x="614" y="2568"/>
              <a:chExt cx="725" cy="139"/>
            </a:xfrm>
          </p:grpSpPr>
          <p:sp>
            <p:nvSpPr>
              <p:cNvPr id="419" name="AutoShape 261">
                <a:extLst>
                  <a:ext uri="{FF2B5EF4-FFF2-40B4-BE49-F238E27FC236}">
                    <a16:creationId xmlns:a16="http://schemas.microsoft.com/office/drawing/2014/main" id="{CEAEF38F-92BA-B54F-82FB-C23A106C098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0" name="AutoShape 262">
                <a:extLst>
                  <a:ext uri="{FF2B5EF4-FFF2-40B4-BE49-F238E27FC236}">
                    <a16:creationId xmlns:a16="http://schemas.microsoft.com/office/drawing/2014/main" id="{77559B45-47D4-F047-A0E1-3FD4F77050A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8" name="Rectangle 263">
              <a:extLst>
                <a:ext uri="{FF2B5EF4-FFF2-40B4-BE49-F238E27FC236}">
                  <a16:creationId xmlns:a16="http://schemas.microsoft.com/office/drawing/2014/main" id="{2BB4AB2F-1E19-ED46-91D0-686A5791A857}"/>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09" name="Freeform 264">
              <a:extLst>
                <a:ext uri="{FF2B5EF4-FFF2-40B4-BE49-F238E27FC236}">
                  <a16:creationId xmlns:a16="http://schemas.microsoft.com/office/drawing/2014/main" id="{EFA4165B-2B89-EA44-AAFD-284DDE325634}"/>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10" name="Freeform 265">
              <a:extLst>
                <a:ext uri="{FF2B5EF4-FFF2-40B4-BE49-F238E27FC236}">
                  <a16:creationId xmlns:a16="http://schemas.microsoft.com/office/drawing/2014/main" id="{BF31806F-E19D-6643-B3AB-FCD24491260B}"/>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11" name="Oval 266">
              <a:extLst>
                <a:ext uri="{FF2B5EF4-FFF2-40B4-BE49-F238E27FC236}">
                  <a16:creationId xmlns:a16="http://schemas.microsoft.com/office/drawing/2014/main" id="{297B65E1-F9B5-1942-BAE5-456457D2ADC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2" name="Freeform 267">
              <a:extLst>
                <a:ext uri="{FF2B5EF4-FFF2-40B4-BE49-F238E27FC236}">
                  <a16:creationId xmlns:a16="http://schemas.microsoft.com/office/drawing/2014/main" id="{D1451455-90D3-7B4E-9A6C-AC54A2B18BAA}"/>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13" name="AutoShape 268">
              <a:extLst>
                <a:ext uri="{FF2B5EF4-FFF2-40B4-BE49-F238E27FC236}">
                  <a16:creationId xmlns:a16="http://schemas.microsoft.com/office/drawing/2014/main" id="{B96820D1-74F4-9A4F-81C3-99D80AA66D04}"/>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4" name="AutoShape 269">
              <a:extLst>
                <a:ext uri="{FF2B5EF4-FFF2-40B4-BE49-F238E27FC236}">
                  <a16:creationId xmlns:a16="http://schemas.microsoft.com/office/drawing/2014/main" id="{24247BD6-F113-7F46-93F5-34E742E7FA69}"/>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5" name="Oval 270">
              <a:extLst>
                <a:ext uri="{FF2B5EF4-FFF2-40B4-BE49-F238E27FC236}">
                  <a16:creationId xmlns:a16="http://schemas.microsoft.com/office/drawing/2014/main" id="{4716773C-A574-8342-86DD-F8046121F015}"/>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6" name="Oval 271">
              <a:extLst>
                <a:ext uri="{FF2B5EF4-FFF2-40B4-BE49-F238E27FC236}">
                  <a16:creationId xmlns:a16="http://schemas.microsoft.com/office/drawing/2014/main" id="{9F959D50-71EC-0F46-8ED3-4FE4C63D6BFA}"/>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417" name="Oval 272">
              <a:extLst>
                <a:ext uri="{FF2B5EF4-FFF2-40B4-BE49-F238E27FC236}">
                  <a16:creationId xmlns:a16="http://schemas.microsoft.com/office/drawing/2014/main" id="{E6997777-676B-9145-9B53-650C5990989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8" name="Rectangle 273">
              <a:extLst>
                <a:ext uri="{FF2B5EF4-FFF2-40B4-BE49-F238E27FC236}">
                  <a16:creationId xmlns:a16="http://schemas.microsoft.com/office/drawing/2014/main" id="{80128537-C0E9-B945-A472-82EC596F177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427" name="Group 274">
            <a:extLst>
              <a:ext uri="{FF2B5EF4-FFF2-40B4-BE49-F238E27FC236}">
                <a16:creationId xmlns:a16="http://schemas.microsoft.com/office/drawing/2014/main" id="{637BEA6D-6926-F241-A7B7-63FD120295AA}"/>
              </a:ext>
            </a:extLst>
          </p:cNvPr>
          <p:cNvGrpSpPr>
            <a:grpSpLocks/>
          </p:cNvGrpSpPr>
          <p:nvPr/>
        </p:nvGrpSpPr>
        <p:grpSpPr bwMode="auto">
          <a:xfrm>
            <a:off x="7501665" y="2873182"/>
            <a:ext cx="283369" cy="432197"/>
            <a:chOff x="4140" y="429"/>
            <a:chExt cx="1425" cy="2396"/>
          </a:xfrm>
        </p:grpSpPr>
        <p:sp>
          <p:nvSpPr>
            <p:cNvPr id="428" name="Freeform 275">
              <a:extLst>
                <a:ext uri="{FF2B5EF4-FFF2-40B4-BE49-F238E27FC236}">
                  <a16:creationId xmlns:a16="http://schemas.microsoft.com/office/drawing/2014/main" id="{B73B5122-7AC1-A541-A7CB-7C92E34FE743}"/>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29" name="Rectangle 276">
              <a:extLst>
                <a:ext uri="{FF2B5EF4-FFF2-40B4-BE49-F238E27FC236}">
                  <a16:creationId xmlns:a16="http://schemas.microsoft.com/office/drawing/2014/main" id="{618AFC31-125F-CC41-8835-357B8CF4007B}"/>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30" name="Freeform 277">
              <a:extLst>
                <a:ext uri="{FF2B5EF4-FFF2-40B4-BE49-F238E27FC236}">
                  <a16:creationId xmlns:a16="http://schemas.microsoft.com/office/drawing/2014/main" id="{BA586EC9-AFB5-864C-A8D5-50566D38218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31" name="Freeform 278">
              <a:extLst>
                <a:ext uri="{FF2B5EF4-FFF2-40B4-BE49-F238E27FC236}">
                  <a16:creationId xmlns:a16="http://schemas.microsoft.com/office/drawing/2014/main" id="{988FA82D-26DD-2446-871B-4FBCD5FE61E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32" name="Rectangle 279">
              <a:extLst>
                <a:ext uri="{FF2B5EF4-FFF2-40B4-BE49-F238E27FC236}">
                  <a16:creationId xmlns:a16="http://schemas.microsoft.com/office/drawing/2014/main" id="{E4B9CCE7-0279-6143-BB4D-1198F3326355}"/>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33" name="Group 280">
              <a:extLst>
                <a:ext uri="{FF2B5EF4-FFF2-40B4-BE49-F238E27FC236}">
                  <a16:creationId xmlns:a16="http://schemas.microsoft.com/office/drawing/2014/main" id="{2924B866-539E-1244-B043-D51911A29528}"/>
                </a:ext>
              </a:extLst>
            </p:cNvPr>
            <p:cNvGrpSpPr>
              <a:grpSpLocks/>
            </p:cNvGrpSpPr>
            <p:nvPr/>
          </p:nvGrpSpPr>
          <p:grpSpPr bwMode="auto">
            <a:xfrm>
              <a:off x="4749" y="668"/>
              <a:ext cx="581" cy="145"/>
              <a:chOff x="614" y="2568"/>
              <a:chExt cx="725" cy="139"/>
            </a:xfrm>
          </p:grpSpPr>
          <p:sp>
            <p:nvSpPr>
              <p:cNvPr id="458" name="AutoShape 281">
                <a:extLst>
                  <a:ext uri="{FF2B5EF4-FFF2-40B4-BE49-F238E27FC236}">
                    <a16:creationId xmlns:a16="http://schemas.microsoft.com/office/drawing/2014/main" id="{BDE3646A-4204-5046-942C-15C1653380B6}"/>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9" name="AutoShape 282">
                <a:extLst>
                  <a:ext uri="{FF2B5EF4-FFF2-40B4-BE49-F238E27FC236}">
                    <a16:creationId xmlns:a16="http://schemas.microsoft.com/office/drawing/2014/main" id="{6DE9F0CF-D5ED-704E-8142-3345FC3BBC6F}"/>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34" name="Rectangle 283">
              <a:extLst>
                <a:ext uri="{FF2B5EF4-FFF2-40B4-BE49-F238E27FC236}">
                  <a16:creationId xmlns:a16="http://schemas.microsoft.com/office/drawing/2014/main" id="{657D3494-75CD-034E-9543-25692744465F}"/>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35" name="Group 284">
              <a:extLst>
                <a:ext uri="{FF2B5EF4-FFF2-40B4-BE49-F238E27FC236}">
                  <a16:creationId xmlns:a16="http://schemas.microsoft.com/office/drawing/2014/main" id="{3B21D6B8-9A13-CB4D-A567-07369736D726}"/>
                </a:ext>
              </a:extLst>
            </p:cNvPr>
            <p:cNvGrpSpPr>
              <a:grpSpLocks/>
            </p:cNvGrpSpPr>
            <p:nvPr/>
          </p:nvGrpSpPr>
          <p:grpSpPr bwMode="auto">
            <a:xfrm>
              <a:off x="4747" y="994"/>
              <a:ext cx="581" cy="134"/>
              <a:chOff x="614" y="2568"/>
              <a:chExt cx="725" cy="139"/>
            </a:xfrm>
          </p:grpSpPr>
          <p:sp>
            <p:nvSpPr>
              <p:cNvPr id="456" name="AutoShape 285">
                <a:extLst>
                  <a:ext uri="{FF2B5EF4-FFF2-40B4-BE49-F238E27FC236}">
                    <a16:creationId xmlns:a16="http://schemas.microsoft.com/office/drawing/2014/main" id="{6F0CB466-469D-3F45-BE66-39F561D60958}"/>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7" name="AutoShape 286">
                <a:extLst>
                  <a:ext uri="{FF2B5EF4-FFF2-40B4-BE49-F238E27FC236}">
                    <a16:creationId xmlns:a16="http://schemas.microsoft.com/office/drawing/2014/main" id="{29D719D4-E1C6-604A-8870-549D67683095}"/>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36" name="Rectangle 287">
              <a:extLst>
                <a:ext uri="{FF2B5EF4-FFF2-40B4-BE49-F238E27FC236}">
                  <a16:creationId xmlns:a16="http://schemas.microsoft.com/office/drawing/2014/main" id="{0D71907F-6787-7144-A19B-418733EE17E3}"/>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37" name="Rectangle 288">
              <a:extLst>
                <a:ext uri="{FF2B5EF4-FFF2-40B4-BE49-F238E27FC236}">
                  <a16:creationId xmlns:a16="http://schemas.microsoft.com/office/drawing/2014/main" id="{35AED19C-A1F1-AC46-914C-8F5D6F4BCEB8}"/>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38" name="Group 289">
              <a:extLst>
                <a:ext uri="{FF2B5EF4-FFF2-40B4-BE49-F238E27FC236}">
                  <a16:creationId xmlns:a16="http://schemas.microsoft.com/office/drawing/2014/main" id="{45D31D32-5A14-5742-954A-BA17509AC6ED}"/>
                </a:ext>
              </a:extLst>
            </p:cNvPr>
            <p:cNvGrpSpPr>
              <a:grpSpLocks/>
            </p:cNvGrpSpPr>
            <p:nvPr/>
          </p:nvGrpSpPr>
          <p:grpSpPr bwMode="auto">
            <a:xfrm>
              <a:off x="4735" y="1627"/>
              <a:ext cx="582" cy="151"/>
              <a:chOff x="614" y="2568"/>
              <a:chExt cx="725" cy="139"/>
            </a:xfrm>
          </p:grpSpPr>
          <p:sp>
            <p:nvSpPr>
              <p:cNvPr id="454" name="AutoShape 290">
                <a:extLst>
                  <a:ext uri="{FF2B5EF4-FFF2-40B4-BE49-F238E27FC236}">
                    <a16:creationId xmlns:a16="http://schemas.microsoft.com/office/drawing/2014/main" id="{FBB57FC3-B7A2-A541-9EC0-D57A59BBEF9D}"/>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5" name="AutoShape 291">
                <a:extLst>
                  <a:ext uri="{FF2B5EF4-FFF2-40B4-BE49-F238E27FC236}">
                    <a16:creationId xmlns:a16="http://schemas.microsoft.com/office/drawing/2014/main" id="{52BE3087-7497-914D-B468-02CDAA58DBD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39" name="Freeform 292">
              <a:extLst>
                <a:ext uri="{FF2B5EF4-FFF2-40B4-BE49-F238E27FC236}">
                  <a16:creationId xmlns:a16="http://schemas.microsoft.com/office/drawing/2014/main" id="{5070ED80-559E-4540-964B-D73009E42A4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440" name="Group 293">
              <a:extLst>
                <a:ext uri="{FF2B5EF4-FFF2-40B4-BE49-F238E27FC236}">
                  <a16:creationId xmlns:a16="http://schemas.microsoft.com/office/drawing/2014/main" id="{30993F73-047D-CD47-96E3-F7599404305B}"/>
                </a:ext>
              </a:extLst>
            </p:cNvPr>
            <p:cNvGrpSpPr>
              <a:grpSpLocks/>
            </p:cNvGrpSpPr>
            <p:nvPr/>
          </p:nvGrpSpPr>
          <p:grpSpPr bwMode="auto">
            <a:xfrm>
              <a:off x="4739" y="1327"/>
              <a:ext cx="582" cy="139"/>
              <a:chOff x="614" y="2568"/>
              <a:chExt cx="725" cy="139"/>
            </a:xfrm>
          </p:grpSpPr>
          <p:sp>
            <p:nvSpPr>
              <p:cNvPr id="452" name="AutoShape 294">
                <a:extLst>
                  <a:ext uri="{FF2B5EF4-FFF2-40B4-BE49-F238E27FC236}">
                    <a16:creationId xmlns:a16="http://schemas.microsoft.com/office/drawing/2014/main" id="{F253CC19-7627-6043-A479-C0AADFD1B00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3" name="AutoShape 295">
                <a:extLst>
                  <a:ext uri="{FF2B5EF4-FFF2-40B4-BE49-F238E27FC236}">
                    <a16:creationId xmlns:a16="http://schemas.microsoft.com/office/drawing/2014/main" id="{9818C9E1-67F5-5D42-8D8A-BFA5671949F0}"/>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41" name="Rectangle 296">
              <a:extLst>
                <a:ext uri="{FF2B5EF4-FFF2-40B4-BE49-F238E27FC236}">
                  <a16:creationId xmlns:a16="http://schemas.microsoft.com/office/drawing/2014/main" id="{D263AAA2-92D9-9A4A-9D5F-0CEC89CD02FB}"/>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2" name="Freeform 297">
              <a:extLst>
                <a:ext uri="{FF2B5EF4-FFF2-40B4-BE49-F238E27FC236}">
                  <a16:creationId xmlns:a16="http://schemas.microsoft.com/office/drawing/2014/main" id="{51AD4C3A-6939-3B47-91CC-E1A0D3A3ED25}"/>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43" name="Freeform 298">
              <a:extLst>
                <a:ext uri="{FF2B5EF4-FFF2-40B4-BE49-F238E27FC236}">
                  <a16:creationId xmlns:a16="http://schemas.microsoft.com/office/drawing/2014/main" id="{023E9D5F-D41C-8A48-B73A-4E4F43755A2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44" name="Oval 299">
              <a:extLst>
                <a:ext uri="{FF2B5EF4-FFF2-40B4-BE49-F238E27FC236}">
                  <a16:creationId xmlns:a16="http://schemas.microsoft.com/office/drawing/2014/main" id="{C4126737-BE73-B444-BC40-5B679E6E13B1}"/>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5" name="Freeform 300">
              <a:extLst>
                <a:ext uri="{FF2B5EF4-FFF2-40B4-BE49-F238E27FC236}">
                  <a16:creationId xmlns:a16="http://schemas.microsoft.com/office/drawing/2014/main" id="{567B6CFD-A1A1-094D-8F7C-5A9EF1AB027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46" name="AutoShape 301">
              <a:extLst>
                <a:ext uri="{FF2B5EF4-FFF2-40B4-BE49-F238E27FC236}">
                  <a16:creationId xmlns:a16="http://schemas.microsoft.com/office/drawing/2014/main" id="{3B7B7519-C492-8348-B873-C01A2103E47E}"/>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7" name="AutoShape 302">
              <a:extLst>
                <a:ext uri="{FF2B5EF4-FFF2-40B4-BE49-F238E27FC236}">
                  <a16:creationId xmlns:a16="http://schemas.microsoft.com/office/drawing/2014/main" id="{0AEDB1EF-7012-ED44-8FBC-F1B714A63DD2}"/>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8" name="Oval 303">
              <a:extLst>
                <a:ext uri="{FF2B5EF4-FFF2-40B4-BE49-F238E27FC236}">
                  <a16:creationId xmlns:a16="http://schemas.microsoft.com/office/drawing/2014/main" id="{BA640DBB-C29F-A54E-BE9A-180B14269FA4}"/>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9" name="Oval 304">
              <a:extLst>
                <a:ext uri="{FF2B5EF4-FFF2-40B4-BE49-F238E27FC236}">
                  <a16:creationId xmlns:a16="http://schemas.microsoft.com/office/drawing/2014/main" id="{2F7F78D4-9C68-A84C-8801-9C057B8C145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450" name="Oval 305">
              <a:extLst>
                <a:ext uri="{FF2B5EF4-FFF2-40B4-BE49-F238E27FC236}">
                  <a16:creationId xmlns:a16="http://schemas.microsoft.com/office/drawing/2014/main" id="{3D213A7E-B9E9-694B-8ED3-47609E49D2F1}"/>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1" name="Rectangle 306">
              <a:extLst>
                <a:ext uri="{FF2B5EF4-FFF2-40B4-BE49-F238E27FC236}">
                  <a16:creationId xmlns:a16="http://schemas.microsoft.com/office/drawing/2014/main" id="{4F8B5B78-3482-8142-BC2B-1825AA302880}"/>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493" name="Group 340">
            <a:extLst>
              <a:ext uri="{FF2B5EF4-FFF2-40B4-BE49-F238E27FC236}">
                <a16:creationId xmlns:a16="http://schemas.microsoft.com/office/drawing/2014/main" id="{3B951C82-D444-224D-9348-99C19D9166DC}"/>
              </a:ext>
            </a:extLst>
          </p:cNvPr>
          <p:cNvGrpSpPr>
            <a:grpSpLocks/>
          </p:cNvGrpSpPr>
          <p:nvPr/>
        </p:nvGrpSpPr>
        <p:grpSpPr bwMode="auto">
          <a:xfrm>
            <a:off x="6043150" y="4735319"/>
            <a:ext cx="394097" cy="417910"/>
            <a:chOff x="-44" y="1473"/>
            <a:chExt cx="981" cy="1105"/>
          </a:xfrm>
        </p:grpSpPr>
        <p:pic>
          <p:nvPicPr>
            <p:cNvPr id="494" name="Picture 341" descr="desktop_computer_stylized_medium">
              <a:extLst>
                <a:ext uri="{FF2B5EF4-FFF2-40B4-BE49-F238E27FC236}">
                  <a16:creationId xmlns:a16="http://schemas.microsoft.com/office/drawing/2014/main" id="{A2EB07C0-0A48-8944-B12C-316C163FF0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342">
              <a:extLst>
                <a:ext uri="{FF2B5EF4-FFF2-40B4-BE49-F238E27FC236}">
                  <a16:creationId xmlns:a16="http://schemas.microsoft.com/office/drawing/2014/main" id="{2E93558C-0361-464A-9337-3AA86EC1D4B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496" name="Group 343">
            <a:extLst>
              <a:ext uri="{FF2B5EF4-FFF2-40B4-BE49-F238E27FC236}">
                <a16:creationId xmlns:a16="http://schemas.microsoft.com/office/drawing/2014/main" id="{B96E9301-59D5-4D4B-95C3-D8F5D00E370A}"/>
              </a:ext>
            </a:extLst>
          </p:cNvPr>
          <p:cNvGrpSpPr>
            <a:grpSpLocks/>
          </p:cNvGrpSpPr>
          <p:nvPr/>
        </p:nvGrpSpPr>
        <p:grpSpPr bwMode="auto">
          <a:xfrm>
            <a:off x="6436056" y="4726985"/>
            <a:ext cx="394097" cy="417909"/>
            <a:chOff x="-44" y="1473"/>
            <a:chExt cx="981" cy="1105"/>
          </a:xfrm>
        </p:grpSpPr>
        <p:pic>
          <p:nvPicPr>
            <p:cNvPr id="497" name="Picture 344" descr="desktop_computer_stylized_medium">
              <a:extLst>
                <a:ext uri="{FF2B5EF4-FFF2-40B4-BE49-F238E27FC236}">
                  <a16:creationId xmlns:a16="http://schemas.microsoft.com/office/drawing/2014/main" id="{A8402C6A-6509-0642-B84E-51B8097E13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 name="Freeform 345">
              <a:extLst>
                <a:ext uri="{FF2B5EF4-FFF2-40B4-BE49-F238E27FC236}">
                  <a16:creationId xmlns:a16="http://schemas.microsoft.com/office/drawing/2014/main" id="{6E7E5B0F-1FE1-6A4B-BCDC-96E210FCE58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502" name="Group 501">
            <a:extLst>
              <a:ext uri="{FF2B5EF4-FFF2-40B4-BE49-F238E27FC236}">
                <a16:creationId xmlns:a16="http://schemas.microsoft.com/office/drawing/2014/main" id="{B2C32989-94BE-1349-908C-1DF72CEEA243}"/>
              </a:ext>
            </a:extLst>
          </p:cNvPr>
          <p:cNvGrpSpPr/>
          <p:nvPr/>
        </p:nvGrpSpPr>
        <p:grpSpPr>
          <a:xfrm>
            <a:off x="6471687" y="4185163"/>
            <a:ext cx="666817" cy="349868"/>
            <a:chOff x="7493876" y="2774731"/>
            <a:chExt cx="1481958" cy="894622"/>
          </a:xfrm>
        </p:grpSpPr>
        <p:sp>
          <p:nvSpPr>
            <p:cNvPr id="511" name="Freeform 510">
              <a:extLst>
                <a:ext uri="{FF2B5EF4-FFF2-40B4-BE49-F238E27FC236}">
                  <a16:creationId xmlns:a16="http://schemas.microsoft.com/office/drawing/2014/main" id="{C2991A41-3005-6140-8488-3B5A28439B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12" name="Oval 511">
              <a:extLst>
                <a:ext uri="{FF2B5EF4-FFF2-40B4-BE49-F238E27FC236}">
                  <a16:creationId xmlns:a16="http://schemas.microsoft.com/office/drawing/2014/main" id="{49B8AB88-8810-704D-9300-A83DE18C86C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13" name="Group 512">
              <a:extLst>
                <a:ext uri="{FF2B5EF4-FFF2-40B4-BE49-F238E27FC236}">
                  <a16:creationId xmlns:a16="http://schemas.microsoft.com/office/drawing/2014/main" id="{9DCFAF85-9D5F-BD4E-92DB-E7931A4466B4}"/>
                </a:ext>
              </a:extLst>
            </p:cNvPr>
            <p:cNvGrpSpPr/>
            <p:nvPr/>
          </p:nvGrpSpPr>
          <p:grpSpPr>
            <a:xfrm>
              <a:off x="7713663" y="2848339"/>
              <a:ext cx="1042107" cy="425543"/>
              <a:chOff x="7786941" y="2884917"/>
              <a:chExt cx="897649" cy="353919"/>
            </a:xfrm>
          </p:grpSpPr>
          <p:sp>
            <p:nvSpPr>
              <p:cNvPr id="514" name="Freeform 513">
                <a:extLst>
                  <a:ext uri="{FF2B5EF4-FFF2-40B4-BE49-F238E27FC236}">
                    <a16:creationId xmlns:a16="http://schemas.microsoft.com/office/drawing/2014/main" id="{EB001B67-F654-CF4C-934D-354F339EBA6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5" name="Freeform 514">
                <a:extLst>
                  <a:ext uri="{FF2B5EF4-FFF2-40B4-BE49-F238E27FC236}">
                    <a16:creationId xmlns:a16="http://schemas.microsoft.com/office/drawing/2014/main" id="{C0D4D273-34F9-9640-8CF6-6EF497AEF3E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6" name="Freeform 515">
                <a:extLst>
                  <a:ext uri="{FF2B5EF4-FFF2-40B4-BE49-F238E27FC236}">
                    <a16:creationId xmlns:a16="http://schemas.microsoft.com/office/drawing/2014/main" id="{14D9297A-8D94-304C-9142-46F6B69902F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7" name="Freeform 516">
                <a:extLst>
                  <a:ext uri="{FF2B5EF4-FFF2-40B4-BE49-F238E27FC236}">
                    <a16:creationId xmlns:a16="http://schemas.microsoft.com/office/drawing/2014/main" id="{18D26BD9-84B6-C74F-8936-105C5777BB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21" name="Group 520">
            <a:extLst>
              <a:ext uri="{FF2B5EF4-FFF2-40B4-BE49-F238E27FC236}">
                <a16:creationId xmlns:a16="http://schemas.microsoft.com/office/drawing/2014/main" id="{8E1A0307-E695-FC42-983B-9915B98768EC}"/>
              </a:ext>
            </a:extLst>
          </p:cNvPr>
          <p:cNvGrpSpPr/>
          <p:nvPr/>
        </p:nvGrpSpPr>
        <p:grpSpPr>
          <a:xfrm>
            <a:off x="6487690" y="3178999"/>
            <a:ext cx="666817" cy="349868"/>
            <a:chOff x="7493876" y="2774731"/>
            <a:chExt cx="1481958" cy="894622"/>
          </a:xfrm>
        </p:grpSpPr>
        <p:sp>
          <p:nvSpPr>
            <p:cNvPr id="522" name="Freeform 521">
              <a:extLst>
                <a:ext uri="{FF2B5EF4-FFF2-40B4-BE49-F238E27FC236}">
                  <a16:creationId xmlns:a16="http://schemas.microsoft.com/office/drawing/2014/main" id="{DC9856E7-1969-524C-8F21-65D77697BD0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23" name="Oval 522">
              <a:extLst>
                <a:ext uri="{FF2B5EF4-FFF2-40B4-BE49-F238E27FC236}">
                  <a16:creationId xmlns:a16="http://schemas.microsoft.com/office/drawing/2014/main" id="{FFDA8F93-2C48-6A4A-9D27-9AECFC5B94B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24" name="Group 523">
              <a:extLst>
                <a:ext uri="{FF2B5EF4-FFF2-40B4-BE49-F238E27FC236}">
                  <a16:creationId xmlns:a16="http://schemas.microsoft.com/office/drawing/2014/main" id="{C7EC4B67-EB13-E647-A5CD-E91C5D1F4094}"/>
                </a:ext>
              </a:extLst>
            </p:cNvPr>
            <p:cNvGrpSpPr/>
            <p:nvPr/>
          </p:nvGrpSpPr>
          <p:grpSpPr>
            <a:xfrm>
              <a:off x="7713663" y="2848339"/>
              <a:ext cx="1042107" cy="425543"/>
              <a:chOff x="7786941" y="2884917"/>
              <a:chExt cx="897649" cy="353919"/>
            </a:xfrm>
          </p:grpSpPr>
          <p:sp>
            <p:nvSpPr>
              <p:cNvPr id="525" name="Freeform 524">
                <a:extLst>
                  <a:ext uri="{FF2B5EF4-FFF2-40B4-BE49-F238E27FC236}">
                    <a16:creationId xmlns:a16="http://schemas.microsoft.com/office/drawing/2014/main" id="{6145C3A8-D719-B744-9DC6-51E7FB72118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6" name="Freeform 525">
                <a:extLst>
                  <a:ext uri="{FF2B5EF4-FFF2-40B4-BE49-F238E27FC236}">
                    <a16:creationId xmlns:a16="http://schemas.microsoft.com/office/drawing/2014/main" id="{92F9C394-34C8-3D42-ACE0-014520ED0D5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7" name="Freeform 526">
                <a:extLst>
                  <a:ext uri="{FF2B5EF4-FFF2-40B4-BE49-F238E27FC236}">
                    <a16:creationId xmlns:a16="http://schemas.microsoft.com/office/drawing/2014/main" id="{3E34F096-DAE4-6D4F-9026-F07CB5FB9F7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8" name="Freeform 527">
                <a:extLst>
                  <a:ext uri="{FF2B5EF4-FFF2-40B4-BE49-F238E27FC236}">
                    <a16:creationId xmlns:a16="http://schemas.microsoft.com/office/drawing/2014/main" id="{3D175E3D-A4A7-3F4E-8C6B-A59321AD72E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529" name="Rectangle 4">
            <a:extLst>
              <a:ext uri="{FF2B5EF4-FFF2-40B4-BE49-F238E27FC236}">
                <a16:creationId xmlns:a16="http://schemas.microsoft.com/office/drawing/2014/main" id="{3F40E6FA-56EE-4440-AD4E-B2DDBBC696EF}"/>
              </a:ext>
            </a:extLst>
          </p:cNvPr>
          <p:cNvSpPr>
            <a:spLocks noChangeArrowheads="1"/>
          </p:cNvSpPr>
          <p:nvPr/>
        </p:nvSpPr>
        <p:spPr bwMode="auto">
          <a:xfrm>
            <a:off x="641585" y="3889217"/>
            <a:ext cx="4770965" cy="1726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57175" indent="-257175" eaLnBrk="0" fontAlgn="base" hangingPunct="0">
              <a:lnSpc>
                <a:spcPct val="85000"/>
              </a:lnSpc>
              <a:spcBef>
                <a:spcPct val="45000"/>
              </a:spcBef>
              <a:spcAft>
                <a:spcPct val="0"/>
              </a:spcAft>
              <a:buClr>
                <a:srgbClr val="000099"/>
              </a:buClr>
              <a:buSzPct val="65000"/>
              <a:defRPr/>
            </a:pPr>
            <a:r>
              <a:rPr lang="en-US" i="1" dirty="0">
                <a:solidFill>
                  <a:srgbClr val="CC0000"/>
                </a:solidFill>
                <a:latin typeface="Calibri" panose="020F0502020204030204" pitchFamily="34" charset="0"/>
                <a:ea typeface="ＭＳ Ｐゴシック" charset="0"/>
                <a:cs typeface="Calibri" panose="020F0502020204030204" pitchFamily="34" charset="0"/>
              </a:rPr>
              <a:t>Performance:</a:t>
            </a:r>
          </a:p>
          <a:p>
            <a:pPr marL="257175" indent="-257175" eaLnBrk="0" fontAlgn="base" hangingPunct="0">
              <a:lnSpc>
                <a:spcPct val="85000"/>
              </a:lnSpc>
              <a:spcBef>
                <a:spcPct val="200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LAN utilization: .0015</a:t>
            </a:r>
          </a:p>
          <a:p>
            <a:pPr marL="257175" indent="-257175" eaLnBrk="0" fontAlgn="base" hangingPunct="0">
              <a:lnSpc>
                <a:spcPct val="85000"/>
              </a:lnSpc>
              <a:spcBef>
                <a:spcPct val="200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access link utilization = </a:t>
            </a:r>
            <a:r>
              <a:rPr lang="en-US" dirty="0">
                <a:solidFill>
                  <a:srgbClr val="C00000"/>
                </a:solidFill>
                <a:latin typeface="Calibri" panose="020F0502020204030204" pitchFamily="34" charset="0"/>
                <a:ea typeface="ＭＳ Ｐゴシック" charset="0"/>
                <a:cs typeface="Calibri" panose="020F0502020204030204" pitchFamily="34" charset="0"/>
              </a:rPr>
              <a:t>.97</a:t>
            </a:r>
          </a:p>
          <a:p>
            <a:pPr marL="257175" indent="-257175" eaLnBrk="0" fontAlgn="base" hangingPunct="0">
              <a:lnSpc>
                <a:spcPct val="85000"/>
              </a:lnSpc>
              <a:spcBef>
                <a:spcPts val="45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end-end delay  =  Internet delay +</a:t>
            </a:r>
          </a:p>
          <a:p>
            <a:pPr eaLnBrk="0" fontAlgn="base" hangingPunct="0">
              <a:lnSpc>
                <a:spcPct val="85000"/>
              </a:lnSpc>
              <a:spcAft>
                <a:spcPct val="0"/>
              </a:spcAft>
              <a:buClr>
                <a:srgbClr val="000099"/>
              </a:buClr>
              <a:buSzPct val="100000"/>
              <a:defRPr/>
            </a:pPr>
            <a:r>
              <a:rPr lang="en-US" dirty="0">
                <a:solidFill>
                  <a:srgbClr val="000000"/>
                </a:solidFill>
                <a:latin typeface="Calibri" panose="020F0502020204030204" pitchFamily="34" charset="0"/>
                <a:ea typeface="ＭＳ Ｐゴシック" charset="0"/>
                <a:cs typeface="Calibri" panose="020F0502020204030204" pitchFamily="34" charset="0"/>
              </a:rPr>
              <a:t>                                     access link delay + LAN delay </a:t>
            </a:r>
          </a:p>
          <a:p>
            <a:pPr eaLnBrk="0" fontAlgn="base" hangingPunct="0">
              <a:lnSpc>
                <a:spcPct val="85000"/>
              </a:lnSpc>
              <a:spcBef>
                <a:spcPts val="450"/>
              </a:spcBef>
              <a:spcAft>
                <a:spcPct val="0"/>
              </a:spcAft>
              <a:buClr>
                <a:srgbClr val="000099"/>
              </a:buClr>
              <a:buSzPct val="100000"/>
              <a:defRPr/>
            </a:pPr>
            <a:r>
              <a:rPr lang="en-US" dirty="0">
                <a:solidFill>
                  <a:srgbClr val="000000"/>
                </a:solidFill>
                <a:latin typeface="Calibri" panose="020F0502020204030204" pitchFamily="34" charset="0"/>
                <a:ea typeface="ＭＳ Ｐゴシック" charset="0"/>
                <a:cs typeface="Calibri" panose="020F0502020204030204" pitchFamily="34" charset="0"/>
              </a:rPr>
              <a:t>                                 =  2 sec + minutes + </a:t>
            </a:r>
            <a:r>
              <a:rPr lang="en-US" dirty="0" err="1">
                <a:solidFill>
                  <a:srgbClr val="000000"/>
                </a:solidFill>
                <a:latin typeface="Calibri" panose="020F0502020204030204" pitchFamily="34" charset="0"/>
                <a:ea typeface="ＭＳ Ｐゴシック" charset="0"/>
                <a:cs typeface="Calibri" panose="020F0502020204030204" pitchFamily="34" charset="0"/>
              </a:rPr>
              <a:t>usecs</a:t>
            </a:r>
            <a:endParaRPr lang="en-US" dirty="0">
              <a:solidFill>
                <a:srgbClr val="000000"/>
              </a:solidFill>
              <a:latin typeface="Calibri" panose="020F0502020204030204" pitchFamily="34" charset="0"/>
              <a:ea typeface="ＭＳ Ｐゴシック" charset="0"/>
              <a:cs typeface="Calibri" panose="020F0502020204030204" pitchFamily="34" charset="0"/>
            </a:endParaRPr>
          </a:p>
          <a:p>
            <a:pPr marL="257175" indent="-257175" eaLnBrk="0" fontAlgn="base" hangingPunct="0">
              <a:lnSpc>
                <a:spcPct val="85000"/>
              </a:lnSpc>
              <a:spcBef>
                <a:spcPct val="20000"/>
              </a:spcBef>
              <a:spcAft>
                <a:spcPct val="0"/>
              </a:spcAft>
              <a:buClr>
                <a:srgbClr val="000099"/>
              </a:buClr>
              <a:buSzPct val="65000"/>
              <a:buFont typeface="Wingdings" charset="0"/>
              <a:buChar char="v"/>
              <a:defRPr/>
            </a:pPr>
            <a:endParaRPr lang="en-US" dirty="0">
              <a:solidFill>
                <a:srgbClr val="000000"/>
              </a:solidFill>
              <a:latin typeface="Calibri" panose="020F0502020204030204" pitchFamily="34" charset="0"/>
              <a:ea typeface="ＭＳ Ｐゴシック" charset="0"/>
              <a:cs typeface="Calibri" panose="020F0502020204030204" pitchFamily="34" charset="0"/>
            </a:endParaRPr>
          </a:p>
        </p:txBody>
      </p:sp>
      <p:sp>
        <p:nvSpPr>
          <p:cNvPr id="530" name="Rectangle 4">
            <a:extLst>
              <a:ext uri="{FF2B5EF4-FFF2-40B4-BE49-F238E27FC236}">
                <a16:creationId xmlns:a16="http://schemas.microsoft.com/office/drawing/2014/main" id="{0F198874-EC24-3849-8C53-D24368598A1C}"/>
              </a:ext>
            </a:extLst>
          </p:cNvPr>
          <p:cNvSpPr>
            <a:spLocks noChangeArrowheads="1"/>
          </p:cNvSpPr>
          <p:nvPr/>
        </p:nvSpPr>
        <p:spPr bwMode="auto">
          <a:xfrm>
            <a:off x="653043" y="1878981"/>
            <a:ext cx="4592968" cy="1889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57175" indent="-257175" eaLnBrk="0" fontAlgn="base" hangingPunct="0">
              <a:lnSpc>
                <a:spcPct val="85000"/>
              </a:lnSpc>
              <a:spcBef>
                <a:spcPct val="20000"/>
              </a:spcBef>
              <a:spcAft>
                <a:spcPct val="0"/>
              </a:spcAft>
              <a:buClr>
                <a:srgbClr val="000099"/>
              </a:buClr>
              <a:buSzPct val="65000"/>
              <a:defRPr/>
            </a:pPr>
            <a:r>
              <a:rPr lang="en-US" sz="2100" i="1" dirty="0">
                <a:solidFill>
                  <a:srgbClr val="CC0000"/>
                </a:solidFill>
                <a:latin typeface="Calibri" panose="020F0502020204030204" pitchFamily="34" charset="0"/>
                <a:ea typeface="ＭＳ Ｐゴシック" charset="0"/>
                <a:cs typeface="Calibri" panose="020F0502020204030204" pitchFamily="34" charset="0"/>
              </a:rPr>
              <a:t>Scenario:</a:t>
            </a:r>
          </a:p>
          <a:p>
            <a:pPr marL="257175"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access link rate: 1.54 Mbps</a:t>
            </a:r>
          </a:p>
          <a:p>
            <a:pPr marL="257175"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RTT from institutional router to server: 2 sec</a:t>
            </a:r>
          </a:p>
          <a:p>
            <a:pPr marL="257175"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Web object size: 100K bits</a:t>
            </a:r>
          </a:p>
          <a:p>
            <a:pPr marL="257175"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Average request rate from browsers to origin servers: 15/sec</a:t>
            </a:r>
          </a:p>
          <a:p>
            <a:pPr marL="600075" lvl="1"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average data rate to browsers: 1.50 Mbps</a:t>
            </a:r>
          </a:p>
        </p:txBody>
      </p:sp>
    </p:spTree>
    <p:extLst>
      <p:ext uri="{BB962C8B-B14F-4D97-AF65-F5344CB8AC3E}">
        <p14:creationId xmlns:p14="http://schemas.microsoft.com/office/powerpoint/2010/main" val="333728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dissolve">
                                      <p:cBhvr>
                                        <p:cTn id="7" dur="500"/>
                                        <p:tgtEl>
                                          <p:spTgt spid="5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0"/>
                                        </p:tgtEl>
                                        <p:attrNameLst>
                                          <p:attrName>style.visibility</p:attrName>
                                        </p:attrNameLst>
                                      </p:cBhvr>
                                      <p:to>
                                        <p:strVal val="visible"/>
                                      </p:to>
                                    </p:set>
                                    <p:animEffect transition="in" filter="dissolve">
                                      <p:cBhvr>
                                        <p:cTn id="12" dur="500"/>
                                        <p:tgtEl>
                                          <p:spTgt spid="29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91"/>
                                        </p:tgtEl>
                                        <p:attrNameLst>
                                          <p:attrName>style.visibility</p:attrName>
                                        </p:attrNameLst>
                                      </p:cBhvr>
                                      <p:to>
                                        <p:strVal val="visible"/>
                                      </p:to>
                                    </p:set>
                                    <p:animEffect transition="in" filter="dissolve">
                                      <p:cBhvr>
                                        <p:cTn id="15"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291" grpId="0"/>
      <p:bldP spid="5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42159"/>
            <a:ext cx="7886700" cy="670967"/>
          </a:xfrm>
        </p:spPr>
        <p:txBody>
          <a:bodyPr>
            <a:normAutofit/>
          </a:bodyPr>
          <a:lstStyle/>
          <a:p>
            <a:r>
              <a:rPr lang="en-US" dirty="0">
                <a:ea typeface="ＭＳ Ｐゴシック" panose="020B0600070205080204" pitchFamily="34" charset="-128"/>
              </a:rPr>
              <a:t>Caching example: buy a faster access link</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25</a:t>
            </a:fld>
            <a:endParaRPr lang="en-US" dirty="0"/>
          </a:p>
        </p:txBody>
      </p:sp>
      <p:sp>
        <p:nvSpPr>
          <p:cNvPr id="254" name="Line 2">
            <a:extLst>
              <a:ext uri="{FF2B5EF4-FFF2-40B4-BE49-F238E27FC236}">
                <a16:creationId xmlns:a16="http://schemas.microsoft.com/office/drawing/2014/main" id="{774FD470-E109-844C-8A9E-6F5E6FD1EF6D}"/>
              </a:ext>
            </a:extLst>
          </p:cNvPr>
          <p:cNvSpPr>
            <a:spLocks noChangeShapeType="1"/>
          </p:cNvSpPr>
          <p:nvPr/>
        </p:nvSpPr>
        <p:spPr bwMode="auto">
          <a:xfrm>
            <a:off x="5808596" y="2723162"/>
            <a:ext cx="214313" cy="857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5" name="Text Box 50">
            <a:extLst>
              <a:ext uri="{FF2B5EF4-FFF2-40B4-BE49-F238E27FC236}">
                <a16:creationId xmlns:a16="http://schemas.microsoft.com/office/drawing/2014/main" id="{A32DDB4D-8BE1-2B43-89DB-1EA570D47161}"/>
              </a:ext>
            </a:extLst>
          </p:cNvPr>
          <p:cNvSpPr txBox="1">
            <a:spLocks noChangeArrowheads="1"/>
          </p:cNvSpPr>
          <p:nvPr/>
        </p:nvSpPr>
        <p:spPr bwMode="auto">
          <a:xfrm>
            <a:off x="7578212" y="2283823"/>
            <a:ext cx="75212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defTabSz="685800" eaLnBrk="0" fontAlgn="base" hangingPunct="0">
              <a:spcBef>
                <a:spcPct val="0"/>
              </a:spcBef>
              <a:spcAft>
                <a:spcPct val="0"/>
              </a:spcAft>
              <a:defRPr/>
            </a:pPr>
            <a:r>
              <a:rPr lang="en-US" altLang="en-US" sz="1350" kern="0">
                <a:solidFill>
                  <a:srgbClr val="000000"/>
                </a:solidFill>
              </a:rPr>
              <a:t>origin</a:t>
            </a:r>
          </a:p>
          <a:p>
            <a:pPr algn="r" defTabSz="685800" eaLnBrk="0" fontAlgn="base" hangingPunct="0">
              <a:spcBef>
                <a:spcPct val="0"/>
              </a:spcBef>
              <a:spcAft>
                <a:spcPct val="0"/>
              </a:spcAft>
              <a:defRPr/>
            </a:pPr>
            <a:r>
              <a:rPr lang="en-US" altLang="en-US" sz="1350" kern="0">
                <a:solidFill>
                  <a:srgbClr val="000000"/>
                </a:solidFill>
              </a:rPr>
              <a:t>servers</a:t>
            </a:r>
          </a:p>
        </p:txBody>
      </p:sp>
      <p:sp>
        <p:nvSpPr>
          <p:cNvPr id="256" name="Line 51">
            <a:extLst>
              <a:ext uri="{FF2B5EF4-FFF2-40B4-BE49-F238E27FC236}">
                <a16:creationId xmlns:a16="http://schemas.microsoft.com/office/drawing/2014/main" id="{D0BFCD11-A1DC-B64D-A23A-23C7A76C3DB1}"/>
              </a:ext>
            </a:extLst>
          </p:cNvPr>
          <p:cNvSpPr>
            <a:spLocks noChangeShapeType="1"/>
          </p:cNvSpPr>
          <p:nvPr/>
        </p:nvSpPr>
        <p:spPr bwMode="auto">
          <a:xfrm>
            <a:off x="6415816" y="2437413"/>
            <a:ext cx="50006" cy="207169"/>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7" name="Line 52">
            <a:extLst>
              <a:ext uri="{FF2B5EF4-FFF2-40B4-BE49-F238E27FC236}">
                <a16:creationId xmlns:a16="http://schemas.microsoft.com/office/drawing/2014/main" id="{E39DF75E-B023-5548-A7F0-9C4A8ADBD41F}"/>
              </a:ext>
            </a:extLst>
          </p:cNvPr>
          <p:cNvSpPr>
            <a:spLocks noChangeShapeType="1"/>
          </p:cNvSpPr>
          <p:nvPr/>
        </p:nvSpPr>
        <p:spPr bwMode="auto">
          <a:xfrm flipH="1">
            <a:off x="6887303" y="2465988"/>
            <a:ext cx="7144" cy="178594"/>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8" name="Line 53">
            <a:extLst>
              <a:ext uri="{FF2B5EF4-FFF2-40B4-BE49-F238E27FC236}">
                <a16:creationId xmlns:a16="http://schemas.microsoft.com/office/drawing/2014/main" id="{E3BFB499-7F23-164F-A225-CAAA7B80074B}"/>
              </a:ext>
            </a:extLst>
          </p:cNvPr>
          <p:cNvSpPr>
            <a:spLocks noChangeShapeType="1"/>
          </p:cNvSpPr>
          <p:nvPr/>
        </p:nvSpPr>
        <p:spPr bwMode="auto">
          <a:xfrm flipH="1">
            <a:off x="7230202" y="2587431"/>
            <a:ext cx="100013" cy="157163"/>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9" name="Line 54">
            <a:extLst>
              <a:ext uri="{FF2B5EF4-FFF2-40B4-BE49-F238E27FC236}">
                <a16:creationId xmlns:a16="http://schemas.microsoft.com/office/drawing/2014/main" id="{24D51B99-FE66-D84E-AF2C-706F58BCCC3D}"/>
              </a:ext>
            </a:extLst>
          </p:cNvPr>
          <p:cNvSpPr>
            <a:spLocks noChangeShapeType="1"/>
          </p:cNvSpPr>
          <p:nvPr/>
        </p:nvSpPr>
        <p:spPr bwMode="auto">
          <a:xfrm flipH="1" flipV="1">
            <a:off x="7351646" y="3158931"/>
            <a:ext cx="185738"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0" name="Freeform 55">
            <a:extLst>
              <a:ext uri="{FF2B5EF4-FFF2-40B4-BE49-F238E27FC236}">
                <a16:creationId xmlns:a16="http://schemas.microsoft.com/office/drawing/2014/main" id="{0AF0F7C2-E293-2A4E-B4A0-9966DF5B5243}"/>
              </a:ext>
            </a:extLst>
          </p:cNvPr>
          <p:cNvSpPr>
            <a:spLocks/>
          </p:cNvSpPr>
          <p:nvPr/>
        </p:nvSpPr>
        <p:spPr bwMode="auto">
          <a:xfrm>
            <a:off x="5864556" y="2440548"/>
            <a:ext cx="1631156" cy="1185863"/>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9CDFF9"/>
          </a:solidFill>
          <a:ln>
            <a:noFill/>
          </a:ln>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261" name="Text Box 70">
            <a:extLst>
              <a:ext uri="{FF2B5EF4-FFF2-40B4-BE49-F238E27FC236}">
                <a16:creationId xmlns:a16="http://schemas.microsoft.com/office/drawing/2014/main" id="{6E272ACE-5938-0646-A38F-6031C9F45819}"/>
              </a:ext>
            </a:extLst>
          </p:cNvPr>
          <p:cNvSpPr txBox="1">
            <a:spLocks noChangeArrowheads="1"/>
          </p:cNvSpPr>
          <p:nvPr/>
        </p:nvSpPr>
        <p:spPr bwMode="auto">
          <a:xfrm>
            <a:off x="6376514" y="2681491"/>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CC0000"/>
                </a:solidFill>
              </a:rPr>
              <a:t>public</a:t>
            </a:r>
          </a:p>
          <a:p>
            <a:pPr algn="ctr" defTabSz="685800" eaLnBrk="0" fontAlgn="base" hangingPunct="0">
              <a:spcBef>
                <a:spcPct val="0"/>
              </a:spcBef>
              <a:spcAft>
                <a:spcPct val="0"/>
              </a:spcAft>
              <a:defRPr/>
            </a:pPr>
            <a:r>
              <a:rPr lang="en-US" altLang="en-US" sz="1200" kern="0">
                <a:solidFill>
                  <a:srgbClr val="CC0000"/>
                </a:solidFill>
              </a:rPr>
              <a:t> Internet</a:t>
            </a:r>
            <a:endParaRPr lang="en-US" altLang="en-US" sz="1800" kern="0">
              <a:solidFill>
                <a:srgbClr val="CC0000"/>
              </a:solidFill>
            </a:endParaRPr>
          </a:p>
        </p:txBody>
      </p:sp>
      <p:sp>
        <p:nvSpPr>
          <p:cNvPr id="262" name="Freeform 71">
            <a:extLst>
              <a:ext uri="{FF2B5EF4-FFF2-40B4-BE49-F238E27FC236}">
                <a16:creationId xmlns:a16="http://schemas.microsoft.com/office/drawing/2014/main" id="{A7C4DEB4-E3E6-8547-B127-1273B3D3EA69}"/>
              </a:ext>
            </a:extLst>
          </p:cNvPr>
          <p:cNvSpPr>
            <a:spLocks/>
          </p:cNvSpPr>
          <p:nvPr/>
        </p:nvSpPr>
        <p:spPr bwMode="auto">
          <a:xfrm>
            <a:off x="5568090" y="4244781"/>
            <a:ext cx="2224088" cy="1042988"/>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9CDFF9"/>
          </a:solidFill>
          <a:ln>
            <a:noFill/>
          </a:ln>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263" name="Line 77">
            <a:extLst>
              <a:ext uri="{FF2B5EF4-FFF2-40B4-BE49-F238E27FC236}">
                <a16:creationId xmlns:a16="http://schemas.microsoft.com/office/drawing/2014/main" id="{0E1C7AA0-FA95-B844-83B1-903DF41A68D1}"/>
              </a:ext>
            </a:extLst>
          </p:cNvPr>
          <p:cNvSpPr>
            <a:spLocks noChangeShapeType="1"/>
          </p:cNvSpPr>
          <p:nvPr/>
        </p:nvSpPr>
        <p:spPr bwMode="auto">
          <a:xfrm flipH="1">
            <a:off x="5894321" y="4442425"/>
            <a:ext cx="641747" cy="323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4" name="Line 78">
            <a:extLst>
              <a:ext uri="{FF2B5EF4-FFF2-40B4-BE49-F238E27FC236}">
                <a16:creationId xmlns:a16="http://schemas.microsoft.com/office/drawing/2014/main" id="{0173F26E-AC6F-FD4F-995F-CADED52CD421}"/>
              </a:ext>
            </a:extLst>
          </p:cNvPr>
          <p:cNvSpPr>
            <a:spLocks noChangeShapeType="1"/>
          </p:cNvSpPr>
          <p:nvPr/>
        </p:nvSpPr>
        <p:spPr bwMode="auto">
          <a:xfrm flipH="1">
            <a:off x="6276512" y="4478144"/>
            <a:ext cx="422672" cy="2952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5" name="Line 79">
            <a:extLst>
              <a:ext uri="{FF2B5EF4-FFF2-40B4-BE49-F238E27FC236}">
                <a16:creationId xmlns:a16="http://schemas.microsoft.com/office/drawing/2014/main" id="{3CEA4312-2D22-9340-9D8D-17C8CC88AE05}"/>
              </a:ext>
            </a:extLst>
          </p:cNvPr>
          <p:cNvSpPr>
            <a:spLocks noChangeShapeType="1"/>
          </p:cNvSpPr>
          <p:nvPr/>
        </p:nvSpPr>
        <p:spPr bwMode="auto">
          <a:xfrm flipH="1">
            <a:off x="6680134" y="4482906"/>
            <a:ext cx="111919" cy="28694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7" name="Line 95">
            <a:extLst>
              <a:ext uri="{FF2B5EF4-FFF2-40B4-BE49-F238E27FC236}">
                <a16:creationId xmlns:a16="http://schemas.microsoft.com/office/drawing/2014/main" id="{7E28B523-ED73-8C40-ACD2-43F86A8C48E6}"/>
              </a:ext>
            </a:extLst>
          </p:cNvPr>
          <p:cNvSpPr>
            <a:spLocks noChangeShapeType="1"/>
          </p:cNvSpPr>
          <p:nvPr/>
        </p:nvSpPr>
        <p:spPr bwMode="auto">
          <a:xfrm>
            <a:off x="6801578" y="3516118"/>
            <a:ext cx="0" cy="79652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8" name="Text Box 97">
            <a:extLst>
              <a:ext uri="{FF2B5EF4-FFF2-40B4-BE49-F238E27FC236}">
                <a16:creationId xmlns:a16="http://schemas.microsoft.com/office/drawing/2014/main" id="{C679E988-7156-B949-B8A6-F53CA81FBD00}"/>
              </a:ext>
            </a:extLst>
          </p:cNvPr>
          <p:cNvSpPr txBox="1">
            <a:spLocks noChangeArrowheads="1"/>
          </p:cNvSpPr>
          <p:nvPr/>
        </p:nvSpPr>
        <p:spPr bwMode="auto">
          <a:xfrm>
            <a:off x="5551626" y="4125719"/>
            <a:ext cx="950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CC0000"/>
                </a:solidFill>
              </a:rPr>
              <a:t>institutional</a:t>
            </a:r>
          </a:p>
          <a:p>
            <a:pPr algn="ctr" defTabSz="685800" eaLnBrk="0" fontAlgn="base" hangingPunct="0">
              <a:spcBef>
                <a:spcPct val="0"/>
              </a:spcBef>
              <a:spcAft>
                <a:spcPct val="0"/>
              </a:spcAft>
              <a:defRPr/>
            </a:pPr>
            <a:r>
              <a:rPr lang="en-US" altLang="en-US" sz="1200" kern="0">
                <a:solidFill>
                  <a:srgbClr val="CC0000"/>
                </a:solidFill>
              </a:rPr>
              <a:t>network</a:t>
            </a:r>
            <a:endParaRPr lang="en-US" altLang="en-US" sz="1800" kern="0">
              <a:solidFill>
                <a:srgbClr val="CC0000"/>
              </a:solidFill>
            </a:endParaRPr>
          </a:p>
        </p:txBody>
      </p:sp>
      <p:sp>
        <p:nvSpPr>
          <p:cNvPr id="269" name="Text Box 98">
            <a:extLst>
              <a:ext uri="{FF2B5EF4-FFF2-40B4-BE49-F238E27FC236}">
                <a16:creationId xmlns:a16="http://schemas.microsoft.com/office/drawing/2014/main" id="{67295E16-B892-F14C-929B-3E20FB10905C}"/>
              </a:ext>
            </a:extLst>
          </p:cNvPr>
          <p:cNvSpPr txBox="1">
            <a:spLocks noChangeArrowheads="1"/>
          </p:cNvSpPr>
          <p:nvPr/>
        </p:nvSpPr>
        <p:spPr bwMode="auto">
          <a:xfrm>
            <a:off x="7057028" y="4411469"/>
            <a:ext cx="1021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000000"/>
                </a:solidFill>
              </a:rPr>
              <a:t>1 Gbps LAN</a:t>
            </a:r>
            <a:endParaRPr lang="en-US" altLang="en-US" sz="1800" kern="0">
              <a:solidFill>
                <a:srgbClr val="3333CC"/>
              </a:solidFill>
            </a:endParaRPr>
          </a:p>
        </p:txBody>
      </p:sp>
      <p:sp>
        <p:nvSpPr>
          <p:cNvPr id="270" name="Text Box 99">
            <a:extLst>
              <a:ext uri="{FF2B5EF4-FFF2-40B4-BE49-F238E27FC236}">
                <a16:creationId xmlns:a16="http://schemas.microsoft.com/office/drawing/2014/main" id="{6A31B9E8-42B5-DA4F-BEEB-38A1A2168C47}"/>
              </a:ext>
            </a:extLst>
          </p:cNvPr>
          <p:cNvSpPr txBox="1">
            <a:spLocks noChangeArrowheads="1"/>
          </p:cNvSpPr>
          <p:nvPr/>
        </p:nvSpPr>
        <p:spPr bwMode="auto">
          <a:xfrm>
            <a:off x="6802768" y="3657804"/>
            <a:ext cx="944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200" kern="0">
                <a:solidFill>
                  <a:srgbClr val="000000"/>
                </a:solidFill>
              </a:rPr>
              <a:t>1.54 Mbps </a:t>
            </a:r>
          </a:p>
          <a:p>
            <a:pPr defTabSz="685800" eaLnBrk="0" fontAlgn="base" hangingPunct="0">
              <a:spcBef>
                <a:spcPct val="0"/>
              </a:spcBef>
              <a:spcAft>
                <a:spcPct val="0"/>
              </a:spcAft>
              <a:defRPr/>
            </a:pPr>
            <a:r>
              <a:rPr lang="en-US" altLang="en-US" sz="1200" kern="0">
                <a:solidFill>
                  <a:srgbClr val="000000"/>
                </a:solidFill>
              </a:rPr>
              <a:t>access link</a:t>
            </a:r>
            <a:endParaRPr lang="en-US" altLang="en-US" sz="1800" kern="0">
              <a:solidFill>
                <a:srgbClr val="3333CC"/>
              </a:solidFill>
            </a:endParaRPr>
          </a:p>
        </p:txBody>
      </p:sp>
      <p:grpSp>
        <p:nvGrpSpPr>
          <p:cNvPr id="292" name="Group 139">
            <a:extLst>
              <a:ext uri="{FF2B5EF4-FFF2-40B4-BE49-F238E27FC236}">
                <a16:creationId xmlns:a16="http://schemas.microsoft.com/office/drawing/2014/main" id="{F9E9E22C-69D8-A847-9177-B4D5A14ECA28}"/>
              </a:ext>
            </a:extLst>
          </p:cNvPr>
          <p:cNvGrpSpPr>
            <a:grpSpLocks/>
          </p:cNvGrpSpPr>
          <p:nvPr/>
        </p:nvGrpSpPr>
        <p:grpSpPr bwMode="auto">
          <a:xfrm>
            <a:off x="5547849" y="2383834"/>
            <a:ext cx="283369" cy="432197"/>
            <a:chOff x="4140" y="429"/>
            <a:chExt cx="1425" cy="2396"/>
          </a:xfrm>
        </p:grpSpPr>
        <p:sp>
          <p:nvSpPr>
            <p:cNvPr id="293" name="Freeform 140">
              <a:extLst>
                <a:ext uri="{FF2B5EF4-FFF2-40B4-BE49-F238E27FC236}">
                  <a16:creationId xmlns:a16="http://schemas.microsoft.com/office/drawing/2014/main" id="{86EDF6AA-4B2E-6342-9BFA-CFF30B1C290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4" name="Rectangle 141">
              <a:extLst>
                <a:ext uri="{FF2B5EF4-FFF2-40B4-BE49-F238E27FC236}">
                  <a16:creationId xmlns:a16="http://schemas.microsoft.com/office/drawing/2014/main" id="{6B9D834D-0DEE-9248-AD7A-C2D336AEBD50}"/>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5" name="Freeform 142">
              <a:extLst>
                <a:ext uri="{FF2B5EF4-FFF2-40B4-BE49-F238E27FC236}">
                  <a16:creationId xmlns:a16="http://schemas.microsoft.com/office/drawing/2014/main" id="{29245DF3-F7D6-B840-B253-23D4A8D2C19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6" name="Freeform 143">
              <a:extLst>
                <a:ext uri="{FF2B5EF4-FFF2-40B4-BE49-F238E27FC236}">
                  <a16:creationId xmlns:a16="http://schemas.microsoft.com/office/drawing/2014/main" id="{B747AC17-9BF4-BB41-A5DA-D229A9BA1A64}"/>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7" name="Rectangle 144">
              <a:extLst>
                <a:ext uri="{FF2B5EF4-FFF2-40B4-BE49-F238E27FC236}">
                  <a16:creationId xmlns:a16="http://schemas.microsoft.com/office/drawing/2014/main" id="{1B65D50E-A82B-7347-A7F6-556D3939DD4B}"/>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98" name="Group 145">
              <a:extLst>
                <a:ext uri="{FF2B5EF4-FFF2-40B4-BE49-F238E27FC236}">
                  <a16:creationId xmlns:a16="http://schemas.microsoft.com/office/drawing/2014/main" id="{E47B5BD8-DFF7-9441-92CB-80BB05AB6451}"/>
                </a:ext>
              </a:extLst>
            </p:cNvPr>
            <p:cNvGrpSpPr>
              <a:grpSpLocks/>
            </p:cNvGrpSpPr>
            <p:nvPr/>
          </p:nvGrpSpPr>
          <p:grpSpPr bwMode="auto">
            <a:xfrm>
              <a:off x="4749" y="668"/>
              <a:ext cx="581" cy="145"/>
              <a:chOff x="614" y="2568"/>
              <a:chExt cx="725" cy="139"/>
            </a:xfrm>
          </p:grpSpPr>
          <p:sp>
            <p:nvSpPr>
              <p:cNvPr id="323" name="AutoShape 146">
                <a:extLst>
                  <a:ext uri="{FF2B5EF4-FFF2-40B4-BE49-F238E27FC236}">
                    <a16:creationId xmlns:a16="http://schemas.microsoft.com/office/drawing/2014/main" id="{B75BF63D-E7E0-6640-A10B-E09175442A77}"/>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4" name="AutoShape 147">
                <a:extLst>
                  <a:ext uri="{FF2B5EF4-FFF2-40B4-BE49-F238E27FC236}">
                    <a16:creationId xmlns:a16="http://schemas.microsoft.com/office/drawing/2014/main" id="{074358F6-E1DA-D042-B053-9C4C54023FE2}"/>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99" name="Rectangle 148">
              <a:extLst>
                <a:ext uri="{FF2B5EF4-FFF2-40B4-BE49-F238E27FC236}">
                  <a16:creationId xmlns:a16="http://schemas.microsoft.com/office/drawing/2014/main" id="{DECDE972-9E25-674C-ACC1-43F55CD92F4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0" name="Group 149">
              <a:extLst>
                <a:ext uri="{FF2B5EF4-FFF2-40B4-BE49-F238E27FC236}">
                  <a16:creationId xmlns:a16="http://schemas.microsoft.com/office/drawing/2014/main" id="{82296A06-752A-254D-8846-4D0F3F43F261}"/>
                </a:ext>
              </a:extLst>
            </p:cNvPr>
            <p:cNvGrpSpPr>
              <a:grpSpLocks/>
            </p:cNvGrpSpPr>
            <p:nvPr/>
          </p:nvGrpSpPr>
          <p:grpSpPr bwMode="auto">
            <a:xfrm>
              <a:off x="4747" y="994"/>
              <a:ext cx="581" cy="134"/>
              <a:chOff x="614" y="2568"/>
              <a:chExt cx="725" cy="139"/>
            </a:xfrm>
          </p:grpSpPr>
          <p:sp>
            <p:nvSpPr>
              <p:cNvPr id="321" name="AutoShape 150">
                <a:extLst>
                  <a:ext uri="{FF2B5EF4-FFF2-40B4-BE49-F238E27FC236}">
                    <a16:creationId xmlns:a16="http://schemas.microsoft.com/office/drawing/2014/main" id="{F5A8BC22-523A-4147-9575-B8F7D060F116}"/>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2" name="AutoShape 151">
                <a:extLst>
                  <a:ext uri="{FF2B5EF4-FFF2-40B4-BE49-F238E27FC236}">
                    <a16:creationId xmlns:a16="http://schemas.microsoft.com/office/drawing/2014/main" id="{EAF2AC7F-A8C0-FC4F-8C37-5D458F19BF6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1" name="Rectangle 152">
              <a:extLst>
                <a:ext uri="{FF2B5EF4-FFF2-40B4-BE49-F238E27FC236}">
                  <a16:creationId xmlns:a16="http://schemas.microsoft.com/office/drawing/2014/main" id="{4F90A69C-CEC4-A24D-9C82-52BA6FC8934D}"/>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02" name="Rectangle 153">
              <a:extLst>
                <a:ext uri="{FF2B5EF4-FFF2-40B4-BE49-F238E27FC236}">
                  <a16:creationId xmlns:a16="http://schemas.microsoft.com/office/drawing/2014/main" id="{4EAFCA72-25B7-7747-916E-327595FFDBC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3" name="Group 154">
              <a:extLst>
                <a:ext uri="{FF2B5EF4-FFF2-40B4-BE49-F238E27FC236}">
                  <a16:creationId xmlns:a16="http://schemas.microsoft.com/office/drawing/2014/main" id="{8277CD38-8B7B-9748-AD3B-10D14BC1AA1D}"/>
                </a:ext>
              </a:extLst>
            </p:cNvPr>
            <p:cNvGrpSpPr>
              <a:grpSpLocks/>
            </p:cNvGrpSpPr>
            <p:nvPr/>
          </p:nvGrpSpPr>
          <p:grpSpPr bwMode="auto">
            <a:xfrm>
              <a:off x="4735" y="1627"/>
              <a:ext cx="582" cy="151"/>
              <a:chOff x="614" y="2568"/>
              <a:chExt cx="725" cy="139"/>
            </a:xfrm>
          </p:grpSpPr>
          <p:sp>
            <p:nvSpPr>
              <p:cNvPr id="319" name="AutoShape 155">
                <a:extLst>
                  <a:ext uri="{FF2B5EF4-FFF2-40B4-BE49-F238E27FC236}">
                    <a16:creationId xmlns:a16="http://schemas.microsoft.com/office/drawing/2014/main" id="{5B02472C-767E-8C4B-A1E5-693F9C4C2A6A}"/>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0" name="AutoShape 156">
                <a:extLst>
                  <a:ext uri="{FF2B5EF4-FFF2-40B4-BE49-F238E27FC236}">
                    <a16:creationId xmlns:a16="http://schemas.microsoft.com/office/drawing/2014/main" id="{DA6E1AA2-450F-174D-A85C-5D39B60ABD9D}"/>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4" name="Freeform 157">
              <a:extLst>
                <a:ext uri="{FF2B5EF4-FFF2-40B4-BE49-F238E27FC236}">
                  <a16:creationId xmlns:a16="http://schemas.microsoft.com/office/drawing/2014/main" id="{43557BDC-C555-5040-B5DB-5D425E9BFE16}"/>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05" name="Group 158">
              <a:extLst>
                <a:ext uri="{FF2B5EF4-FFF2-40B4-BE49-F238E27FC236}">
                  <a16:creationId xmlns:a16="http://schemas.microsoft.com/office/drawing/2014/main" id="{C333E870-3BD7-C645-AAC2-98508A7E36E9}"/>
                </a:ext>
              </a:extLst>
            </p:cNvPr>
            <p:cNvGrpSpPr>
              <a:grpSpLocks/>
            </p:cNvGrpSpPr>
            <p:nvPr/>
          </p:nvGrpSpPr>
          <p:grpSpPr bwMode="auto">
            <a:xfrm>
              <a:off x="4739" y="1327"/>
              <a:ext cx="582" cy="139"/>
              <a:chOff x="614" y="2568"/>
              <a:chExt cx="725" cy="139"/>
            </a:xfrm>
          </p:grpSpPr>
          <p:sp>
            <p:nvSpPr>
              <p:cNvPr id="317" name="AutoShape 159">
                <a:extLst>
                  <a:ext uri="{FF2B5EF4-FFF2-40B4-BE49-F238E27FC236}">
                    <a16:creationId xmlns:a16="http://schemas.microsoft.com/office/drawing/2014/main" id="{EFC968C4-6392-E247-9A44-0D21D80BC1C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8" name="AutoShape 160">
                <a:extLst>
                  <a:ext uri="{FF2B5EF4-FFF2-40B4-BE49-F238E27FC236}">
                    <a16:creationId xmlns:a16="http://schemas.microsoft.com/office/drawing/2014/main" id="{9315F821-D903-1C43-B0DF-C13E1CFC6E9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6" name="Rectangle 161">
              <a:extLst>
                <a:ext uri="{FF2B5EF4-FFF2-40B4-BE49-F238E27FC236}">
                  <a16:creationId xmlns:a16="http://schemas.microsoft.com/office/drawing/2014/main" id="{4A93E05B-231B-8F4E-AC44-1E61C8779F78}"/>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07" name="Freeform 162">
              <a:extLst>
                <a:ext uri="{FF2B5EF4-FFF2-40B4-BE49-F238E27FC236}">
                  <a16:creationId xmlns:a16="http://schemas.microsoft.com/office/drawing/2014/main" id="{A81021FA-3B4B-8540-B233-88280DF917CD}"/>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8" name="Freeform 163">
              <a:extLst>
                <a:ext uri="{FF2B5EF4-FFF2-40B4-BE49-F238E27FC236}">
                  <a16:creationId xmlns:a16="http://schemas.microsoft.com/office/drawing/2014/main" id="{B4BBCFA8-CE65-3B46-B8C0-90C8E2A9FAE4}"/>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9" name="Oval 164">
              <a:extLst>
                <a:ext uri="{FF2B5EF4-FFF2-40B4-BE49-F238E27FC236}">
                  <a16:creationId xmlns:a16="http://schemas.microsoft.com/office/drawing/2014/main" id="{5BC0A35E-B59B-2747-AF4F-E2B7BF2E9D9B}"/>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0" name="Freeform 165">
              <a:extLst>
                <a:ext uri="{FF2B5EF4-FFF2-40B4-BE49-F238E27FC236}">
                  <a16:creationId xmlns:a16="http://schemas.microsoft.com/office/drawing/2014/main" id="{18C56782-0533-9C40-9224-8F36130D8884}"/>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1" name="AutoShape 166">
              <a:extLst>
                <a:ext uri="{FF2B5EF4-FFF2-40B4-BE49-F238E27FC236}">
                  <a16:creationId xmlns:a16="http://schemas.microsoft.com/office/drawing/2014/main" id="{B68A6AC7-4ED2-D44E-90B8-E63CF73BBC97}"/>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2" name="AutoShape 167">
              <a:extLst>
                <a:ext uri="{FF2B5EF4-FFF2-40B4-BE49-F238E27FC236}">
                  <a16:creationId xmlns:a16="http://schemas.microsoft.com/office/drawing/2014/main" id="{906EF179-00FE-3F4F-AD8D-E9B8F23DE35F}"/>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3" name="Oval 168">
              <a:extLst>
                <a:ext uri="{FF2B5EF4-FFF2-40B4-BE49-F238E27FC236}">
                  <a16:creationId xmlns:a16="http://schemas.microsoft.com/office/drawing/2014/main" id="{714D65B7-5EDC-2840-9C29-D308D9655A6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4" name="Oval 169">
              <a:extLst>
                <a:ext uri="{FF2B5EF4-FFF2-40B4-BE49-F238E27FC236}">
                  <a16:creationId xmlns:a16="http://schemas.microsoft.com/office/drawing/2014/main" id="{E64A117A-C67D-AB41-A8E7-4A508BB314F3}"/>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15" name="Oval 170">
              <a:extLst>
                <a:ext uri="{FF2B5EF4-FFF2-40B4-BE49-F238E27FC236}">
                  <a16:creationId xmlns:a16="http://schemas.microsoft.com/office/drawing/2014/main" id="{C59668D3-09F9-BD44-8596-C01818912BD0}"/>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6" name="Rectangle 171">
              <a:extLst>
                <a:ext uri="{FF2B5EF4-FFF2-40B4-BE49-F238E27FC236}">
                  <a16:creationId xmlns:a16="http://schemas.microsoft.com/office/drawing/2014/main" id="{8E530C7C-3D86-3C4B-891E-CB9AC883FCB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25" name="Group 172">
            <a:extLst>
              <a:ext uri="{FF2B5EF4-FFF2-40B4-BE49-F238E27FC236}">
                <a16:creationId xmlns:a16="http://schemas.microsoft.com/office/drawing/2014/main" id="{F34C0BB9-9ECA-9B40-B10C-16DEDBDC16C3}"/>
              </a:ext>
            </a:extLst>
          </p:cNvPr>
          <p:cNvGrpSpPr>
            <a:grpSpLocks/>
          </p:cNvGrpSpPr>
          <p:nvPr/>
        </p:nvGrpSpPr>
        <p:grpSpPr bwMode="auto">
          <a:xfrm>
            <a:off x="5659768" y="4718650"/>
            <a:ext cx="394097" cy="417910"/>
            <a:chOff x="-44" y="1473"/>
            <a:chExt cx="981" cy="1105"/>
          </a:xfrm>
        </p:grpSpPr>
        <p:pic>
          <p:nvPicPr>
            <p:cNvPr id="326" name="Picture 173" descr="desktop_computer_stylized_medium">
              <a:extLst>
                <a:ext uri="{FF2B5EF4-FFF2-40B4-BE49-F238E27FC236}">
                  <a16:creationId xmlns:a16="http://schemas.microsoft.com/office/drawing/2014/main" id="{58DEA6BA-6A8A-414B-A5D1-8C42E963B5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 name="Freeform 174">
              <a:extLst>
                <a:ext uri="{FF2B5EF4-FFF2-40B4-BE49-F238E27FC236}">
                  <a16:creationId xmlns:a16="http://schemas.microsoft.com/office/drawing/2014/main" id="{5636D377-DB0D-6F40-811F-10EE64604D69}"/>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328" name="Group 175">
            <a:extLst>
              <a:ext uri="{FF2B5EF4-FFF2-40B4-BE49-F238E27FC236}">
                <a16:creationId xmlns:a16="http://schemas.microsoft.com/office/drawing/2014/main" id="{7306AC90-5B34-3F4E-B626-0E34022A31C8}"/>
              </a:ext>
            </a:extLst>
          </p:cNvPr>
          <p:cNvGrpSpPr>
            <a:grpSpLocks/>
          </p:cNvGrpSpPr>
          <p:nvPr/>
        </p:nvGrpSpPr>
        <p:grpSpPr bwMode="auto">
          <a:xfrm>
            <a:off x="6233649" y="2025457"/>
            <a:ext cx="283369" cy="432197"/>
            <a:chOff x="4140" y="429"/>
            <a:chExt cx="1425" cy="2396"/>
          </a:xfrm>
        </p:grpSpPr>
        <p:sp>
          <p:nvSpPr>
            <p:cNvPr id="329" name="Freeform 176">
              <a:extLst>
                <a:ext uri="{FF2B5EF4-FFF2-40B4-BE49-F238E27FC236}">
                  <a16:creationId xmlns:a16="http://schemas.microsoft.com/office/drawing/2014/main" id="{F3CFDF78-3F2C-B047-99D5-2F35E0D1B49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0" name="Rectangle 177">
              <a:extLst>
                <a:ext uri="{FF2B5EF4-FFF2-40B4-BE49-F238E27FC236}">
                  <a16:creationId xmlns:a16="http://schemas.microsoft.com/office/drawing/2014/main" id="{6D671750-A74B-B64E-8E68-C40948E6DE3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1" name="Freeform 178">
              <a:extLst>
                <a:ext uri="{FF2B5EF4-FFF2-40B4-BE49-F238E27FC236}">
                  <a16:creationId xmlns:a16="http://schemas.microsoft.com/office/drawing/2014/main" id="{9438FA78-1938-514C-80BF-10ED666E38F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2" name="Freeform 179">
              <a:extLst>
                <a:ext uri="{FF2B5EF4-FFF2-40B4-BE49-F238E27FC236}">
                  <a16:creationId xmlns:a16="http://schemas.microsoft.com/office/drawing/2014/main" id="{FD23EFF2-90E8-9045-936A-06124249A5E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3" name="Rectangle 180">
              <a:extLst>
                <a:ext uri="{FF2B5EF4-FFF2-40B4-BE49-F238E27FC236}">
                  <a16:creationId xmlns:a16="http://schemas.microsoft.com/office/drawing/2014/main" id="{C3C9A679-FD27-EE4A-B715-049B9DDB6300}"/>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34" name="Group 181">
              <a:extLst>
                <a:ext uri="{FF2B5EF4-FFF2-40B4-BE49-F238E27FC236}">
                  <a16:creationId xmlns:a16="http://schemas.microsoft.com/office/drawing/2014/main" id="{F5C3481D-451B-B142-A35C-15C582D38E95}"/>
                </a:ext>
              </a:extLst>
            </p:cNvPr>
            <p:cNvGrpSpPr>
              <a:grpSpLocks/>
            </p:cNvGrpSpPr>
            <p:nvPr/>
          </p:nvGrpSpPr>
          <p:grpSpPr bwMode="auto">
            <a:xfrm>
              <a:off x="4749" y="668"/>
              <a:ext cx="581" cy="145"/>
              <a:chOff x="614" y="2568"/>
              <a:chExt cx="725" cy="139"/>
            </a:xfrm>
          </p:grpSpPr>
          <p:sp>
            <p:nvSpPr>
              <p:cNvPr id="359" name="AutoShape 182">
                <a:extLst>
                  <a:ext uri="{FF2B5EF4-FFF2-40B4-BE49-F238E27FC236}">
                    <a16:creationId xmlns:a16="http://schemas.microsoft.com/office/drawing/2014/main" id="{2C243628-F48B-0247-9C77-CADC193BA25B}"/>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60" name="AutoShape 183">
                <a:extLst>
                  <a:ext uri="{FF2B5EF4-FFF2-40B4-BE49-F238E27FC236}">
                    <a16:creationId xmlns:a16="http://schemas.microsoft.com/office/drawing/2014/main" id="{C3D71DA0-C793-D949-906B-887E37FD01C9}"/>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35" name="Rectangle 184">
              <a:extLst>
                <a:ext uri="{FF2B5EF4-FFF2-40B4-BE49-F238E27FC236}">
                  <a16:creationId xmlns:a16="http://schemas.microsoft.com/office/drawing/2014/main" id="{246902F9-C4DC-454E-9DA0-3D5842DB38D7}"/>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36" name="Group 185">
              <a:extLst>
                <a:ext uri="{FF2B5EF4-FFF2-40B4-BE49-F238E27FC236}">
                  <a16:creationId xmlns:a16="http://schemas.microsoft.com/office/drawing/2014/main" id="{7667DA9A-FE8F-654A-8B9E-218AADDABF18}"/>
                </a:ext>
              </a:extLst>
            </p:cNvPr>
            <p:cNvGrpSpPr>
              <a:grpSpLocks/>
            </p:cNvGrpSpPr>
            <p:nvPr/>
          </p:nvGrpSpPr>
          <p:grpSpPr bwMode="auto">
            <a:xfrm>
              <a:off x="4747" y="994"/>
              <a:ext cx="581" cy="134"/>
              <a:chOff x="614" y="2568"/>
              <a:chExt cx="725" cy="139"/>
            </a:xfrm>
          </p:grpSpPr>
          <p:sp>
            <p:nvSpPr>
              <p:cNvPr id="357" name="AutoShape 186">
                <a:extLst>
                  <a:ext uri="{FF2B5EF4-FFF2-40B4-BE49-F238E27FC236}">
                    <a16:creationId xmlns:a16="http://schemas.microsoft.com/office/drawing/2014/main" id="{89170F11-7571-2B45-8719-95E83BC651D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8" name="AutoShape 187">
                <a:extLst>
                  <a:ext uri="{FF2B5EF4-FFF2-40B4-BE49-F238E27FC236}">
                    <a16:creationId xmlns:a16="http://schemas.microsoft.com/office/drawing/2014/main" id="{E76D6632-4213-1A4C-994D-E58521FFA45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37" name="Rectangle 188">
              <a:extLst>
                <a:ext uri="{FF2B5EF4-FFF2-40B4-BE49-F238E27FC236}">
                  <a16:creationId xmlns:a16="http://schemas.microsoft.com/office/drawing/2014/main" id="{042D5530-947C-8042-964E-981127ADCA1C}"/>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8" name="Rectangle 189">
              <a:extLst>
                <a:ext uri="{FF2B5EF4-FFF2-40B4-BE49-F238E27FC236}">
                  <a16:creationId xmlns:a16="http://schemas.microsoft.com/office/drawing/2014/main" id="{2F89380A-7E24-A848-A517-F0FC736922E7}"/>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39" name="Group 190">
              <a:extLst>
                <a:ext uri="{FF2B5EF4-FFF2-40B4-BE49-F238E27FC236}">
                  <a16:creationId xmlns:a16="http://schemas.microsoft.com/office/drawing/2014/main" id="{38C1848A-3B99-B348-91C8-29218555E83A}"/>
                </a:ext>
              </a:extLst>
            </p:cNvPr>
            <p:cNvGrpSpPr>
              <a:grpSpLocks/>
            </p:cNvGrpSpPr>
            <p:nvPr/>
          </p:nvGrpSpPr>
          <p:grpSpPr bwMode="auto">
            <a:xfrm>
              <a:off x="4735" y="1627"/>
              <a:ext cx="582" cy="151"/>
              <a:chOff x="614" y="2568"/>
              <a:chExt cx="725" cy="139"/>
            </a:xfrm>
          </p:grpSpPr>
          <p:sp>
            <p:nvSpPr>
              <p:cNvPr id="355" name="AutoShape 191">
                <a:extLst>
                  <a:ext uri="{FF2B5EF4-FFF2-40B4-BE49-F238E27FC236}">
                    <a16:creationId xmlns:a16="http://schemas.microsoft.com/office/drawing/2014/main" id="{676776FA-ACE8-1B44-A3F2-EE744FFE1B2F}"/>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6" name="AutoShape 192">
                <a:extLst>
                  <a:ext uri="{FF2B5EF4-FFF2-40B4-BE49-F238E27FC236}">
                    <a16:creationId xmlns:a16="http://schemas.microsoft.com/office/drawing/2014/main" id="{642A052A-BC62-D049-9EBF-AC2B9D28A87C}"/>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40" name="Freeform 193">
              <a:extLst>
                <a:ext uri="{FF2B5EF4-FFF2-40B4-BE49-F238E27FC236}">
                  <a16:creationId xmlns:a16="http://schemas.microsoft.com/office/drawing/2014/main" id="{20022731-282E-5349-BD84-5AC93189411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41" name="Group 194">
              <a:extLst>
                <a:ext uri="{FF2B5EF4-FFF2-40B4-BE49-F238E27FC236}">
                  <a16:creationId xmlns:a16="http://schemas.microsoft.com/office/drawing/2014/main" id="{C8EEA896-B8C6-834F-9741-B4BC6894041D}"/>
                </a:ext>
              </a:extLst>
            </p:cNvPr>
            <p:cNvGrpSpPr>
              <a:grpSpLocks/>
            </p:cNvGrpSpPr>
            <p:nvPr/>
          </p:nvGrpSpPr>
          <p:grpSpPr bwMode="auto">
            <a:xfrm>
              <a:off x="4739" y="1327"/>
              <a:ext cx="582" cy="139"/>
              <a:chOff x="614" y="2568"/>
              <a:chExt cx="725" cy="139"/>
            </a:xfrm>
          </p:grpSpPr>
          <p:sp>
            <p:nvSpPr>
              <p:cNvPr id="353" name="AutoShape 195">
                <a:extLst>
                  <a:ext uri="{FF2B5EF4-FFF2-40B4-BE49-F238E27FC236}">
                    <a16:creationId xmlns:a16="http://schemas.microsoft.com/office/drawing/2014/main" id="{FAEB0127-5E88-8848-A1E8-FCDC82E85BB6}"/>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4" name="AutoShape 196">
                <a:extLst>
                  <a:ext uri="{FF2B5EF4-FFF2-40B4-BE49-F238E27FC236}">
                    <a16:creationId xmlns:a16="http://schemas.microsoft.com/office/drawing/2014/main" id="{F6C14D4D-54BC-0347-8DE7-8C387B0DE5D3}"/>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42" name="Rectangle 197">
              <a:extLst>
                <a:ext uri="{FF2B5EF4-FFF2-40B4-BE49-F238E27FC236}">
                  <a16:creationId xmlns:a16="http://schemas.microsoft.com/office/drawing/2014/main" id="{DE2B5795-02B3-824F-BFB7-9E4468C2E04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3" name="Freeform 198">
              <a:extLst>
                <a:ext uri="{FF2B5EF4-FFF2-40B4-BE49-F238E27FC236}">
                  <a16:creationId xmlns:a16="http://schemas.microsoft.com/office/drawing/2014/main" id="{30654D98-FCC5-4940-8B89-40DEC14D245E}"/>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44" name="Freeform 199">
              <a:extLst>
                <a:ext uri="{FF2B5EF4-FFF2-40B4-BE49-F238E27FC236}">
                  <a16:creationId xmlns:a16="http://schemas.microsoft.com/office/drawing/2014/main" id="{DB2F1485-9F89-A14E-B2B0-E716B66FE509}"/>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45" name="Oval 200">
              <a:extLst>
                <a:ext uri="{FF2B5EF4-FFF2-40B4-BE49-F238E27FC236}">
                  <a16:creationId xmlns:a16="http://schemas.microsoft.com/office/drawing/2014/main" id="{0913F7BB-B350-6F4C-8E3C-B4373B6BBC1E}"/>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6" name="Freeform 201">
              <a:extLst>
                <a:ext uri="{FF2B5EF4-FFF2-40B4-BE49-F238E27FC236}">
                  <a16:creationId xmlns:a16="http://schemas.microsoft.com/office/drawing/2014/main" id="{D806CA0F-D39E-1044-8994-B3481BAC561C}"/>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47" name="AutoShape 202">
              <a:extLst>
                <a:ext uri="{FF2B5EF4-FFF2-40B4-BE49-F238E27FC236}">
                  <a16:creationId xmlns:a16="http://schemas.microsoft.com/office/drawing/2014/main" id="{653E2F84-88DD-4C48-9132-5E9C22D3C500}"/>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8" name="AutoShape 203">
              <a:extLst>
                <a:ext uri="{FF2B5EF4-FFF2-40B4-BE49-F238E27FC236}">
                  <a16:creationId xmlns:a16="http://schemas.microsoft.com/office/drawing/2014/main" id="{7C1622A3-9F30-FA42-9B80-C8BB00A05B8D}"/>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9" name="Oval 204">
              <a:extLst>
                <a:ext uri="{FF2B5EF4-FFF2-40B4-BE49-F238E27FC236}">
                  <a16:creationId xmlns:a16="http://schemas.microsoft.com/office/drawing/2014/main" id="{432A4179-C51B-DE48-94FC-B7412F4DD34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0" name="Oval 205">
              <a:extLst>
                <a:ext uri="{FF2B5EF4-FFF2-40B4-BE49-F238E27FC236}">
                  <a16:creationId xmlns:a16="http://schemas.microsoft.com/office/drawing/2014/main" id="{9EF71E96-D069-134D-9318-D85F7FF2C50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51" name="Oval 206">
              <a:extLst>
                <a:ext uri="{FF2B5EF4-FFF2-40B4-BE49-F238E27FC236}">
                  <a16:creationId xmlns:a16="http://schemas.microsoft.com/office/drawing/2014/main" id="{3E78A6EB-9CEA-E74E-91AB-439D7171D3AA}"/>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2" name="Rectangle 207">
              <a:extLst>
                <a:ext uri="{FF2B5EF4-FFF2-40B4-BE49-F238E27FC236}">
                  <a16:creationId xmlns:a16="http://schemas.microsoft.com/office/drawing/2014/main" id="{1A62E052-D07D-6743-8E2D-F67E3E528E8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61" name="Group 208">
            <a:extLst>
              <a:ext uri="{FF2B5EF4-FFF2-40B4-BE49-F238E27FC236}">
                <a16:creationId xmlns:a16="http://schemas.microsoft.com/office/drawing/2014/main" id="{6A05235C-3E77-6F4F-8ADA-6D04AB8484D1}"/>
              </a:ext>
            </a:extLst>
          </p:cNvPr>
          <p:cNvGrpSpPr>
            <a:grpSpLocks/>
          </p:cNvGrpSpPr>
          <p:nvPr/>
        </p:nvGrpSpPr>
        <p:grpSpPr bwMode="auto">
          <a:xfrm>
            <a:off x="6798006" y="2049269"/>
            <a:ext cx="283369" cy="432197"/>
            <a:chOff x="4140" y="429"/>
            <a:chExt cx="1425" cy="2396"/>
          </a:xfrm>
        </p:grpSpPr>
        <p:sp>
          <p:nvSpPr>
            <p:cNvPr id="362" name="Freeform 209">
              <a:extLst>
                <a:ext uri="{FF2B5EF4-FFF2-40B4-BE49-F238E27FC236}">
                  <a16:creationId xmlns:a16="http://schemas.microsoft.com/office/drawing/2014/main" id="{D166875E-AD19-804C-965F-CDAED7A642D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3" name="Rectangle 210">
              <a:extLst>
                <a:ext uri="{FF2B5EF4-FFF2-40B4-BE49-F238E27FC236}">
                  <a16:creationId xmlns:a16="http://schemas.microsoft.com/office/drawing/2014/main" id="{EC5E264D-98A2-B44D-B995-4CB53C25E2B4}"/>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64" name="Freeform 211">
              <a:extLst>
                <a:ext uri="{FF2B5EF4-FFF2-40B4-BE49-F238E27FC236}">
                  <a16:creationId xmlns:a16="http://schemas.microsoft.com/office/drawing/2014/main" id="{C1CF933D-FB73-3240-9F1D-5EED49E6AB45}"/>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5" name="Freeform 212">
              <a:extLst>
                <a:ext uri="{FF2B5EF4-FFF2-40B4-BE49-F238E27FC236}">
                  <a16:creationId xmlns:a16="http://schemas.microsoft.com/office/drawing/2014/main" id="{0FC67CB2-6BE1-1847-A437-D99084C5CC4E}"/>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6" name="Rectangle 213">
              <a:extLst>
                <a:ext uri="{FF2B5EF4-FFF2-40B4-BE49-F238E27FC236}">
                  <a16:creationId xmlns:a16="http://schemas.microsoft.com/office/drawing/2014/main" id="{14B7D932-BBFC-B74D-816C-440DB3FEB06E}"/>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67" name="Group 214">
              <a:extLst>
                <a:ext uri="{FF2B5EF4-FFF2-40B4-BE49-F238E27FC236}">
                  <a16:creationId xmlns:a16="http://schemas.microsoft.com/office/drawing/2014/main" id="{904783F7-C673-AC48-8DEC-45B791D2E0FD}"/>
                </a:ext>
              </a:extLst>
            </p:cNvPr>
            <p:cNvGrpSpPr>
              <a:grpSpLocks/>
            </p:cNvGrpSpPr>
            <p:nvPr/>
          </p:nvGrpSpPr>
          <p:grpSpPr bwMode="auto">
            <a:xfrm>
              <a:off x="4749" y="668"/>
              <a:ext cx="581" cy="145"/>
              <a:chOff x="614" y="2568"/>
              <a:chExt cx="725" cy="139"/>
            </a:xfrm>
          </p:grpSpPr>
          <p:sp>
            <p:nvSpPr>
              <p:cNvPr id="392" name="AutoShape 215">
                <a:extLst>
                  <a:ext uri="{FF2B5EF4-FFF2-40B4-BE49-F238E27FC236}">
                    <a16:creationId xmlns:a16="http://schemas.microsoft.com/office/drawing/2014/main" id="{259ABA3E-950D-BF40-AF00-89747854A5FD}"/>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93" name="AutoShape 216">
                <a:extLst>
                  <a:ext uri="{FF2B5EF4-FFF2-40B4-BE49-F238E27FC236}">
                    <a16:creationId xmlns:a16="http://schemas.microsoft.com/office/drawing/2014/main" id="{D537C256-5556-E84D-BFD9-801601AF6D06}"/>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68" name="Rectangle 217">
              <a:extLst>
                <a:ext uri="{FF2B5EF4-FFF2-40B4-BE49-F238E27FC236}">
                  <a16:creationId xmlns:a16="http://schemas.microsoft.com/office/drawing/2014/main" id="{6A16D193-BA00-FA4C-84D3-5F7B5C0311B4}"/>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69" name="Group 218">
              <a:extLst>
                <a:ext uri="{FF2B5EF4-FFF2-40B4-BE49-F238E27FC236}">
                  <a16:creationId xmlns:a16="http://schemas.microsoft.com/office/drawing/2014/main" id="{7151F57C-7772-D741-B346-9FD22AFEAC1C}"/>
                </a:ext>
              </a:extLst>
            </p:cNvPr>
            <p:cNvGrpSpPr>
              <a:grpSpLocks/>
            </p:cNvGrpSpPr>
            <p:nvPr/>
          </p:nvGrpSpPr>
          <p:grpSpPr bwMode="auto">
            <a:xfrm>
              <a:off x="4747" y="994"/>
              <a:ext cx="581" cy="134"/>
              <a:chOff x="614" y="2568"/>
              <a:chExt cx="725" cy="139"/>
            </a:xfrm>
          </p:grpSpPr>
          <p:sp>
            <p:nvSpPr>
              <p:cNvPr id="390" name="AutoShape 219">
                <a:extLst>
                  <a:ext uri="{FF2B5EF4-FFF2-40B4-BE49-F238E27FC236}">
                    <a16:creationId xmlns:a16="http://schemas.microsoft.com/office/drawing/2014/main" id="{28A8406C-AFA4-F94B-A2C4-E4FFB185C64F}"/>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91" name="AutoShape 220">
                <a:extLst>
                  <a:ext uri="{FF2B5EF4-FFF2-40B4-BE49-F238E27FC236}">
                    <a16:creationId xmlns:a16="http://schemas.microsoft.com/office/drawing/2014/main" id="{9A186499-2183-C24F-89D0-ACB1D39A2787}"/>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70" name="Rectangle 221">
              <a:extLst>
                <a:ext uri="{FF2B5EF4-FFF2-40B4-BE49-F238E27FC236}">
                  <a16:creationId xmlns:a16="http://schemas.microsoft.com/office/drawing/2014/main" id="{6959C99C-8685-CE45-B4A0-BEEBD9CE6FDF}"/>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1" name="Rectangle 222">
              <a:extLst>
                <a:ext uri="{FF2B5EF4-FFF2-40B4-BE49-F238E27FC236}">
                  <a16:creationId xmlns:a16="http://schemas.microsoft.com/office/drawing/2014/main" id="{0CEC0CDC-F36A-E147-800E-4BFDDC412C2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72" name="Group 223">
              <a:extLst>
                <a:ext uri="{FF2B5EF4-FFF2-40B4-BE49-F238E27FC236}">
                  <a16:creationId xmlns:a16="http://schemas.microsoft.com/office/drawing/2014/main" id="{07BF1C14-2C6F-B94F-8289-1C37D6C61529}"/>
                </a:ext>
              </a:extLst>
            </p:cNvPr>
            <p:cNvGrpSpPr>
              <a:grpSpLocks/>
            </p:cNvGrpSpPr>
            <p:nvPr/>
          </p:nvGrpSpPr>
          <p:grpSpPr bwMode="auto">
            <a:xfrm>
              <a:off x="4735" y="1627"/>
              <a:ext cx="582" cy="151"/>
              <a:chOff x="614" y="2568"/>
              <a:chExt cx="725" cy="139"/>
            </a:xfrm>
          </p:grpSpPr>
          <p:sp>
            <p:nvSpPr>
              <p:cNvPr id="388" name="AutoShape 224">
                <a:extLst>
                  <a:ext uri="{FF2B5EF4-FFF2-40B4-BE49-F238E27FC236}">
                    <a16:creationId xmlns:a16="http://schemas.microsoft.com/office/drawing/2014/main" id="{B660D864-E6AF-2A4B-AF6E-15E67C246146}"/>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9" name="AutoShape 225">
                <a:extLst>
                  <a:ext uri="{FF2B5EF4-FFF2-40B4-BE49-F238E27FC236}">
                    <a16:creationId xmlns:a16="http://schemas.microsoft.com/office/drawing/2014/main" id="{A5592FCE-B8EB-CD42-BD69-D7E95DA3E255}"/>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73" name="Freeform 226">
              <a:extLst>
                <a:ext uri="{FF2B5EF4-FFF2-40B4-BE49-F238E27FC236}">
                  <a16:creationId xmlns:a16="http://schemas.microsoft.com/office/drawing/2014/main" id="{176C9152-AD9C-0043-999D-97BF01B75C5D}"/>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74" name="Group 227">
              <a:extLst>
                <a:ext uri="{FF2B5EF4-FFF2-40B4-BE49-F238E27FC236}">
                  <a16:creationId xmlns:a16="http://schemas.microsoft.com/office/drawing/2014/main" id="{DB7553BD-7EEF-1144-A10E-45052E753529}"/>
                </a:ext>
              </a:extLst>
            </p:cNvPr>
            <p:cNvGrpSpPr>
              <a:grpSpLocks/>
            </p:cNvGrpSpPr>
            <p:nvPr/>
          </p:nvGrpSpPr>
          <p:grpSpPr bwMode="auto">
            <a:xfrm>
              <a:off x="4739" y="1327"/>
              <a:ext cx="582" cy="139"/>
              <a:chOff x="614" y="2568"/>
              <a:chExt cx="725" cy="139"/>
            </a:xfrm>
          </p:grpSpPr>
          <p:sp>
            <p:nvSpPr>
              <p:cNvPr id="386" name="AutoShape 228">
                <a:extLst>
                  <a:ext uri="{FF2B5EF4-FFF2-40B4-BE49-F238E27FC236}">
                    <a16:creationId xmlns:a16="http://schemas.microsoft.com/office/drawing/2014/main" id="{209B423B-7C84-A444-BC5D-A11FD15670F9}"/>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7" name="AutoShape 229">
                <a:extLst>
                  <a:ext uri="{FF2B5EF4-FFF2-40B4-BE49-F238E27FC236}">
                    <a16:creationId xmlns:a16="http://schemas.microsoft.com/office/drawing/2014/main" id="{5AE73D33-B566-9A49-9DC6-C5469487BDCF}"/>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75" name="Rectangle 230">
              <a:extLst>
                <a:ext uri="{FF2B5EF4-FFF2-40B4-BE49-F238E27FC236}">
                  <a16:creationId xmlns:a16="http://schemas.microsoft.com/office/drawing/2014/main" id="{F54FB1FA-BA67-4B47-8CD0-DC612A86E69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6" name="Freeform 231">
              <a:extLst>
                <a:ext uri="{FF2B5EF4-FFF2-40B4-BE49-F238E27FC236}">
                  <a16:creationId xmlns:a16="http://schemas.microsoft.com/office/drawing/2014/main" id="{A3240397-6B0C-654E-88F1-F3F3AD6232E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77" name="Freeform 232">
              <a:extLst>
                <a:ext uri="{FF2B5EF4-FFF2-40B4-BE49-F238E27FC236}">
                  <a16:creationId xmlns:a16="http://schemas.microsoft.com/office/drawing/2014/main" id="{1A86C13D-4B43-504E-B61C-E2C6547752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78" name="Oval 233">
              <a:extLst>
                <a:ext uri="{FF2B5EF4-FFF2-40B4-BE49-F238E27FC236}">
                  <a16:creationId xmlns:a16="http://schemas.microsoft.com/office/drawing/2014/main" id="{A925E2BE-2521-064E-94A2-F5B3CE2A61D8}"/>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9" name="Freeform 234">
              <a:extLst>
                <a:ext uri="{FF2B5EF4-FFF2-40B4-BE49-F238E27FC236}">
                  <a16:creationId xmlns:a16="http://schemas.microsoft.com/office/drawing/2014/main" id="{D0F8527B-9979-9843-B950-02EEB33AD61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80" name="AutoShape 235">
              <a:extLst>
                <a:ext uri="{FF2B5EF4-FFF2-40B4-BE49-F238E27FC236}">
                  <a16:creationId xmlns:a16="http://schemas.microsoft.com/office/drawing/2014/main" id="{01246D65-1D83-514D-96A0-3F53F7E62D09}"/>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1" name="AutoShape 236">
              <a:extLst>
                <a:ext uri="{FF2B5EF4-FFF2-40B4-BE49-F238E27FC236}">
                  <a16:creationId xmlns:a16="http://schemas.microsoft.com/office/drawing/2014/main" id="{EE09E67D-74DE-8E41-B31D-30EBA899EA8C}"/>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2" name="Oval 237">
              <a:extLst>
                <a:ext uri="{FF2B5EF4-FFF2-40B4-BE49-F238E27FC236}">
                  <a16:creationId xmlns:a16="http://schemas.microsoft.com/office/drawing/2014/main" id="{1BAA3765-A4A2-D249-B5E6-B37A650693CE}"/>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3" name="Oval 238">
              <a:extLst>
                <a:ext uri="{FF2B5EF4-FFF2-40B4-BE49-F238E27FC236}">
                  <a16:creationId xmlns:a16="http://schemas.microsoft.com/office/drawing/2014/main" id="{B5829A6B-5209-D644-82E1-A9C2A8D9A01D}"/>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84" name="Oval 239">
              <a:extLst>
                <a:ext uri="{FF2B5EF4-FFF2-40B4-BE49-F238E27FC236}">
                  <a16:creationId xmlns:a16="http://schemas.microsoft.com/office/drawing/2014/main" id="{95394ED4-DC3D-F146-9AEE-0FC4AFC88A7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5" name="Rectangle 240">
              <a:extLst>
                <a:ext uri="{FF2B5EF4-FFF2-40B4-BE49-F238E27FC236}">
                  <a16:creationId xmlns:a16="http://schemas.microsoft.com/office/drawing/2014/main" id="{A039A534-5AD2-354C-8072-85670484B5B5}"/>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94" name="Group 241">
            <a:extLst>
              <a:ext uri="{FF2B5EF4-FFF2-40B4-BE49-F238E27FC236}">
                <a16:creationId xmlns:a16="http://schemas.microsoft.com/office/drawing/2014/main" id="{9BE96710-6956-1941-96D5-89D2082B85BD}"/>
              </a:ext>
            </a:extLst>
          </p:cNvPr>
          <p:cNvGrpSpPr>
            <a:grpSpLocks/>
          </p:cNvGrpSpPr>
          <p:nvPr/>
        </p:nvGrpSpPr>
        <p:grpSpPr bwMode="auto">
          <a:xfrm>
            <a:off x="7255206" y="2163569"/>
            <a:ext cx="283369" cy="432197"/>
            <a:chOff x="4140" y="429"/>
            <a:chExt cx="1425" cy="2396"/>
          </a:xfrm>
        </p:grpSpPr>
        <p:sp>
          <p:nvSpPr>
            <p:cNvPr id="395" name="Freeform 242">
              <a:extLst>
                <a:ext uri="{FF2B5EF4-FFF2-40B4-BE49-F238E27FC236}">
                  <a16:creationId xmlns:a16="http://schemas.microsoft.com/office/drawing/2014/main" id="{98FED06C-86AC-174D-897A-AF88782AB34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96" name="Rectangle 243">
              <a:extLst>
                <a:ext uri="{FF2B5EF4-FFF2-40B4-BE49-F238E27FC236}">
                  <a16:creationId xmlns:a16="http://schemas.microsoft.com/office/drawing/2014/main" id="{7BCB3493-2EA3-894F-95D3-4BD9689BC0B5}"/>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97" name="Freeform 244">
              <a:extLst>
                <a:ext uri="{FF2B5EF4-FFF2-40B4-BE49-F238E27FC236}">
                  <a16:creationId xmlns:a16="http://schemas.microsoft.com/office/drawing/2014/main" id="{04E3D02B-467F-7F4F-8DC3-9D363101FB1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98" name="Freeform 245">
              <a:extLst>
                <a:ext uri="{FF2B5EF4-FFF2-40B4-BE49-F238E27FC236}">
                  <a16:creationId xmlns:a16="http://schemas.microsoft.com/office/drawing/2014/main" id="{DA94A9FA-D5B5-214A-8D37-34D4B61F600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99" name="Rectangle 246">
              <a:extLst>
                <a:ext uri="{FF2B5EF4-FFF2-40B4-BE49-F238E27FC236}">
                  <a16:creationId xmlns:a16="http://schemas.microsoft.com/office/drawing/2014/main" id="{50539DB1-8D20-F44A-8958-354C5B49CA22}"/>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00" name="Group 247">
              <a:extLst>
                <a:ext uri="{FF2B5EF4-FFF2-40B4-BE49-F238E27FC236}">
                  <a16:creationId xmlns:a16="http://schemas.microsoft.com/office/drawing/2014/main" id="{ABC4B2B5-E127-B14E-8370-5BCDD85E2944}"/>
                </a:ext>
              </a:extLst>
            </p:cNvPr>
            <p:cNvGrpSpPr>
              <a:grpSpLocks/>
            </p:cNvGrpSpPr>
            <p:nvPr/>
          </p:nvGrpSpPr>
          <p:grpSpPr bwMode="auto">
            <a:xfrm>
              <a:off x="4749" y="668"/>
              <a:ext cx="581" cy="145"/>
              <a:chOff x="614" y="2568"/>
              <a:chExt cx="725" cy="139"/>
            </a:xfrm>
          </p:grpSpPr>
          <p:sp>
            <p:nvSpPr>
              <p:cNvPr id="425" name="AutoShape 248">
                <a:extLst>
                  <a:ext uri="{FF2B5EF4-FFF2-40B4-BE49-F238E27FC236}">
                    <a16:creationId xmlns:a16="http://schemas.microsoft.com/office/drawing/2014/main" id="{2544F03E-3822-9142-840A-4600BC4923C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6" name="AutoShape 249">
                <a:extLst>
                  <a:ext uri="{FF2B5EF4-FFF2-40B4-BE49-F238E27FC236}">
                    <a16:creationId xmlns:a16="http://schemas.microsoft.com/office/drawing/2014/main" id="{0D6C988D-2CAC-3A4A-8FAC-72B8697E7B94}"/>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1" name="Rectangle 250">
              <a:extLst>
                <a:ext uri="{FF2B5EF4-FFF2-40B4-BE49-F238E27FC236}">
                  <a16:creationId xmlns:a16="http://schemas.microsoft.com/office/drawing/2014/main" id="{FA55D5A2-C0A3-7741-814B-310A28BDD9A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02" name="Group 251">
              <a:extLst>
                <a:ext uri="{FF2B5EF4-FFF2-40B4-BE49-F238E27FC236}">
                  <a16:creationId xmlns:a16="http://schemas.microsoft.com/office/drawing/2014/main" id="{DC8A3227-B450-FB4D-852D-DC7E66FF6603}"/>
                </a:ext>
              </a:extLst>
            </p:cNvPr>
            <p:cNvGrpSpPr>
              <a:grpSpLocks/>
            </p:cNvGrpSpPr>
            <p:nvPr/>
          </p:nvGrpSpPr>
          <p:grpSpPr bwMode="auto">
            <a:xfrm>
              <a:off x="4747" y="994"/>
              <a:ext cx="581" cy="134"/>
              <a:chOff x="614" y="2568"/>
              <a:chExt cx="725" cy="139"/>
            </a:xfrm>
          </p:grpSpPr>
          <p:sp>
            <p:nvSpPr>
              <p:cNvPr id="423" name="AutoShape 252">
                <a:extLst>
                  <a:ext uri="{FF2B5EF4-FFF2-40B4-BE49-F238E27FC236}">
                    <a16:creationId xmlns:a16="http://schemas.microsoft.com/office/drawing/2014/main" id="{07F021BE-923D-804C-AB1C-CB812D97B76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4" name="AutoShape 253">
                <a:extLst>
                  <a:ext uri="{FF2B5EF4-FFF2-40B4-BE49-F238E27FC236}">
                    <a16:creationId xmlns:a16="http://schemas.microsoft.com/office/drawing/2014/main" id="{3A5C7537-D941-954D-9024-BF32F6D13451}"/>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3" name="Rectangle 254">
              <a:extLst>
                <a:ext uri="{FF2B5EF4-FFF2-40B4-BE49-F238E27FC236}">
                  <a16:creationId xmlns:a16="http://schemas.microsoft.com/office/drawing/2014/main" id="{855ECB0D-BAD2-724F-8296-56F037E689A6}"/>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04" name="Rectangle 255">
              <a:extLst>
                <a:ext uri="{FF2B5EF4-FFF2-40B4-BE49-F238E27FC236}">
                  <a16:creationId xmlns:a16="http://schemas.microsoft.com/office/drawing/2014/main" id="{6D021B7D-23B8-4545-B682-3F0C4BAB5EB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05" name="Group 256">
              <a:extLst>
                <a:ext uri="{FF2B5EF4-FFF2-40B4-BE49-F238E27FC236}">
                  <a16:creationId xmlns:a16="http://schemas.microsoft.com/office/drawing/2014/main" id="{431DAF1F-4CC8-1C41-8EEC-05F7D5D789CB}"/>
                </a:ext>
              </a:extLst>
            </p:cNvPr>
            <p:cNvGrpSpPr>
              <a:grpSpLocks/>
            </p:cNvGrpSpPr>
            <p:nvPr/>
          </p:nvGrpSpPr>
          <p:grpSpPr bwMode="auto">
            <a:xfrm>
              <a:off x="4735" y="1627"/>
              <a:ext cx="582" cy="151"/>
              <a:chOff x="614" y="2568"/>
              <a:chExt cx="725" cy="139"/>
            </a:xfrm>
          </p:grpSpPr>
          <p:sp>
            <p:nvSpPr>
              <p:cNvPr id="421" name="AutoShape 257">
                <a:extLst>
                  <a:ext uri="{FF2B5EF4-FFF2-40B4-BE49-F238E27FC236}">
                    <a16:creationId xmlns:a16="http://schemas.microsoft.com/office/drawing/2014/main" id="{18C2CCBA-D707-A24B-A885-97D020E7BE08}"/>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2" name="AutoShape 258">
                <a:extLst>
                  <a:ext uri="{FF2B5EF4-FFF2-40B4-BE49-F238E27FC236}">
                    <a16:creationId xmlns:a16="http://schemas.microsoft.com/office/drawing/2014/main" id="{D7E10C1F-D1F0-7148-A44B-7FEC28811D3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6" name="Freeform 259">
              <a:extLst>
                <a:ext uri="{FF2B5EF4-FFF2-40B4-BE49-F238E27FC236}">
                  <a16:creationId xmlns:a16="http://schemas.microsoft.com/office/drawing/2014/main" id="{0365C11C-6E47-864E-8122-6C27C34F003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407" name="Group 260">
              <a:extLst>
                <a:ext uri="{FF2B5EF4-FFF2-40B4-BE49-F238E27FC236}">
                  <a16:creationId xmlns:a16="http://schemas.microsoft.com/office/drawing/2014/main" id="{27B41BB0-4231-F248-B65A-1A45AD2C9CD7}"/>
                </a:ext>
              </a:extLst>
            </p:cNvPr>
            <p:cNvGrpSpPr>
              <a:grpSpLocks/>
            </p:cNvGrpSpPr>
            <p:nvPr/>
          </p:nvGrpSpPr>
          <p:grpSpPr bwMode="auto">
            <a:xfrm>
              <a:off x="4739" y="1327"/>
              <a:ext cx="582" cy="139"/>
              <a:chOff x="614" y="2568"/>
              <a:chExt cx="725" cy="139"/>
            </a:xfrm>
          </p:grpSpPr>
          <p:sp>
            <p:nvSpPr>
              <p:cNvPr id="419" name="AutoShape 261">
                <a:extLst>
                  <a:ext uri="{FF2B5EF4-FFF2-40B4-BE49-F238E27FC236}">
                    <a16:creationId xmlns:a16="http://schemas.microsoft.com/office/drawing/2014/main" id="{CEAEF38F-92BA-B54F-82FB-C23A106C098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0" name="AutoShape 262">
                <a:extLst>
                  <a:ext uri="{FF2B5EF4-FFF2-40B4-BE49-F238E27FC236}">
                    <a16:creationId xmlns:a16="http://schemas.microsoft.com/office/drawing/2014/main" id="{77559B45-47D4-F047-A0E1-3FD4F77050A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8" name="Rectangle 263">
              <a:extLst>
                <a:ext uri="{FF2B5EF4-FFF2-40B4-BE49-F238E27FC236}">
                  <a16:creationId xmlns:a16="http://schemas.microsoft.com/office/drawing/2014/main" id="{2BB4AB2F-1E19-ED46-91D0-686A5791A857}"/>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09" name="Freeform 264">
              <a:extLst>
                <a:ext uri="{FF2B5EF4-FFF2-40B4-BE49-F238E27FC236}">
                  <a16:creationId xmlns:a16="http://schemas.microsoft.com/office/drawing/2014/main" id="{EFA4165B-2B89-EA44-AAFD-284DDE325634}"/>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10" name="Freeform 265">
              <a:extLst>
                <a:ext uri="{FF2B5EF4-FFF2-40B4-BE49-F238E27FC236}">
                  <a16:creationId xmlns:a16="http://schemas.microsoft.com/office/drawing/2014/main" id="{BF31806F-E19D-6643-B3AB-FCD24491260B}"/>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11" name="Oval 266">
              <a:extLst>
                <a:ext uri="{FF2B5EF4-FFF2-40B4-BE49-F238E27FC236}">
                  <a16:creationId xmlns:a16="http://schemas.microsoft.com/office/drawing/2014/main" id="{297B65E1-F9B5-1942-BAE5-456457D2ADC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2" name="Freeform 267">
              <a:extLst>
                <a:ext uri="{FF2B5EF4-FFF2-40B4-BE49-F238E27FC236}">
                  <a16:creationId xmlns:a16="http://schemas.microsoft.com/office/drawing/2014/main" id="{D1451455-90D3-7B4E-9A6C-AC54A2B18BAA}"/>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13" name="AutoShape 268">
              <a:extLst>
                <a:ext uri="{FF2B5EF4-FFF2-40B4-BE49-F238E27FC236}">
                  <a16:creationId xmlns:a16="http://schemas.microsoft.com/office/drawing/2014/main" id="{B96820D1-74F4-9A4F-81C3-99D80AA66D04}"/>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4" name="AutoShape 269">
              <a:extLst>
                <a:ext uri="{FF2B5EF4-FFF2-40B4-BE49-F238E27FC236}">
                  <a16:creationId xmlns:a16="http://schemas.microsoft.com/office/drawing/2014/main" id="{24247BD6-F113-7F46-93F5-34E742E7FA69}"/>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5" name="Oval 270">
              <a:extLst>
                <a:ext uri="{FF2B5EF4-FFF2-40B4-BE49-F238E27FC236}">
                  <a16:creationId xmlns:a16="http://schemas.microsoft.com/office/drawing/2014/main" id="{4716773C-A574-8342-86DD-F8046121F015}"/>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6" name="Oval 271">
              <a:extLst>
                <a:ext uri="{FF2B5EF4-FFF2-40B4-BE49-F238E27FC236}">
                  <a16:creationId xmlns:a16="http://schemas.microsoft.com/office/drawing/2014/main" id="{9F959D50-71EC-0F46-8ED3-4FE4C63D6BFA}"/>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417" name="Oval 272">
              <a:extLst>
                <a:ext uri="{FF2B5EF4-FFF2-40B4-BE49-F238E27FC236}">
                  <a16:creationId xmlns:a16="http://schemas.microsoft.com/office/drawing/2014/main" id="{E6997777-676B-9145-9B53-650C5990989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8" name="Rectangle 273">
              <a:extLst>
                <a:ext uri="{FF2B5EF4-FFF2-40B4-BE49-F238E27FC236}">
                  <a16:creationId xmlns:a16="http://schemas.microsoft.com/office/drawing/2014/main" id="{80128537-C0E9-B945-A472-82EC596F177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427" name="Group 274">
            <a:extLst>
              <a:ext uri="{FF2B5EF4-FFF2-40B4-BE49-F238E27FC236}">
                <a16:creationId xmlns:a16="http://schemas.microsoft.com/office/drawing/2014/main" id="{637BEA6D-6926-F241-A7B7-63FD120295AA}"/>
              </a:ext>
            </a:extLst>
          </p:cNvPr>
          <p:cNvGrpSpPr>
            <a:grpSpLocks/>
          </p:cNvGrpSpPr>
          <p:nvPr/>
        </p:nvGrpSpPr>
        <p:grpSpPr bwMode="auto">
          <a:xfrm>
            <a:off x="7501665" y="2873182"/>
            <a:ext cx="283369" cy="432197"/>
            <a:chOff x="4140" y="429"/>
            <a:chExt cx="1425" cy="2396"/>
          </a:xfrm>
        </p:grpSpPr>
        <p:sp>
          <p:nvSpPr>
            <p:cNvPr id="428" name="Freeform 275">
              <a:extLst>
                <a:ext uri="{FF2B5EF4-FFF2-40B4-BE49-F238E27FC236}">
                  <a16:creationId xmlns:a16="http://schemas.microsoft.com/office/drawing/2014/main" id="{B73B5122-7AC1-A541-A7CB-7C92E34FE743}"/>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29" name="Rectangle 276">
              <a:extLst>
                <a:ext uri="{FF2B5EF4-FFF2-40B4-BE49-F238E27FC236}">
                  <a16:creationId xmlns:a16="http://schemas.microsoft.com/office/drawing/2014/main" id="{618AFC31-125F-CC41-8835-357B8CF4007B}"/>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30" name="Freeform 277">
              <a:extLst>
                <a:ext uri="{FF2B5EF4-FFF2-40B4-BE49-F238E27FC236}">
                  <a16:creationId xmlns:a16="http://schemas.microsoft.com/office/drawing/2014/main" id="{BA586EC9-AFB5-864C-A8D5-50566D38218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31" name="Freeform 278">
              <a:extLst>
                <a:ext uri="{FF2B5EF4-FFF2-40B4-BE49-F238E27FC236}">
                  <a16:creationId xmlns:a16="http://schemas.microsoft.com/office/drawing/2014/main" id="{988FA82D-26DD-2446-871B-4FBCD5FE61E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32" name="Rectangle 279">
              <a:extLst>
                <a:ext uri="{FF2B5EF4-FFF2-40B4-BE49-F238E27FC236}">
                  <a16:creationId xmlns:a16="http://schemas.microsoft.com/office/drawing/2014/main" id="{E4B9CCE7-0279-6143-BB4D-1198F3326355}"/>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33" name="Group 280">
              <a:extLst>
                <a:ext uri="{FF2B5EF4-FFF2-40B4-BE49-F238E27FC236}">
                  <a16:creationId xmlns:a16="http://schemas.microsoft.com/office/drawing/2014/main" id="{2924B866-539E-1244-B043-D51911A29528}"/>
                </a:ext>
              </a:extLst>
            </p:cNvPr>
            <p:cNvGrpSpPr>
              <a:grpSpLocks/>
            </p:cNvGrpSpPr>
            <p:nvPr/>
          </p:nvGrpSpPr>
          <p:grpSpPr bwMode="auto">
            <a:xfrm>
              <a:off x="4749" y="668"/>
              <a:ext cx="581" cy="145"/>
              <a:chOff x="614" y="2568"/>
              <a:chExt cx="725" cy="139"/>
            </a:xfrm>
          </p:grpSpPr>
          <p:sp>
            <p:nvSpPr>
              <p:cNvPr id="458" name="AutoShape 281">
                <a:extLst>
                  <a:ext uri="{FF2B5EF4-FFF2-40B4-BE49-F238E27FC236}">
                    <a16:creationId xmlns:a16="http://schemas.microsoft.com/office/drawing/2014/main" id="{BDE3646A-4204-5046-942C-15C1653380B6}"/>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9" name="AutoShape 282">
                <a:extLst>
                  <a:ext uri="{FF2B5EF4-FFF2-40B4-BE49-F238E27FC236}">
                    <a16:creationId xmlns:a16="http://schemas.microsoft.com/office/drawing/2014/main" id="{6DE9F0CF-D5ED-704E-8142-3345FC3BBC6F}"/>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34" name="Rectangle 283">
              <a:extLst>
                <a:ext uri="{FF2B5EF4-FFF2-40B4-BE49-F238E27FC236}">
                  <a16:creationId xmlns:a16="http://schemas.microsoft.com/office/drawing/2014/main" id="{657D3494-75CD-034E-9543-25692744465F}"/>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35" name="Group 284">
              <a:extLst>
                <a:ext uri="{FF2B5EF4-FFF2-40B4-BE49-F238E27FC236}">
                  <a16:creationId xmlns:a16="http://schemas.microsoft.com/office/drawing/2014/main" id="{3B21D6B8-9A13-CB4D-A567-07369736D726}"/>
                </a:ext>
              </a:extLst>
            </p:cNvPr>
            <p:cNvGrpSpPr>
              <a:grpSpLocks/>
            </p:cNvGrpSpPr>
            <p:nvPr/>
          </p:nvGrpSpPr>
          <p:grpSpPr bwMode="auto">
            <a:xfrm>
              <a:off x="4747" y="994"/>
              <a:ext cx="581" cy="134"/>
              <a:chOff x="614" y="2568"/>
              <a:chExt cx="725" cy="139"/>
            </a:xfrm>
          </p:grpSpPr>
          <p:sp>
            <p:nvSpPr>
              <p:cNvPr id="456" name="AutoShape 285">
                <a:extLst>
                  <a:ext uri="{FF2B5EF4-FFF2-40B4-BE49-F238E27FC236}">
                    <a16:creationId xmlns:a16="http://schemas.microsoft.com/office/drawing/2014/main" id="{6F0CB466-469D-3F45-BE66-39F561D60958}"/>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7" name="AutoShape 286">
                <a:extLst>
                  <a:ext uri="{FF2B5EF4-FFF2-40B4-BE49-F238E27FC236}">
                    <a16:creationId xmlns:a16="http://schemas.microsoft.com/office/drawing/2014/main" id="{29D719D4-E1C6-604A-8870-549D67683095}"/>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36" name="Rectangle 287">
              <a:extLst>
                <a:ext uri="{FF2B5EF4-FFF2-40B4-BE49-F238E27FC236}">
                  <a16:creationId xmlns:a16="http://schemas.microsoft.com/office/drawing/2014/main" id="{0D71907F-6787-7144-A19B-418733EE17E3}"/>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37" name="Rectangle 288">
              <a:extLst>
                <a:ext uri="{FF2B5EF4-FFF2-40B4-BE49-F238E27FC236}">
                  <a16:creationId xmlns:a16="http://schemas.microsoft.com/office/drawing/2014/main" id="{35AED19C-A1F1-AC46-914C-8F5D6F4BCEB8}"/>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38" name="Group 289">
              <a:extLst>
                <a:ext uri="{FF2B5EF4-FFF2-40B4-BE49-F238E27FC236}">
                  <a16:creationId xmlns:a16="http://schemas.microsoft.com/office/drawing/2014/main" id="{45D31D32-5A14-5742-954A-BA17509AC6ED}"/>
                </a:ext>
              </a:extLst>
            </p:cNvPr>
            <p:cNvGrpSpPr>
              <a:grpSpLocks/>
            </p:cNvGrpSpPr>
            <p:nvPr/>
          </p:nvGrpSpPr>
          <p:grpSpPr bwMode="auto">
            <a:xfrm>
              <a:off x="4735" y="1627"/>
              <a:ext cx="582" cy="151"/>
              <a:chOff x="614" y="2568"/>
              <a:chExt cx="725" cy="139"/>
            </a:xfrm>
          </p:grpSpPr>
          <p:sp>
            <p:nvSpPr>
              <p:cNvPr id="454" name="AutoShape 290">
                <a:extLst>
                  <a:ext uri="{FF2B5EF4-FFF2-40B4-BE49-F238E27FC236}">
                    <a16:creationId xmlns:a16="http://schemas.microsoft.com/office/drawing/2014/main" id="{FBB57FC3-B7A2-A541-9EC0-D57A59BBEF9D}"/>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5" name="AutoShape 291">
                <a:extLst>
                  <a:ext uri="{FF2B5EF4-FFF2-40B4-BE49-F238E27FC236}">
                    <a16:creationId xmlns:a16="http://schemas.microsoft.com/office/drawing/2014/main" id="{52BE3087-7497-914D-B468-02CDAA58DBD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39" name="Freeform 292">
              <a:extLst>
                <a:ext uri="{FF2B5EF4-FFF2-40B4-BE49-F238E27FC236}">
                  <a16:creationId xmlns:a16="http://schemas.microsoft.com/office/drawing/2014/main" id="{5070ED80-559E-4540-964B-D73009E42A4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440" name="Group 293">
              <a:extLst>
                <a:ext uri="{FF2B5EF4-FFF2-40B4-BE49-F238E27FC236}">
                  <a16:creationId xmlns:a16="http://schemas.microsoft.com/office/drawing/2014/main" id="{30993F73-047D-CD47-96E3-F7599404305B}"/>
                </a:ext>
              </a:extLst>
            </p:cNvPr>
            <p:cNvGrpSpPr>
              <a:grpSpLocks/>
            </p:cNvGrpSpPr>
            <p:nvPr/>
          </p:nvGrpSpPr>
          <p:grpSpPr bwMode="auto">
            <a:xfrm>
              <a:off x="4739" y="1327"/>
              <a:ext cx="582" cy="139"/>
              <a:chOff x="614" y="2568"/>
              <a:chExt cx="725" cy="139"/>
            </a:xfrm>
          </p:grpSpPr>
          <p:sp>
            <p:nvSpPr>
              <p:cNvPr id="452" name="AutoShape 294">
                <a:extLst>
                  <a:ext uri="{FF2B5EF4-FFF2-40B4-BE49-F238E27FC236}">
                    <a16:creationId xmlns:a16="http://schemas.microsoft.com/office/drawing/2014/main" id="{F253CC19-7627-6043-A479-C0AADFD1B00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3" name="AutoShape 295">
                <a:extLst>
                  <a:ext uri="{FF2B5EF4-FFF2-40B4-BE49-F238E27FC236}">
                    <a16:creationId xmlns:a16="http://schemas.microsoft.com/office/drawing/2014/main" id="{9818C9E1-67F5-5D42-8D8A-BFA5671949F0}"/>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41" name="Rectangle 296">
              <a:extLst>
                <a:ext uri="{FF2B5EF4-FFF2-40B4-BE49-F238E27FC236}">
                  <a16:creationId xmlns:a16="http://schemas.microsoft.com/office/drawing/2014/main" id="{D263AAA2-92D9-9A4A-9D5F-0CEC89CD02FB}"/>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2" name="Freeform 297">
              <a:extLst>
                <a:ext uri="{FF2B5EF4-FFF2-40B4-BE49-F238E27FC236}">
                  <a16:creationId xmlns:a16="http://schemas.microsoft.com/office/drawing/2014/main" id="{51AD4C3A-6939-3B47-91CC-E1A0D3A3ED25}"/>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43" name="Freeform 298">
              <a:extLst>
                <a:ext uri="{FF2B5EF4-FFF2-40B4-BE49-F238E27FC236}">
                  <a16:creationId xmlns:a16="http://schemas.microsoft.com/office/drawing/2014/main" id="{023E9D5F-D41C-8A48-B73A-4E4F43755A2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44" name="Oval 299">
              <a:extLst>
                <a:ext uri="{FF2B5EF4-FFF2-40B4-BE49-F238E27FC236}">
                  <a16:creationId xmlns:a16="http://schemas.microsoft.com/office/drawing/2014/main" id="{C4126737-BE73-B444-BC40-5B679E6E13B1}"/>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5" name="Freeform 300">
              <a:extLst>
                <a:ext uri="{FF2B5EF4-FFF2-40B4-BE49-F238E27FC236}">
                  <a16:creationId xmlns:a16="http://schemas.microsoft.com/office/drawing/2014/main" id="{567B6CFD-A1A1-094D-8F7C-5A9EF1AB027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46" name="AutoShape 301">
              <a:extLst>
                <a:ext uri="{FF2B5EF4-FFF2-40B4-BE49-F238E27FC236}">
                  <a16:creationId xmlns:a16="http://schemas.microsoft.com/office/drawing/2014/main" id="{3B7B7519-C492-8348-B873-C01A2103E47E}"/>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7" name="AutoShape 302">
              <a:extLst>
                <a:ext uri="{FF2B5EF4-FFF2-40B4-BE49-F238E27FC236}">
                  <a16:creationId xmlns:a16="http://schemas.microsoft.com/office/drawing/2014/main" id="{0AEDB1EF-7012-ED44-8FBC-F1B714A63DD2}"/>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8" name="Oval 303">
              <a:extLst>
                <a:ext uri="{FF2B5EF4-FFF2-40B4-BE49-F238E27FC236}">
                  <a16:creationId xmlns:a16="http://schemas.microsoft.com/office/drawing/2014/main" id="{BA640DBB-C29F-A54E-BE9A-180B14269FA4}"/>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9" name="Oval 304">
              <a:extLst>
                <a:ext uri="{FF2B5EF4-FFF2-40B4-BE49-F238E27FC236}">
                  <a16:creationId xmlns:a16="http://schemas.microsoft.com/office/drawing/2014/main" id="{2F7F78D4-9C68-A84C-8801-9C057B8C145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450" name="Oval 305">
              <a:extLst>
                <a:ext uri="{FF2B5EF4-FFF2-40B4-BE49-F238E27FC236}">
                  <a16:creationId xmlns:a16="http://schemas.microsoft.com/office/drawing/2014/main" id="{3D213A7E-B9E9-694B-8ED3-47609E49D2F1}"/>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1" name="Rectangle 306">
              <a:extLst>
                <a:ext uri="{FF2B5EF4-FFF2-40B4-BE49-F238E27FC236}">
                  <a16:creationId xmlns:a16="http://schemas.microsoft.com/office/drawing/2014/main" id="{4F8B5B78-3482-8142-BC2B-1825AA302880}"/>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493" name="Group 340">
            <a:extLst>
              <a:ext uri="{FF2B5EF4-FFF2-40B4-BE49-F238E27FC236}">
                <a16:creationId xmlns:a16="http://schemas.microsoft.com/office/drawing/2014/main" id="{3B951C82-D444-224D-9348-99C19D9166DC}"/>
              </a:ext>
            </a:extLst>
          </p:cNvPr>
          <p:cNvGrpSpPr>
            <a:grpSpLocks/>
          </p:cNvGrpSpPr>
          <p:nvPr/>
        </p:nvGrpSpPr>
        <p:grpSpPr bwMode="auto">
          <a:xfrm>
            <a:off x="6043150" y="4735319"/>
            <a:ext cx="394097" cy="417910"/>
            <a:chOff x="-44" y="1473"/>
            <a:chExt cx="981" cy="1105"/>
          </a:xfrm>
        </p:grpSpPr>
        <p:pic>
          <p:nvPicPr>
            <p:cNvPr id="494" name="Picture 341" descr="desktop_computer_stylized_medium">
              <a:extLst>
                <a:ext uri="{FF2B5EF4-FFF2-40B4-BE49-F238E27FC236}">
                  <a16:creationId xmlns:a16="http://schemas.microsoft.com/office/drawing/2014/main" id="{A2EB07C0-0A48-8944-B12C-316C163FF0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342">
              <a:extLst>
                <a:ext uri="{FF2B5EF4-FFF2-40B4-BE49-F238E27FC236}">
                  <a16:creationId xmlns:a16="http://schemas.microsoft.com/office/drawing/2014/main" id="{2E93558C-0361-464A-9337-3AA86EC1D4B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496" name="Group 343">
            <a:extLst>
              <a:ext uri="{FF2B5EF4-FFF2-40B4-BE49-F238E27FC236}">
                <a16:creationId xmlns:a16="http://schemas.microsoft.com/office/drawing/2014/main" id="{B96E9301-59D5-4D4B-95C3-D8F5D00E370A}"/>
              </a:ext>
            </a:extLst>
          </p:cNvPr>
          <p:cNvGrpSpPr>
            <a:grpSpLocks/>
          </p:cNvGrpSpPr>
          <p:nvPr/>
        </p:nvGrpSpPr>
        <p:grpSpPr bwMode="auto">
          <a:xfrm>
            <a:off x="6436056" y="4726985"/>
            <a:ext cx="394097" cy="417909"/>
            <a:chOff x="-44" y="1473"/>
            <a:chExt cx="981" cy="1105"/>
          </a:xfrm>
        </p:grpSpPr>
        <p:pic>
          <p:nvPicPr>
            <p:cNvPr id="497" name="Picture 344" descr="desktop_computer_stylized_medium">
              <a:extLst>
                <a:ext uri="{FF2B5EF4-FFF2-40B4-BE49-F238E27FC236}">
                  <a16:creationId xmlns:a16="http://schemas.microsoft.com/office/drawing/2014/main" id="{A8402C6A-6509-0642-B84E-51B8097E13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 name="Freeform 345">
              <a:extLst>
                <a:ext uri="{FF2B5EF4-FFF2-40B4-BE49-F238E27FC236}">
                  <a16:creationId xmlns:a16="http://schemas.microsoft.com/office/drawing/2014/main" id="{6E7E5B0F-1FE1-6A4B-BCDC-96E210FCE58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502" name="Group 501">
            <a:extLst>
              <a:ext uri="{FF2B5EF4-FFF2-40B4-BE49-F238E27FC236}">
                <a16:creationId xmlns:a16="http://schemas.microsoft.com/office/drawing/2014/main" id="{B2C32989-94BE-1349-908C-1DF72CEEA243}"/>
              </a:ext>
            </a:extLst>
          </p:cNvPr>
          <p:cNvGrpSpPr/>
          <p:nvPr/>
        </p:nvGrpSpPr>
        <p:grpSpPr>
          <a:xfrm>
            <a:off x="6471687" y="4185163"/>
            <a:ext cx="666817" cy="349868"/>
            <a:chOff x="7493876" y="2774731"/>
            <a:chExt cx="1481958" cy="894622"/>
          </a:xfrm>
        </p:grpSpPr>
        <p:sp>
          <p:nvSpPr>
            <p:cNvPr id="511" name="Freeform 510">
              <a:extLst>
                <a:ext uri="{FF2B5EF4-FFF2-40B4-BE49-F238E27FC236}">
                  <a16:creationId xmlns:a16="http://schemas.microsoft.com/office/drawing/2014/main" id="{C2991A41-3005-6140-8488-3B5A28439B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12" name="Oval 511">
              <a:extLst>
                <a:ext uri="{FF2B5EF4-FFF2-40B4-BE49-F238E27FC236}">
                  <a16:creationId xmlns:a16="http://schemas.microsoft.com/office/drawing/2014/main" id="{49B8AB88-8810-704D-9300-A83DE18C86C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13" name="Group 512">
              <a:extLst>
                <a:ext uri="{FF2B5EF4-FFF2-40B4-BE49-F238E27FC236}">
                  <a16:creationId xmlns:a16="http://schemas.microsoft.com/office/drawing/2014/main" id="{9DCFAF85-9D5F-BD4E-92DB-E7931A4466B4}"/>
                </a:ext>
              </a:extLst>
            </p:cNvPr>
            <p:cNvGrpSpPr/>
            <p:nvPr/>
          </p:nvGrpSpPr>
          <p:grpSpPr>
            <a:xfrm>
              <a:off x="7713663" y="2848339"/>
              <a:ext cx="1042107" cy="425543"/>
              <a:chOff x="7786941" y="2884917"/>
              <a:chExt cx="897649" cy="353919"/>
            </a:xfrm>
          </p:grpSpPr>
          <p:sp>
            <p:nvSpPr>
              <p:cNvPr id="514" name="Freeform 513">
                <a:extLst>
                  <a:ext uri="{FF2B5EF4-FFF2-40B4-BE49-F238E27FC236}">
                    <a16:creationId xmlns:a16="http://schemas.microsoft.com/office/drawing/2014/main" id="{EB001B67-F654-CF4C-934D-354F339EBA6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5" name="Freeform 514">
                <a:extLst>
                  <a:ext uri="{FF2B5EF4-FFF2-40B4-BE49-F238E27FC236}">
                    <a16:creationId xmlns:a16="http://schemas.microsoft.com/office/drawing/2014/main" id="{C0D4D273-34F9-9640-8CF6-6EF497AEF3E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6" name="Freeform 515">
                <a:extLst>
                  <a:ext uri="{FF2B5EF4-FFF2-40B4-BE49-F238E27FC236}">
                    <a16:creationId xmlns:a16="http://schemas.microsoft.com/office/drawing/2014/main" id="{14D9297A-8D94-304C-9142-46F6B69902F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7" name="Freeform 516">
                <a:extLst>
                  <a:ext uri="{FF2B5EF4-FFF2-40B4-BE49-F238E27FC236}">
                    <a16:creationId xmlns:a16="http://schemas.microsoft.com/office/drawing/2014/main" id="{18D26BD9-84B6-C74F-8936-105C5777BB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21" name="Group 520">
            <a:extLst>
              <a:ext uri="{FF2B5EF4-FFF2-40B4-BE49-F238E27FC236}">
                <a16:creationId xmlns:a16="http://schemas.microsoft.com/office/drawing/2014/main" id="{8E1A0307-E695-FC42-983B-9915B98768EC}"/>
              </a:ext>
            </a:extLst>
          </p:cNvPr>
          <p:cNvGrpSpPr/>
          <p:nvPr/>
        </p:nvGrpSpPr>
        <p:grpSpPr>
          <a:xfrm>
            <a:off x="6487690" y="3178999"/>
            <a:ext cx="666817" cy="349868"/>
            <a:chOff x="7493876" y="2774731"/>
            <a:chExt cx="1481958" cy="894622"/>
          </a:xfrm>
        </p:grpSpPr>
        <p:sp>
          <p:nvSpPr>
            <p:cNvPr id="522" name="Freeform 521">
              <a:extLst>
                <a:ext uri="{FF2B5EF4-FFF2-40B4-BE49-F238E27FC236}">
                  <a16:creationId xmlns:a16="http://schemas.microsoft.com/office/drawing/2014/main" id="{DC9856E7-1969-524C-8F21-65D77697BD0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23" name="Oval 522">
              <a:extLst>
                <a:ext uri="{FF2B5EF4-FFF2-40B4-BE49-F238E27FC236}">
                  <a16:creationId xmlns:a16="http://schemas.microsoft.com/office/drawing/2014/main" id="{FFDA8F93-2C48-6A4A-9D27-9AECFC5B94B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24" name="Group 523">
              <a:extLst>
                <a:ext uri="{FF2B5EF4-FFF2-40B4-BE49-F238E27FC236}">
                  <a16:creationId xmlns:a16="http://schemas.microsoft.com/office/drawing/2014/main" id="{C7EC4B67-EB13-E647-A5CD-E91C5D1F4094}"/>
                </a:ext>
              </a:extLst>
            </p:cNvPr>
            <p:cNvGrpSpPr/>
            <p:nvPr/>
          </p:nvGrpSpPr>
          <p:grpSpPr>
            <a:xfrm>
              <a:off x="7713663" y="2848339"/>
              <a:ext cx="1042107" cy="425543"/>
              <a:chOff x="7786941" y="2884917"/>
              <a:chExt cx="897649" cy="353919"/>
            </a:xfrm>
          </p:grpSpPr>
          <p:sp>
            <p:nvSpPr>
              <p:cNvPr id="525" name="Freeform 524">
                <a:extLst>
                  <a:ext uri="{FF2B5EF4-FFF2-40B4-BE49-F238E27FC236}">
                    <a16:creationId xmlns:a16="http://schemas.microsoft.com/office/drawing/2014/main" id="{6145C3A8-D719-B744-9DC6-51E7FB72118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6" name="Freeform 525">
                <a:extLst>
                  <a:ext uri="{FF2B5EF4-FFF2-40B4-BE49-F238E27FC236}">
                    <a16:creationId xmlns:a16="http://schemas.microsoft.com/office/drawing/2014/main" id="{92F9C394-34C8-3D42-ACE0-014520ED0D5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7" name="Freeform 526">
                <a:extLst>
                  <a:ext uri="{FF2B5EF4-FFF2-40B4-BE49-F238E27FC236}">
                    <a16:creationId xmlns:a16="http://schemas.microsoft.com/office/drawing/2014/main" id="{3E34F096-DAE4-6D4F-9026-F07CB5FB9F7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8" name="Freeform 527">
                <a:extLst>
                  <a:ext uri="{FF2B5EF4-FFF2-40B4-BE49-F238E27FC236}">
                    <a16:creationId xmlns:a16="http://schemas.microsoft.com/office/drawing/2014/main" id="{3D175E3D-A4A7-3F4E-8C6B-A59321AD72E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529" name="Rectangle 4">
            <a:extLst>
              <a:ext uri="{FF2B5EF4-FFF2-40B4-BE49-F238E27FC236}">
                <a16:creationId xmlns:a16="http://schemas.microsoft.com/office/drawing/2014/main" id="{3F40E6FA-56EE-4440-AD4E-B2DDBBC696EF}"/>
              </a:ext>
            </a:extLst>
          </p:cNvPr>
          <p:cNvSpPr>
            <a:spLocks noChangeArrowheads="1"/>
          </p:cNvSpPr>
          <p:nvPr/>
        </p:nvSpPr>
        <p:spPr bwMode="auto">
          <a:xfrm>
            <a:off x="641585" y="3889217"/>
            <a:ext cx="4770965" cy="1726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57175" indent="-257175" eaLnBrk="0" fontAlgn="base" hangingPunct="0">
              <a:lnSpc>
                <a:spcPct val="85000"/>
              </a:lnSpc>
              <a:spcBef>
                <a:spcPct val="45000"/>
              </a:spcBef>
              <a:spcAft>
                <a:spcPct val="0"/>
              </a:spcAft>
              <a:buClr>
                <a:srgbClr val="000099"/>
              </a:buClr>
              <a:buSzPct val="65000"/>
              <a:defRPr/>
            </a:pPr>
            <a:r>
              <a:rPr lang="en-US" i="1" dirty="0">
                <a:solidFill>
                  <a:srgbClr val="CC0000"/>
                </a:solidFill>
                <a:latin typeface="Calibri" panose="020F0502020204030204" pitchFamily="34" charset="0"/>
                <a:ea typeface="ＭＳ Ｐゴシック" charset="0"/>
                <a:cs typeface="Calibri" panose="020F0502020204030204" pitchFamily="34" charset="0"/>
              </a:rPr>
              <a:t>Performance:</a:t>
            </a:r>
          </a:p>
          <a:p>
            <a:pPr marL="257175" indent="-257175" eaLnBrk="0" fontAlgn="base" hangingPunct="0">
              <a:lnSpc>
                <a:spcPct val="85000"/>
              </a:lnSpc>
              <a:spcBef>
                <a:spcPct val="200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LAN utilization: .0015</a:t>
            </a:r>
          </a:p>
          <a:p>
            <a:pPr marL="257175" indent="-257175" eaLnBrk="0" fontAlgn="base" hangingPunct="0">
              <a:lnSpc>
                <a:spcPct val="85000"/>
              </a:lnSpc>
              <a:spcBef>
                <a:spcPct val="200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access link utilization = .</a:t>
            </a:r>
            <a:r>
              <a:rPr lang="en-US" dirty="0">
                <a:solidFill>
                  <a:srgbClr val="CC0000"/>
                </a:solidFill>
                <a:latin typeface="Calibri" panose="020F0502020204030204" pitchFamily="34" charset="0"/>
                <a:ea typeface="ＭＳ Ｐゴシック" charset="0"/>
                <a:cs typeface="Calibri" panose="020F0502020204030204" pitchFamily="34" charset="0"/>
              </a:rPr>
              <a:t>97</a:t>
            </a:r>
          </a:p>
          <a:p>
            <a:pPr marL="257175" indent="-257175" eaLnBrk="0" fontAlgn="base" hangingPunct="0">
              <a:lnSpc>
                <a:spcPct val="85000"/>
              </a:lnSpc>
              <a:spcBef>
                <a:spcPts val="45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end-end delay  =  Internet delay +</a:t>
            </a:r>
          </a:p>
          <a:p>
            <a:pPr eaLnBrk="0" fontAlgn="base" hangingPunct="0">
              <a:lnSpc>
                <a:spcPct val="85000"/>
              </a:lnSpc>
              <a:spcAft>
                <a:spcPct val="0"/>
              </a:spcAft>
              <a:buClr>
                <a:srgbClr val="000099"/>
              </a:buClr>
              <a:buSzPct val="100000"/>
              <a:defRPr/>
            </a:pPr>
            <a:r>
              <a:rPr lang="en-US" dirty="0">
                <a:solidFill>
                  <a:srgbClr val="000000"/>
                </a:solidFill>
                <a:latin typeface="Calibri" panose="020F0502020204030204" pitchFamily="34" charset="0"/>
                <a:ea typeface="ＭＳ Ｐゴシック" charset="0"/>
                <a:cs typeface="Calibri" panose="020F0502020204030204" pitchFamily="34" charset="0"/>
              </a:rPr>
              <a:t>                                     access link delay + LAN delay </a:t>
            </a:r>
          </a:p>
          <a:p>
            <a:pPr eaLnBrk="0" fontAlgn="base" hangingPunct="0">
              <a:lnSpc>
                <a:spcPct val="85000"/>
              </a:lnSpc>
              <a:spcBef>
                <a:spcPts val="450"/>
              </a:spcBef>
              <a:spcAft>
                <a:spcPct val="0"/>
              </a:spcAft>
              <a:buClr>
                <a:srgbClr val="000099"/>
              </a:buClr>
              <a:buSzPct val="100000"/>
              <a:defRPr/>
            </a:pPr>
            <a:r>
              <a:rPr lang="en-US" dirty="0">
                <a:solidFill>
                  <a:srgbClr val="000000"/>
                </a:solidFill>
                <a:latin typeface="Calibri" panose="020F0502020204030204" pitchFamily="34" charset="0"/>
                <a:ea typeface="ＭＳ Ｐゴシック" charset="0"/>
                <a:cs typeface="Calibri" panose="020F0502020204030204" pitchFamily="34" charset="0"/>
              </a:rPr>
              <a:t>                                 =  2 sec + minutes + </a:t>
            </a:r>
            <a:r>
              <a:rPr lang="en-US" dirty="0" err="1">
                <a:solidFill>
                  <a:srgbClr val="000000"/>
                </a:solidFill>
                <a:latin typeface="Calibri" panose="020F0502020204030204" pitchFamily="34" charset="0"/>
                <a:ea typeface="ＭＳ Ｐゴシック" charset="0"/>
                <a:cs typeface="Calibri" panose="020F0502020204030204" pitchFamily="34" charset="0"/>
              </a:rPr>
              <a:t>usecs</a:t>
            </a:r>
            <a:endParaRPr lang="en-US" dirty="0">
              <a:solidFill>
                <a:srgbClr val="000000"/>
              </a:solidFill>
              <a:latin typeface="Calibri" panose="020F0502020204030204" pitchFamily="34" charset="0"/>
              <a:ea typeface="ＭＳ Ｐゴシック" charset="0"/>
              <a:cs typeface="Calibri" panose="020F0502020204030204" pitchFamily="34" charset="0"/>
            </a:endParaRPr>
          </a:p>
          <a:p>
            <a:pPr marL="257175" indent="-257175" eaLnBrk="0" fontAlgn="base" hangingPunct="0">
              <a:lnSpc>
                <a:spcPct val="85000"/>
              </a:lnSpc>
              <a:spcBef>
                <a:spcPct val="20000"/>
              </a:spcBef>
              <a:spcAft>
                <a:spcPct val="0"/>
              </a:spcAft>
              <a:buClr>
                <a:srgbClr val="000099"/>
              </a:buClr>
              <a:buSzPct val="65000"/>
              <a:buFont typeface="Wingdings" charset="0"/>
              <a:buChar char="v"/>
              <a:defRPr/>
            </a:pPr>
            <a:endParaRPr lang="en-US" dirty="0">
              <a:solidFill>
                <a:srgbClr val="000000"/>
              </a:solidFill>
              <a:latin typeface="Calibri" panose="020F0502020204030204" pitchFamily="34" charset="0"/>
              <a:ea typeface="ＭＳ Ｐゴシック" charset="0"/>
              <a:cs typeface="Calibri" panose="020F0502020204030204" pitchFamily="34" charset="0"/>
            </a:endParaRPr>
          </a:p>
        </p:txBody>
      </p:sp>
      <p:sp>
        <p:nvSpPr>
          <p:cNvPr id="530" name="Rectangle 4">
            <a:extLst>
              <a:ext uri="{FF2B5EF4-FFF2-40B4-BE49-F238E27FC236}">
                <a16:creationId xmlns:a16="http://schemas.microsoft.com/office/drawing/2014/main" id="{0F198874-EC24-3849-8C53-D24368598A1C}"/>
              </a:ext>
            </a:extLst>
          </p:cNvPr>
          <p:cNvSpPr>
            <a:spLocks noChangeArrowheads="1"/>
          </p:cNvSpPr>
          <p:nvPr/>
        </p:nvSpPr>
        <p:spPr bwMode="auto">
          <a:xfrm>
            <a:off x="653043" y="1878981"/>
            <a:ext cx="4592968" cy="1889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57175" indent="-257175" eaLnBrk="0" fontAlgn="base" hangingPunct="0">
              <a:lnSpc>
                <a:spcPct val="85000"/>
              </a:lnSpc>
              <a:spcBef>
                <a:spcPct val="20000"/>
              </a:spcBef>
              <a:spcAft>
                <a:spcPct val="0"/>
              </a:spcAft>
              <a:buClr>
                <a:srgbClr val="000099"/>
              </a:buClr>
              <a:buSzPct val="65000"/>
              <a:defRPr/>
            </a:pPr>
            <a:r>
              <a:rPr lang="en-US" sz="2100" i="1" dirty="0">
                <a:solidFill>
                  <a:srgbClr val="CC0000"/>
                </a:solidFill>
                <a:latin typeface="Calibri" panose="020F0502020204030204" pitchFamily="34" charset="0"/>
                <a:ea typeface="ＭＳ Ｐゴシック" charset="0"/>
                <a:cs typeface="Calibri" panose="020F0502020204030204" pitchFamily="34" charset="0"/>
              </a:rPr>
              <a:t>Scenario:</a:t>
            </a:r>
          </a:p>
          <a:p>
            <a:pPr marL="257175"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access link rate: 1.54 Mbps</a:t>
            </a:r>
          </a:p>
          <a:p>
            <a:pPr marL="257175"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RTT from institutional router to server: 2 sec</a:t>
            </a:r>
          </a:p>
          <a:p>
            <a:pPr marL="257175"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Web object size: 100K bits</a:t>
            </a:r>
          </a:p>
          <a:p>
            <a:pPr marL="257175"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Avg request rate from browsers to origin servers: 15/sec</a:t>
            </a:r>
          </a:p>
          <a:p>
            <a:pPr marL="600075" lvl="1"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avg data rate to browsers: 1.50 Mbps</a:t>
            </a:r>
          </a:p>
        </p:txBody>
      </p:sp>
      <p:grpSp>
        <p:nvGrpSpPr>
          <p:cNvPr id="2" name="Group 1">
            <a:extLst>
              <a:ext uri="{FF2B5EF4-FFF2-40B4-BE49-F238E27FC236}">
                <a16:creationId xmlns:a16="http://schemas.microsoft.com/office/drawing/2014/main" id="{2FF3AF6D-4CBE-BE4A-AF26-B6F34DC9EF33}"/>
              </a:ext>
            </a:extLst>
          </p:cNvPr>
          <p:cNvGrpSpPr/>
          <p:nvPr/>
        </p:nvGrpSpPr>
        <p:grpSpPr>
          <a:xfrm>
            <a:off x="2451904" y="1885106"/>
            <a:ext cx="5980830" cy="1982247"/>
            <a:chOff x="3269205" y="1370475"/>
            <a:chExt cx="7974440" cy="2642996"/>
          </a:xfrm>
        </p:grpSpPr>
        <p:grpSp>
          <p:nvGrpSpPr>
            <p:cNvPr id="214" name="Group 213">
              <a:extLst>
                <a:ext uri="{FF2B5EF4-FFF2-40B4-BE49-F238E27FC236}">
                  <a16:creationId xmlns:a16="http://schemas.microsoft.com/office/drawing/2014/main" id="{9AFA7B76-427C-134D-90BC-D4693AEF2136}"/>
                </a:ext>
              </a:extLst>
            </p:cNvPr>
            <p:cNvGrpSpPr/>
            <p:nvPr/>
          </p:nvGrpSpPr>
          <p:grpSpPr>
            <a:xfrm>
              <a:off x="3269205" y="1370475"/>
              <a:ext cx="2248984" cy="736408"/>
              <a:chOff x="4785771" y="3827302"/>
              <a:chExt cx="2248984" cy="736408"/>
            </a:xfrm>
          </p:grpSpPr>
          <p:sp>
            <p:nvSpPr>
              <p:cNvPr id="215" name="Text Box 52">
                <a:extLst>
                  <a:ext uri="{FF2B5EF4-FFF2-40B4-BE49-F238E27FC236}">
                    <a16:creationId xmlns:a16="http://schemas.microsoft.com/office/drawing/2014/main" id="{D9BA6C4C-0CF0-8742-ACB2-584114381882}"/>
                  </a:ext>
                </a:extLst>
              </p:cNvPr>
              <p:cNvSpPr txBox="1">
                <a:spLocks noChangeArrowheads="1"/>
              </p:cNvSpPr>
              <p:nvPr/>
            </p:nvSpPr>
            <p:spPr bwMode="auto">
              <a:xfrm>
                <a:off x="5449268" y="3827302"/>
                <a:ext cx="15854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154 Mbps</a:t>
                </a:r>
              </a:p>
            </p:txBody>
          </p:sp>
          <p:sp>
            <p:nvSpPr>
              <p:cNvPr id="216" name="Rectangle 215">
                <a:extLst>
                  <a:ext uri="{FF2B5EF4-FFF2-40B4-BE49-F238E27FC236}">
                    <a16:creationId xmlns:a16="http://schemas.microsoft.com/office/drawing/2014/main" id="{1FA396C6-E0DB-E54B-9564-C46EF025F0E3}"/>
                  </a:ext>
                </a:extLst>
              </p:cNvPr>
              <p:cNvSpPr/>
              <p:nvPr/>
            </p:nvSpPr>
            <p:spPr>
              <a:xfrm>
                <a:off x="4785771" y="4223523"/>
                <a:ext cx="611420" cy="340187"/>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7" name="Line 51">
                <a:extLst>
                  <a:ext uri="{FF2B5EF4-FFF2-40B4-BE49-F238E27FC236}">
                    <a16:creationId xmlns:a16="http://schemas.microsoft.com/office/drawing/2014/main" id="{5DC119B0-D3C1-9741-8399-6E949D96195E}"/>
                  </a:ext>
                </a:extLst>
              </p:cNvPr>
              <p:cNvSpPr>
                <a:spLocks noChangeShapeType="1"/>
              </p:cNvSpPr>
              <p:nvPr/>
            </p:nvSpPr>
            <p:spPr bwMode="auto">
              <a:xfrm flipV="1">
                <a:off x="4828478" y="4140660"/>
                <a:ext cx="680225" cy="423048"/>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grpSp>
          <p:nvGrpSpPr>
            <p:cNvPr id="218" name="Group 217">
              <a:extLst>
                <a:ext uri="{FF2B5EF4-FFF2-40B4-BE49-F238E27FC236}">
                  <a16:creationId xmlns:a16="http://schemas.microsoft.com/office/drawing/2014/main" id="{43EB18F1-EB9B-AB4E-9315-D47FB051A2D9}"/>
                </a:ext>
              </a:extLst>
            </p:cNvPr>
            <p:cNvGrpSpPr/>
            <p:nvPr/>
          </p:nvGrpSpPr>
          <p:grpSpPr>
            <a:xfrm>
              <a:off x="9113107" y="3496571"/>
              <a:ext cx="2130538" cy="516900"/>
              <a:chOff x="4352719" y="3567941"/>
              <a:chExt cx="2130538" cy="516900"/>
            </a:xfrm>
          </p:grpSpPr>
          <p:sp>
            <p:nvSpPr>
              <p:cNvPr id="219" name="Text Box 52">
                <a:extLst>
                  <a:ext uri="{FF2B5EF4-FFF2-40B4-BE49-F238E27FC236}">
                    <a16:creationId xmlns:a16="http://schemas.microsoft.com/office/drawing/2014/main" id="{414BD24A-A827-744B-8CF6-F9EAA2D920A9}"/>
                  </a:ext>
                </a:extLst>
              </p:cNvPr>
              <p:cNvSpPr txBox="1">
                <a:spLocks noChangeArrowheads="1"/>
              </p:cNvSpPr>
              <p:nvPr/>
            </p:nvSpPr>
            <p:spPr bwMode="auto">
              <a:xfrm>
                <a:off x="4897769" y="3567941"/>
                <a:ext cx="1585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200" dirty="0">
                    <a:cs typeface="Arial" panose="020B0604020202020204" pitchFamily="34" charset="0"/>
                  </a:rPr>
                  <a:t>154 Mbps</a:t>
                </a:r>
              </a:p>
            </p:txBody>
          </p:sp>
          <p:sp>
            <p:nvSpPr>
              <p:cNvPr id="220" name="Rectangle 219">
                <a:extLst>
                  <a:ext uri="{FF2B5EF4-FFF2-40B4-BE49-F238E27FC236}">
                    <a16:creationId xmlns:a16="http://schemas.microsoft.com/office/drawing/2014/main" id="{C3E3E743-58A9-D543-ABF2-E8D950F0D5C4}"/>
                  </a:ext>
                </a:extLst>
              </p:cNvPr>
              <p:cNvSpPr/>
              <p:nvPr/>
            </p:nvSpPr>
            <p:spPr>
              <a:xfrm>
                <a:off x="4352719" y="3822059"/>
                <a:ext cx="527164" cy="262782"/>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1" name="Line 51">
                <a:extLst>
                  <a:ext uri="{FF2B5EF4-FFF2-40B4-BE49-F238E27FC236}">
                    <a16:creationId xmlns:a16="http://schemas.microsoft.com/office/drawing/2014/main" id="{C012F3C8-BFC0-0C46-8D2D-992B1C38C6A6}"/>
                  </a:ext>
                </a:extLst>
              </p:cNvPr>
              <p:cNvSpPr>
                <a:spLocks noChangeShapeType="1"/>
              </p:cNvSpPr>
              <p:nvPr/>
            </p:nvSpPr>
            <p:spPr bwMode="auto">
              <a:xfrm flipV="1">
                <a:off x="4459229" y="3805441"/>
                <a:ext cx="554004" cy="237118"/>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grpSp>
      <p:grpSp>
        <p:nvGrpSpPr>
          <p:cNvPr id="222" name="Group 221">
            <a:extLst>
              <a:ext uri="{FF2B5EF4-FFF2-40B4-BE49-F238E27FC236}">
                <a16:creationId xmlns:a16="http://schemas.microsoft.com/office/drawing/2014/main" id="{173CBB2E-654A-474B-8238-296B81F89068}"/>
              </a:ext>
            </a:extLst>
          </p:cNvPr>
          <p:cNvGrpSpPr/>
          <p:nvPr/>
        </p:nvGrpSpPr>
        <p:grpSpPr>
          <a:xfrm>
            <a:off x="3088646" y="4427169"/>
            <a:ext cx="1937275" cy="369332"/>
            <a:chOff x="4114801" y="3880785"/>
            <a:chExt cx="2583033" cy="492442"/>
          </a:xfrm>
        </p:grpSpPr>
        <p:sp>
          <p:nvSpPr>
            <p:cNvPr id="223" name="Text Box 52">
              <a:extLst>
                <a:ext uri="{FF2B5EF4-FFF2-40B4-BE49-F238E27FC236}">
                  <a16:creationId xmlns:a16="http://schemas.microsoft.com/office/drawing/2014/main" id="{FA193B58-E942-8A47-9F5D-3A2B58608DBB}"/>
                </a:ext>
              </a:extLst>
            </p:cNvPr>
            <p:cNvSpPr txBox="1">
              <a:spLocks noChangeArrowheads="1"/>
            </p:cNvSpPr>
            <p:nvPr/>
          </p:nvSpPr>
          <p:spPr bwMode="auto">
            <a:xfrm>
              <a:off x="5112348" y="3880785"/>
              <a:ext cx="1585486"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.0097</a:t>
              </a:r>
            </a:p>
          </p:txBody>
        </p:sp>
        <p:sp>
          <p:nvSpPr>
            <p:cNvPr id="224" name="Rectangle 223">
              <a:extLst>
                <a:ext uri="{FF2B5EF4-FFF2-40B4-BE49-F238E27FC236}">
                  <a16:creationId xmlns:a16="http://schemas.microsoft.com/office/drawing/2014/main" id="{84682AEF-F684-9F45-A3DA-FEDE9ED18429}"/>
                </a:ext>
              </a:extLst>
            </p:cNvPr>
            <p:cNvSpPr/>
            <p:nvPr/>
          </p:nvSpPr>
          <p:spPr>
            <a:xfrm>
              <a:off x="4114801" y="3955100"/>
              <a:ext cx="498412" cy="340187"/>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5" name="Line 51">
              <a:extLst>
                <a:ext uri="{FF2B5EF4-FFF2-40B4-BE49-F238E27FC236}">
                  <a16:creationId xmlns:a16="http://schemas.microsoft.com/office/drawing/2014/main" id="{8F3A165F-08A0-9D4B-B82D-B603502A13F3}"/>
                </a:ext>
              </a:extLst>
            </p:cNvPr>
            <p:cNvSpPr>
              <a:spLocks noChangeShapeType="1"/>
            </p:cNvSpPr>
            <p:nvPr/>
          </p:nvSpPr>
          <p:spPr bwMode="auto">
            <a:xfrm>
              <a:off x="4234070" y="4117024"/>
              <a:ext cx="936703" cy="1"/>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grpSp>
        <p:nvGrpSpPr>
          <p:cNvPr id="226" name="Group 225">
            <a:extLst>
              <a:ext uri="{FF2B5EF4-FFF2-40B4-BE49-F238E27FC236}">
                <a16:creationId xmlns:a16="http://schemas.microsoft.com/office/drawing/2014/main" id="{598125F6-3C0E-B64C-9CC2-9EFB4DA6980E}"/>
              </a:ext>
            </a:extLst>
          </p:cNvPr>
          <p:cNvGrpSpPr/>
          <p:nvPr/>
        </p:nvGrpSpPr>
        <p:grpSpPr>
          <a:xfrm>
            <a:off x="3310188" y="5302761"/>
            <a:ext cx="2267427" cy="546813"/>
            <a:chOff x="3635854" y="3415544"/>
            <a:chExt cx="3023236" cy="729083"/>
          </a:xfrm>
        </p:grpSpPr>
        <p:sp>
          <p:nvSpPr>
            <p:cNvPr id="227" name="Text Box 52">
              <a:extLst>
                <a:ext uri="{FF2B5EF4-FFF2-40B4-BE49-F238E27FC236}">
                  <a16:creationId xmlns:a16="http://schemas.microsoft.com/office/drawing/2014/main" id="{5B815C0E-E9AF-964A-AB0C-F8220D77B6A8}"/>
                </a:ext>
              </a:extLst>
            </p:cNvPr>
            <p:cNvSpPr txBox="1">
              <a:spLocks noChangeArrowheads="1"/>
            </p:cNvSpPr>
            <p:nvPr/>
          </p:nvSpPr>
          <p:spPr bwMode="auto">
            <a:xfrm>
              <a:off x="5555973" y="3652185"/>
              <a:ext cx="1103117"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dirty="0" err="1">
                  <a:latin typeface="+mn-lt"/>
                </a:rPr>
                <a:t>msecs</a:t>
              </a:r>
              <a:endParaRPr lang="en-US" altLang="en-US" sz="1800" dirty="0">
                <a:latin typeface="+mn-lt"/>
              </a:endParaRPr>
            </a:p>
          </p:txBody>
        </p:sp>
        <p:sp>
          <p:nvSpPr>
            <p:cNvPr id="228" name="Rectangle 227">
              <a:extLst>
                <a:ext uri="{FF2B5EF4-FFF2-40B4-BE49-F238E27FC236}">
                  <a16:creationId xmlns:a16="http://schemas.microsoft.com/office/drawing/2014/main" id="{4EE7EB05-EB77-DA46-8D82-2C1B89B59FCD}"/>
                </a:ext>
              </a:extLst>
            </p:cNvPr>
            <p:cNvSpPr/>
            <p:nvPr/>
          </p:nvSpPr>
          <p:spPr>
            <a:xfrm>
              <a:off x="3635854" y="3415544"/>
              <a:ext cx="962683" cy="340187"/>
            </a:xfrm>
            <a:prstGeom prst="rect">
              <a:avLst/>
            </a:pr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Line 51">
              <a:extLst>
                <a:ext uri="{FF2B5EF4-FFF2-40B4-BE49-F238E27FC236}">
                  <a16:creationId xmlns:a16="http://schemas.microsoft.com/office/drawing/2014/main" id="{45B58613-BF72-9847-A603-92F5F10A9D91}"/>
                </a:ext>
              </a:extLst>
            </p:cNvPr>
            <p:cNvSpPr>
              <a:spLocks noChangeShapeType="1"/>
            </p:cNvSpPr>
            <p:nvPr/>
          </p:nvSpPr>
          <p:spPr bwMode="auto">
            <a:xfrm>
              <a:off x="3662316" y="3504654"/>
              <a:ext cx="1983056" cy="46166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sp>
        <p:nvSpPr>
          <p:cNvPr id="230" name="Text Box 83">
            <a:extLst>
              <a:ext uri="{FF2B5EF4-FFF2-40B4-BE49-F238E27FC236}">
                <a16:creationId xmlns:a16="http://schemas.microsoft.com/office/drawing/2014/main" id="{3A71517F-2630-E14F-B4A5-B7AD1A3332AB}"/>
              </a:ext>
            </a:extLst>
          </p:cNvPr>
          <p:cNvSpPr txBox="1">
            <a:spLocks noChangeArrowheads="1"/>
          </p:cNvSpPr>
          <p:nvPr/>
        </p:nvSpPr>
        <p:spPr bwMode="auto">
          <a:xfrm>
            <a:off x="653044" y="5516442"/>
            <a:ext cx="34754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i="1" dirty="0">
                <a:solidFill>
                  <a:srgbClr val="CC0000"/>
                </a:solidFill>
                <a:latin typeface="+mn-lt"/>
              </a:rPr>
              <a:t>Cost:</a:t>
            </a:r>
            <a:r>
              <a:rPr lang="en-US" altLang="en-US" sz="1800" dirty="0">
                <a:latin typeface="+mn-lt"/>
              </a:rPr>
              <a:t> faster access link (expensive!)</a:t>
            </a:r>
          </a:p>
        </p:txBody>
      </p:sp>
    </p:spTree>
    <p:extLst>
      <p:ext uri="{BB962C8B-B14F-4D97-AF65-F5344CB8AC3E}">
        <p14:creationId xmlns:p14="http://schemas.microsoft.com/office/powerpoint/2010/main" val="15913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dissolve">
                                      <p:cBhvr>
                                        <p:cTn id="12" dur="500"/>
                                        <p:tgtEl>
                                          <p:spTgt spid="22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26"/>
                                        </p:tgtEl>
                                        <p:attrNameLst>
                                          <p:attrName>style.visibility</p:attrName>
                                        </p:attrNameLst>
                                      </p:cBhvr>
                                      <p:to>
                                        <p:strVal val="visible"/>
                                      </p:to>
                                    </p:set>
                                    <p:animEffect transition="in" filter="dissolve">
                                      <p:cBhvr>
                                        <p:cTn id="16" dur="500"/>
                                        <p:tgtEl>
                                          <p:spTgt spid="22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30"/>
                                        </p:tgtEl>
                                        <p:attrNameLst>
                                          <p:attrName>style.visibility</p:attrName>
                                        </p:attrNameLst>
                                      </p:cBhvr>
                                      <p:to>
                                        <p:strVal val="visible"/>
                                      </p:to>
                                    </p:set>
                                    <p:animEffect transition="in" filter="dissolve">
                                      <p:cBhvr>
                                        <p:cTn id="21"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ectangle 4">
            <a:extLst>
              <a:ext uri="{FF2B5EF4-FFF2-40B4-BE49-F238E27FC236}">
                <a16:creationId xmlns:a16="http://schemas.microsoft.com/office/drawing/2014/main" id="{3F40E6FA-56EE-4440-AD4E-B2DDBBC696EF}"/>
              </a:ext>
            </a:extLst>
          </p:cNvPr>
          <p:cNvSpPr>
            <a:spLocks noChangeArrowheads="1"/>
          </p:cNvSpPr>
          <p:nvPr/>
        </p:nvSpPr>
        <p:spPr bwMode="auto">
          <a:xfrm>
            <a:off x="641585" y="3889217"/>
            <a:ext cx="4770965" cy="1726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57175" indent="-257175" eaLnBrk="0" fontAlgn="base" hangingPunct="0">
              <a:lnSpc>
                <a:spcPct val="85000"/>
              </a:lnSpc>
              <a:spcBef>
                <a:spcPct val="45000"/>
              </a:spcBef>
              <a:spcAft>
                <a:spcPct val="0"/>
              </a:spcAft>
              <a:buClr>
                <a:srgbClr val="000099"/>
              </a:buClr>
              <a:buSzPct val="65000"/>
              <a:defRPr/>
            </a:pPr>
            <a:r>
              <a:rPr lang="en-US" i="1" dirty="0">
                <a:solidFill>
                  <a:srgbClr val="CC0000"/>
                </a:solidFill>
                <a:latin typeface="Calibri" panose="020F0502020204030204" pitchFamily="34" charset="0"/>
                <a:ea typeface="ＭＳ Ｐゴシック" charset="0"/>
                <a:cs typeface="Calibri" panose="020F0502020204030204" pitchFamily="34" charset="0"/>
              </a:rPr>
              <a:t>Performance:</a:t>
            </a:r>
          </a:p>
          <a:p>
            <a:pPr marL="257175" indent="-257175" eaLnBrk="0" fontAlgn="base" hangingPunct="0">
              <a:lnSpc>
                <a:spcPct val="85000"/>
              </a:lnSpc>
              <a:spcBef>
                <a:spcPct val="200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LAN utilization: .</a:t>
            </a:r>
            <a:r>
              <a:rPr lang="en-US" dirty="0">
                <a:solidFill>
                  <a:srgbClr val="C00000"/>
                </a:solidFill>
                <a:latin typeface="Calibri" panose="020F0502020204030204" pitchFamily="34" charset="0"/>
                <a:ea typeface="ＭＳ Ｐゴシック" charset="0"/>
                <a:cs typeface="Calibri" panose="020F0502020204030204" pitchFamily="34" charset="0"/>
              </a:rPr>
              <a:t>?</a:t>
            </a:r>
          </a:p>
          <a:p>
            <a:pPr marL="257175" indent="-257175" eaLnBrk="0" fontAlgn="base" hangingPunct="0">
              <a:lnSpc>
                <a:spcPct val="85000"/>
              </a:lnSpc>
              <a:spcBef>
                <a:spcPct val="200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access link utilization = </a:t>
            </a:r>
            <a:r>
              <a:rPr lang="en-US" dirty="0">
                <a:solidFill>
                  <a:srgbClr val="C00000"/>
                </a:solidFill>
                <a:latin typeface="Calibri" panose="020F0502020204030204" pitchFamily="34" charset="0"/>
                <a:ea typeface="ＭＳ Ｐゴシック" charset="0"/>
                <a:cs typeface="Calibri" panose="020F0502020204030204" pitchFamily="34" charset="0"/>
              </a:rPr>
              <a:t>?</a:t>
            </a:r>
          </a:p>
          <a:p>
            <a:pPr marL="257175" indent="-257175" eaLnBrk="0" fontAlgn="base" hangingPunct="0">
              <a:lnSpc>
                <a:spcPct val="85000"/>
              </a:lnSpc>
              <a:spcBef>
                <a:spcPct val="200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average end-end delay  = </a:t>
            </a:r>
            <a:r>
              <a:rPr lang="en-US" dirty="0">
                <a:solidFill>
                  <a:srgbClr val="C00000"/>
                </a:solidFill>
                <a:latin typeface="Calibri" panose="020F0502020204030204" pitchFamily="34" charset="0"/>
                <a:ea typeface="ＭＳ Ｐゴシック" charset="0"/>
                <a:cs typeface="Calibri" panose="020F0502020204030204" pitchFamily="34" charset="0"/>
              </a:rPr>
              <a:t>?</a:t>
            </a:r>
            <a:r>
              <a:rPr lang="en-US" dirty="0">
                <a:solidFill>
                  <a:srgbClr val="000000"/>
                </a:solidFill>
                <a:latin typeface="Calibri" panose="020F0502020204030204" pitchFamily="34" charset="0"/>
                <a:ea typeface="ＭＳ Ｐゴシック" charset="0"/>
                <a:cs typeface="Calibri" panose="020F0502020204030204" pitchFamily="34" charset="0"/>
              </a:rPr>
              <a:t> </a:t>
            </a:r>
          </a:p>
        </p:txBody>
      </p:sp>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42159"/>
            <a:ext cx="7886700" cy="670967"/>
          </a:xfrm>
        </p:spPr>
        <p:txBody>
          <a:bodyPr>
            <a:normAutofit/>
          </a:bodyPr>
          <a:lstStyle/>
          <a:p>
            <a:r>
              <a:rPr lang="en-US" dirty="0">
                <a:ea typeface="ＭＳ Ｐゴシック" panose="020B0600070205080204" pitchFamily="34" charset="-128"/>
              </a:rPr>
              <a:t>Caching example: install a web cache</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26</a:t>
            </a:fld>
            <a:endParaRPr lang="en-US" dirty="0"/>
          </a:p>
        </p:txBody>
      </p:sp>
      <p:sp>
        <p:nvSpPr>
          <p:cNvPr id="254" name="Line 2">
            <a:extLst>
              <a:ext uri="{FF2B5EF4-FFF2-40B4-BE49-F238E27FC236}">
                <a16:creationId xmlns:a16="http://schemas.microsoft.com/office/drawing/2014/main" id="{774FD470-E109-844C-8A9E-6F5E6FD1EF6D}"/>
              </a:ext>
            </a:extLst>
          </p:cNvPr>
          <p:cNvSpPr>
            <a:spLocks noChangeShapeType="1"/>
          </p:cNvSpPr>
          <p:nvPr/>
        </p:nvSpPr>
        <p:spPr bwMode="auto">
          <a:xfrm>
            <a:off x="5808596" y="2723162"/>
            <a:ext cx="214313" cy="857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5" name="Text Box 50">
            <a:extLst>
              <a:ext uri="{FF2B5EF4-FFF2-40B4-BE49-F238E27FC236}">
                <a16:creationId xmlns:a16="http://schemas.microsoft.com/office/drawing/2014/main" id="{A32DDB4D-8BE1-2B43-89DB-1EA570D47161}"/>
              </a:ext>
            </a:extLst>
          </p:cNvPr>
          <p:cNvSpPr txBox="1">
            <a:spLocks noChangeArrowheads="1"/>
          </p:cNvSpPr>
          <p:nvPr/>
        </p:nvSpPr>
        <p:spPr bwMode="auto">
          <a:xfrm>
            <a:off x="7578212" y="2283823"/>
            <a:ext cx="75212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defTabSz="685800" eaLnBrk="0" fontAlgn="base" hangingPunct="0">
              <a:spcBef>
                <a:spcPct val="0"/>
              </a:spcBef>
              <a:spcAft>
                <a:spcPct val="0"/>
              </a:spcAft>
              <a:defRPr/>
            </a:pPr>
            <a:r>
              <a:rPr lang="en-US" altLang="en-US" sz="1350" kern="0">
                <a:solidFill>
                  <a:srgbClr val="000000"/>
                </a:solidFill>
              </a:rPr>
              <a:t>origin</a:t>
            </a:r>
          </a:p>
          <a:p>
            <a:pPr algn="r" defTabSz="685800" eaLnBrk="0" fontAlgn="base" hangingPunct="0">
              <a:spcBef>
                <a:spcPct val="0"/>
              </a:spcBef>
              <a:spcAft>
                <a:spcPct val="0"/>
              </a:spcAft>
              <a:defRPr/>
            </a:pPr>
            <a:r>
              <a:rPr lang="en-US" altLang="en-US" sz="1350" kern="0">
                <a:solidFill>
                  <a:srgbClr val="000000"/>
                </a:solidFill>
              </a:rPr>
              <a:t>servers</a:t>
            </a:r>
          </a:p>
        </p:txBody>
      </p:sp>
      <p:sp>
        <p:nvSpPr>
          <p:cNvPr id="256" name="Line 51">
            <a:extLst>
              <a:ext uri="{FF2B5EF4-FFF2-40B4-BE49-F238E27FC236}">
                <a16:creationId xmlns:a16="http://schemas.microsoft.com/office/drawing/2014/main" id="{D0BFCD11-A1DC-B64D-A23A-23C7A76C3DB1}"/>
              </a:ext>
            </a:extLst>
          </p:cNvPr>
          <p:cNvSpPr>
            <a:spLocks noChangeShapeType="1"/>
          </p:cNvSpPr>
          <p:nvPr/>
        </p:nvSpPr>
        <p:spPr bwMode="auto">
          <a:xfrm>
            <a:off x="6415816" y="2437413"/>
            <a:ext cx="50006" cy="207169"/>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7" name="Line 52">
            <a:extLst>
              <a:ext uri="{FF2B5EF4-FFF2-40B4-BE49-F238E27FC236}">
                <a16:creationId xmlns:a16="http://schemas.microsoft.com/office/drawing/2014/main" id="{E39DF75E-B023-5548-A7F0-9C4A8ADBD41F}"/>
              </a:ext>
            </a:extLst>
          </p:cNvPr>
          <p:cNvSpPr>
            <a:spLocks noChangeShapeType="1"/>
          </p:cNvSpPr>
          <p:nvPr/>
        </p:nvSpPr>
        <p:spPr bwMode="auto">
          <a:xfrm flipH="1">
            <a:off x="6887303" y="2465988"/>
            <a:ext cx="7144" cy="178594"/>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8" name="Line 53">
            <a:extLst>
              <a:ext uri="{FF2B5EF4-FFF2-40B4-BE49-F238E27FC236}">
                <a16:creationId xmlns:a16="http://schemas.microsoft.com/office/drawing/2014/main" id="{E3BFB499-7F23-164F-A225-CAAA7B80074B}"/>
              </a:ext>
            </a:extLst>
          </p:cNvPr>
          <p:cNvSpPr>
            <a:spLocks noChangeShapeType="1"/>
          </p:cNvSpPr>
          <p:nvPr/>
        </p:nvSpPr>
        <p:spPr bwMode="auto">
          <a:xfrm flipH="1">
            <a:off x="7230202" y="2587431"/>
            <a:ext cx="100013" cy="157163"/>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9" name="Line 54">
            <a:extLst>
              <a:ext uri="{FF2B5EF4-FFF2-40B4-BE49-F238E27FC236}">
                <a16:creationId xmlns:a16="http://schemas.microsoft.com/office/drawing/2014/main" id="{24D51B99-FE66-D84E-AF2C-706F58BCCC3D}"/>
              </a:ext>
            </a:extLst>
          </p:cNvPr>
          <p:cNvSpPr>
            <a:spLocks noChangeShapeType="1"/>
          </p:cNvSpPr>
          <p:nvPr/>
        </p:nvSpPr>
        <p:spPr bwMode="auto">
          <a:xfrm flipH="1" flipV="1">
            <a:off x="7351646" y="3158931"/>
            <a:ext cx="185738"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0" name="Freeform 55">
            <a:extLst>
              <a:ext uri="{FF2B5EF4-FFF2-40B4-BE49-F238E27FC236}">
                <a16:creationId xmlns:a16="http://schemas.microsoft.com/office/drawing/2014/main" id="{0AF0F7C2-E293-2A4E-B4A0-9966DF5B5243}"/>
              </a:ext>
            </a:extLst>
          </p:cNvPr>
          <p:cNvSpPr>
            <a:spLocks/>
          </p:cNvSpPr>
          <p:nvPr/>
        </p:nvSpPr>
        <p:spPr bwMode="auto">
          <a:xfrm>
            <a:off x="5864556" y="2440548"/>
            <a:ext cx="1631156" cy="1185863"/>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9CDFF9"/>
          </a:solidFill>
          <a:ln>
            <a:noFill/>
          </a:ln>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261" name="Text Box 70">
            <a:extLst>
              <a:ext uri="{FF2B5EF4-FFF2-40B4-BE49-F238E27FC236}">
                <a16:creationId xmlns:a16="http://schemas.microsoft.com/office/drawing/2014/main" id="{6E272ACE-5938-0646-A38F-6031C9F45819}"/>
              </a:ext>
            </a:extLst>
          </p:cNvPr>
          <p:cNvSpPr txBox="1">
            <a:spLocks noChangeArrowheads="1"/>
          </p:cNvSpPr>
          <p:nvPr/>
        </p:nvSpPr>
        <p:spPr bwMode="auto">
          <a:xfrm>
            <a:off x="6376514" y="2681491"/>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CC0000"/>
                </a:solidFill>
              </a:rPr>
              <a:t>public</a:t>
            </a:r>
          </a:p>
          <a:p>
            <a:pPr algn="ctr" defTabSz="685800" eaLnBrk="0" fontAlgn="base" hangingPunct="0">
              <a:spcBef>
                <a:spcPct val="0"/>
              </a:spcBef>
              <a:spcAft>
                <a:spcPct val="0"/>
              </a:spcAft>
              <a:defRPr/>
            </a:pPr>
            <a:r>
              <a:rPr lang="en-US" altLang="en-US" sz="1200" kern="0">
                <a:solidFill>
                  <a:srgbClr val="CC0000"/>
                </a:solidFill>
              </a:rPr>
              <a:t> Internet</a:t>
            </a:r>
            <a:endParaRPr lang="en-US" altLang="en-US" sz="1800" kern="0">
              <a:solidFill>
                <a:srgbClr val="CC0000"/>
              </a:solidFill>
            </a:endParaRPr>
          </a:p>
        </p:txBody>
      </p:sp>
      <p:sp>
        <p:nvSpPr>
          <p:cNvPr id="262" name="Freeform 71">
            <a:extLst>
              <a:ext uri="{FF2B5EF4-FFF2-40B4-BE49-F238E27FC236}">
                <a16:creationId xmlns:a16="http://schemas.microsoft.com/office/drawing/2014/main" id="{A7C4DEB4-E3E6-8547-B127-1273B3D3EA69}"/>
              </a:ext>
            </a:extLst>
          </p:cNvPr>
          <p:cNvSpPr>
            <a:spLocks/>
          </p:cNvSpPr>
          <p:nvPr/>
        </p:nvSpPr>
        <p:spPr bwMode="auto">
          <a:xfrm>
            <a:off x="5568259" y="4242910"/>
            <a:ext cx="2224088" cy="1042988"/>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9CDFF9"/>
          </a:solidFill>
          <a:ln>
            <a:noFill/>
          </a:ln>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263" name="Line 77">
            <a:extLst>
              <a:ext uri="{FF2B5EF4-FFF2-40B4-BE49-F238E27FC236}">
                <a16:creationId xmlns:a16="http://schemas.microsoft.com/office/drawing/2014/main" id="{0E1C7AA0-FA95-B844-83B1-903DF41A68D1}"/>
              </a:ext>
            </a:extLst>
          </p:cNvPr>
          <p:cNvSpPr>
            <a:spLocks noChangeShapeType="1"/>
          </p:cNvSpPr>
          <p:nvPr/>
        </p:nvSpPr>
        <p:spPr bwMode="auto">
          <a:xfrm flipH="1">
            <a:off x="5894321" y="4442425"/>
            <a:ext cx="641747" cy="323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4" name="Line 78">
            <a:extLst>
              <a:ext uri="{FF2B5EF4-FFF2-40B4-BE49-F238E27FC236}">
                <a16:creationId xmlns:a16="http://schemas.microsoft.com/office/drawing/2014/main" id="{0173F26E-AC6F-FD4F-995F-CADED52CD421}"/>
              </a:ext>
            </a:extLst>
          </p:cNvPr>
          <p:cNvSpPr>
            <a:spLocks noChangeShapeType="1"/>
          </p:cNvSpPr>
          <p:nvPr/>
        </p:nvSpPr>
        <p:spPr bwMode="auto">
          <a:xfrm flipH="1">
            <a:off x="6276512" y="4478144"/>
            <a:ext cx="422672" cy="2952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5" name="Line 79">
            <a:extLst>
              <a:ext uri="{FF2B5EF4-FFF2-40B4-BE49-F238E27FC236}">
                <a16:creationId xmlns:a16="http://schemas.microsoft.com/office/drawing/2014/main" id="{3CEA4312-2D22-9340-9D8D-17C8CC88AE05}"/>
              </a:ext>
            </a:extLst>
          </p:cNvPr>
          <p:cNvSpPr>
            <a:spLocks noChangeShapeType="1"/>
          </p:cNvSpPr>
          <p:nvPr/>
        </p:nvSpPr>
        <p:spPr bwMode="auto">
          <a:xfrm flipH="1">
            <a:off x="6680134" y="4482906"/>
            <a:ext cx="111919" cy="28694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7" name="Line 95">
            <a:extLst>
              <a:ext uri="{FF2B5EF4-FFF2-40B4-BE49-F238E27FC236}">
                <a16:creationId xmlns:a16="http://schemas.microsoft.com/office/drawing/2014/main" id="{7E28B523-ED73-8C40-ACD2-43F86A8C48E6}"/>
              </a:ext>
            </a:extLst>
          </p:cNvPr>
          <p:cNvSpPr>
            <a:spLocks noChangeShapeType="1"/>
          </p:cNvSpPr>
          <p:nvPr/>
        </p:nvSpPr>
        <p:spPr bwMode="auto">
          <a:xfrm>
            <a:off x="6801578" y="3516118"/>
            <a:ext cx="0" cy="79652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8" name="Text Box 97">
            <a:extLst>
              <a:ext uri="{FF2B5EF4-FFF2-40B4-BE49-F238E27FC236}">
                <a16:creationId xmlns:a16="http://schemas.microsoft.com/office/drawing/2014/main" id="{C679E988-7156-B949-B8A6-F53CA81FBD00}"/>
              </a:ext>
            </a:extLst>
          </p:cNvPr>
          <p:cNvSpPr txBox="1">
            <a:spLocks noChangeArrowheads="1"/>
          </p:cNvSpPr>
          <p:nvPr/>
        </p:nvSpPr>
        <p:spPr bwMode="auto">
          <a:xfrm>
            <a:off x="5551626" y="4125719"/>
            <a:ext cx="950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CC0000"/>
                </a:solidFill>
              </a:rPr>
              <a:t>institutional</a:t>
            </a:r>
          </a:p>
          <a:p>
            <a:pPr algn="ctr" defTabSz="685800" eaLnBrk="0" fontAlgn="base" hangingPunct="0">
              <a:spcBef>
                <a:spcPct val="0"/>
              </a:spcBef>
              <a:spcAft>
                <a:spcPct val="0"/>
              </a:spcAft>
              <a:defRPr/>
            </a:pPr>
            <a:r>
              <a:rPr lang="en-US" altLang="en-US" sz="1200" kern="0">
                <a:solidFill>
                  <a:srgbClr val="CC0000"/>
                </a:solidFill>
              </a:rPr>
              <a:t>network</a:t>
            </a:r>
            <a:endParaRPr lang="en-US" altLang="en-US" sz="1800" kern="0">
              <a:solidFill>
                <a:srgbClr val="CC0000"/>
              </a:solidFill>
            </a:endParaRPr>
          </a:p>
        </p:txBody>
      </p:sp>
      <p:sp>
        <p:nvSpPr>
          <p:cNvPr id="269" name="Text Box 98">
            <a:extLst>
              <a:ext uri="{FF2B5EF4-FFF2-40B4-BE49-F238E27FC236}">
                <a16:creationId xmlns:a16="http://schemas.microsoft.com/office/drawing/2014/main" id="{67295E16-B892-F14C-929B-3E20FB10905C}"/>
              </a:ext>
            </a:extLst>
          </p:cNvPr>
          <p:cNvSpPr txBox="1">
            <a:spLocks noChangeArrowheads="1"/>
          </p:cNvSpPr>
          <p:nvPr/>
        </p:nvSpPr>
        <p:spPr bwMode="auto">
          <a:xfrm>
            <a:off x="7057028" y="4411469"/>
            <a:ext cx="1021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dirty="0">
                <a:solidFill>
                  <a:srgbClr val="000000"/>
                </a:solidFill>
              </a:rPr>
              <a:t>1 Gbps LAN</a:t>
            </a:r>
            <a:endParaRPr lang="en-US" altLang="en-US" sz="1800" kern="0" dirty="0">
              <a:solidFill>
                <a:srgbClr val="3333CC"/>
              </a:solidFill>
            </a:endParaRPr>
          </a:p>
        </p:txBody>
      </p:sp>
      <p:sp>
        <p:nvSpPr>
          <p:cNvPr id="270" name="Text Box 99">
            <a:extLst>
              <a:ext uri="{FF2B5EF4-FFF2-40B4-BE49-F238E27FC236}">
                <a16:creationId xmlns:a16="http://schemas.microsoft.com/office/drawing/2014/main" id="{6A31B9E8-42B5-DA4F-BEEB-38A1A2168C47}"/>
              </a:ext>
            </a:extLst>
          </p:cNvPr>
          <p:cNvSpPr txBox="1">
            <a:spLocks noChangeArrowheads="1"/>
          </p:cNvSpPr>
          <p:nvPr/>
        </p:nvSpPr>
        <p:spPr bwMode="auto">
          <a:xfrm>
            <a:off x="6802768" y="3657804"/>
            <a:ext cx="944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200" kern="0" dirty="0">
                <a:solidFill>
                  <a:srgbClr val="000000"/>
                </a:solidFill>
              </a:rPr>
              <a:t>1.54 Mbps </a:t>
            </a:r>
          </a:p>
          <a:p>
            <a:pPr defTabSz="685800" eaLnBrk="0" fontAlgn="base" hangingPunct="0">
              <a:spcBef>
                <a:spcPct val="0"/>
              </a:spcBef>
              <a:spcAft>
                <a:spcPct val="0"/>
              </a:spcAft>
              <a:defRPr/>
            </a:pPr>
            <a:r>
              <a:rPr lang="en-US" altLang="en-US" sz="1200" kern="0" dirty="0">
                <a:solidFill>
                  <a:srgbClr val="000000"/>
                </a:solidFill>
              </a:rPr>
              <a:t>access link</a:t>
            </a:r>
            <a:endParaRPr lang="en-US" altLang="en-US" sz="1800" kern="0" dirty="0">
              <a:solidFill>
                <a:srgbClr val="3333CC"/>
              </a:solidFill>
            </a:endParaRPr>
          </a:p>
        </p:txBody>
      </p:sp>
      <p:grpSp>
        <p:nvGrpSpPr>
          <p:cNvPr id="292" name="Group 139">
            <a:extLst>
              <a:ext uri="{FF2B5EF4-FFF2-40B4-BE49-F238E27FC236}">
                <a16:creationId xmlns:a16="http://schemas.microsoft.com/office/drawing/2014/main" id="{F9E9E22C-69D8-A847-9177-B4D5A14ECA28}"/>
              </a:ext>
            </a:extLst>
          </p:cNvPr>
          <p:cNvGrpSpPr>
            <a:grpSpLocks/>
          </p:cNvGrpSpPr>
          <p:nvPr/>
        </p:nvGrpSpPr>
        <p:grpSpPr bwMode="auto">
          <a:xfrm>
            <a:off x="5547849" y="2383834"/>
            <a:ext cx="283369" cy="432197"/>
            <a:chOff x="4140" y="429"/>
            <a:chExt cx="1425" cy="2396"/>
          </a:xfrm>
        </p:grpSpPr>
        <p:sp>
          <p:nvSpPr>
            <p:cNvPr id="293" name="Freeform 140">
              <a:extLst>
                <a:ext uri="{FF2B5EF4-FFF2-40B4-BE49-F238E27FC236}">
                  <a16:creationId xmlns:a16="http://schemas.microsoft.com/office/drawing/2014/main" id="{86EDF6AA-4B2E-6342-9BFA-CFF30B1C290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4" name="Rectangle 141">
              <a:extLst>
                <a:ext uri="{FF2B5EF4-FFF2-40B4-BE49-F238E27FC236}">
                  <a16:creationId xmlns:a16="http://schemas.microsoft.com/office/drawing/2014/main" id="{6B9D834D-0DEE-9248-AD7A-C2D336AEBD50}"/>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5" name="Freeform 142">
              <a:extLst>
                <a:ext uri="{FF2B5EF4-FFF2-40B4-BE49-F238E27FC236}">
                  <a16:creationId xmlns:a16="http://schemas.microsoft.com/office/drawing/2014/main" id="{29245DF3-F7D6-B840-B253-23D4A8D2C19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6" name="Freeform 143">
              <a:extLst>
                <a:ext uri="{FF2B5EF4-FFF2-40B4-BE49-F238E27FC236}">
                  <a16:creationId xmlns:a16="http://schemas.microsoft.com/office/drawing/2014/main" id="{B747AC17-9BF4-BB41-A5DA-D229A9BA1A64}"/>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7" name="Rectangle 144">
              <a:extLst>
                <a:ext uri="{FF2B5EF4-FFF2-40B4-BE49-F238E27FC236}">
                  <a16:creationId xmlns:a16="http://schemas.microsoft.com/office/drawing/2014/main" id="{1B65D50E-A82B-7347-A7F6-556D3939DD4B}"/>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98" name="Group 145">
              <a:extLst>
                <a:ext uri="{FF2B5EF4-FFF2-40B4-BE49-F238E27FC236}">
                  <a16:creationId xmlns:a16="http://schemas.microsoft.com/office/drawing/2014/main" id="{E47B5BD8-DFF7-9441-92CB-80BB05AB6451}"/>
                </a:ext>
              </a:extLst>
            </p:cNvPr>
            <p:cNvGrpSpPr>
              <a:grpSpLocks/>
            </p:cNvGrpSpPr>
            <p:nvPr/>
          </p:nvGrpSpPr>
          <p:grpSpPr bwMode="auto">
            <a:xfrm>
              <a:off x="4749" y="668"/>
              <a:ext cx="581" cy="145"/>
              <a:chOff x="614" y="2568"/>
              <a:chExt cx="725" cy="139"/>
            </a:xfrm>
          </p:grpSpPr>
          <p:sp>
            <p:nvSpPr>
              <p:cNvPr id="323" name="AutoShape 146">
                <a:extLst>
                  <a:ext uri="{FF2B5EF4-FFF2-40B4-BE49-F238E27FC236}">
                    <a16:creationId xmlns:a16="http://schemas.microsoft.com/office/drawing/2014/main" id="{B75BF63D-E7E0-6640-A10B-E09175442A77}"/>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4" name="AutoShape 147">
                <a:extLst>
                  <a:ext uri="{FF2B5EF4-FFF2-40B4-BE49-F238E27FC236}">
                    <a16:creationId xmlns:a16="http://schemas.microsoft.com/office/drawing/2014/main" id="{074358F6-E1DA-D042-B053-9C4C54023FE2}"/>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99" name="Rectangle 148">
              <a:extLst>
                <a:ext uri="{FF2B5EF4-FFF2-40B4-BE49-F238E27FC236}">
                  <a16:creationId xmlns:a16="http://schemas.microsoft.com/office/drawing/2014/main" id="{DECDE972-9E25-674C-ACC1-43F55CD92F4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0" name="Group 149">
              <a:extLst>
                <a:ext uri="{FF2B5EF4-FFF2-40B4-BE49-F238E27FC236}">
                  <a16:creationId xmlns:a16="http://schemas.microsoft.com/office/drawing/2014/main" id="{82296A06-752A-254D-8846-4D0F3F43F261}"/>
                </a:ext>
              </a:extLst>
            </p:cNvPr>
            <p:cNvGrpSpPr>
              <a:grpSpLocks/>
            </p:cNvGrpSpPr>
            <p:nvPr/>
          </p:nvGrpSpPr>
          <p:grpSpPr bwMode="auto">
            <a:xfrm>
              <a:off x="4747" y="994"/>
              <a:ext cx="581" cy="134"/>
              <a:chOff x="614" y="2568"/>
              <a:chExt cx="725" cy="139"/>
            </a:xfrm>
          </p:grpSpPr>
          <p:sp>
            <p:nvSpPr>
              <p:cNvPr id="321" name="AutoShape 150">
                <a:extLst>
                  <a:ext uri="{FF2B5EF4-FFF2-40B4-BE49-F238E27FC236}">
                    <a16:creationId xmlns:a16="http://schemas.microsoft.com/office/drawing/2014/main" id="{F5A8BC22-523A-4147-9575-B8F7D060F116}"/>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2" name="AutoShape 151">
                <a:extLst>
                  <a:ext uri="{FF2B5EF4-FFF2-40B4-BE49-F238E27FC236}">
                    <a16:creationId xmlns:a16="http://schemas.microsoft.com/office/drawing/2014/main" id="{EAF2AC7F-A8C0-FC4F-8C37-5D458F19BF6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1" name="Rectangle 152">
              <a:extLst>
                <a:ext uri="{FF2B5EF4-FFF2-40B4-BE49-F238E27FC236}">
                  <a16:creationId xmlns:a16="http://schemas.microsoft.com/office/drawing/2014/main" id="{4F90A69C-CEC4-A24D-9C82-52BA6FC8934D}"/>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02" name="Rectangle 153">
              <a:extLst>
                <a:ext uri="{FF2B5EF4-FFF2-40B4-BE49-F238E27FC236}">
                  <a16:creationId xmlns:a16="http://schemas.microsoft.com/office/drawing/2014/main" id="{4EAFCA72-25B7-7747-916E-327595FFDBC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3" name="Group 154">
              <a:extLst>
                <a:ext uri="{FF2B5EF4-FFF2-40B4-BE49-F238E27FC236}">
                  <a16:creationId xmlns:a16="http://schemas.microsoft.com/office/drawing/2014/main" id="{8277CD38-8B7B-9748-AD3B-10D14BC1AA1D}"/>
                </a:ext>
              </a:extLst>
            </p:cNvPr>
            <p:cNvGrpSpPr>
              <a:grpSpLocks/>
            </p:cNvGrpSpPr>
            <p:nvPr/>
          </p:nvGrpSpPr>
          <p:grpSpPr bwMode="auto">
            <a:xfrm>
              <a:off x="4735" y="1627"/>
              <a:ext cx="582" cy="151"/>
              <a:chOff x="614" y="2568"/>
              <a:chExt cx="725" cy="139"/>
            </a:xfrm>
          </p:grpSpPr>
          <p:sp>
            <p:nvSpPr>
              <p:cNvPr id="319" name="AutoShape 155">
                <a:extLst>
                  <a:ext uri="{FF2B5EF4-FFF2-40B4-BE49-F238E27FC236}">
                    <a16:creationId xmlns:a16="http://schemas.microsoft.com/office/drawing/2014/main" id="{5B02472C-767E-8C4B-A1E5-693F9C4C2A6A}"/>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0" name="AutoShape 156">
                <a:extLst>
                  <a:ext uri="{FF2B5EF4-FFF2-40B4-BE49-F238E27FC236}">
                    <a16:creationId xmlns:a16="http://schemas.microsoft.com/office/drawing/2014/main" id="{DA6E1AA2-450F-174D-A85C-5D39B60ABD9D}"/>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4" name="Freeform 157">
              <a:extLst>
                <a:ext uri="{FF2B5EF4-FFF2-40B4-BE49-F238E27FC236}">
                  <a16:creationId xmlns:a16="http://schemas.microsoft.com/office/drawing/2014/main" id="{43557BDC-C555-5040-B5DB-5D425E9BFE16}"/>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05" name="Group 158">
              <a:extLst>
                <a:ext uri="{FF2B5EF4-FFF2-40B4-BE49-F238E27FC236}">
                  <a16:creationId xmlns:a16="http://schemas.microsoft.com/office/drawing/2014/main" id="{C333E870-3BD7-C645-AAC2-98508A7E36E9}"/>
                </a:ext>
              </a:extLst>
            </p:cNvPr>
            <p:cNvGrpSpPr>
              <a:grpSpLocks/>
            </p:cNvGrpSpPr>
            <p:nvPr/>
          </p:nvGrpSpPr>
          <p:grpSpPr bwMode="auto">
            <a:xfrm>
              <a:off x="4739" y="1327"/>
              <a:ext cx="582" cy="139"/>
              <a:chOff x="614" y="2568"/>
              <a:chExt cx="725" cy="139"/>
            </a:xfrm>
          </p:grpSpPr>
          <p:sp>
            <p:nvSpPr>
              <p:cNvPr id="317" name="AutoShape 159">
                <a:extLst>
                  <a:ext uri="{FF2B5EF4-FFF2-40B4-BE49-F238E27FC236}">
                    <a16:creationId xmlns:a16="http://schemas.microsoft.com/office/drawing/2014/main" id="{EFC968C4-6392-E247-9A44-0D21D80BC1C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8" name="AutoShape 160">
                <a:extLst>
                  <a:ext uri="{FF2B5EF4-FFF2-40B4-BE49-F238E27FC236}">
                    <a16:creationId xmlns:a16="http://schemas.microsoft.com/office/drawing/2014/main" id="{9315F821-D903-1C43-B0DF-C13E1CFC6E9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6" name="Rectangle 161">
              <a:extLst>
                <a:ext uri="{FF2B5EF4-FFF2-40B4-BE49-F238E27FC236}">
                  <a16:creationId xmlns:a16="http://schemas.microsoft.com/office/drawing/2014/main" id="{4A93E05B-231B-8F4E-AC44-1E61C8779F78}"/>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07" name="Freeform 162">
              <a:extLst>
                <a:ext uri="{FF2B5EF4-FFF2-40B4-BE49-F238E27FC236}">
                  <a16:creationId xmlns:a16="http://schemas.microsoft.com/office/drawing/2014/main" id="{A81021FA-3B4B-8540-B233-88280DF917CD}"/>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8" name="Freeform 163">
              <a:extLst>
                <a:ext uri="{FF2B5EF4-FFF2-40B4-BE49-F238E27FC236}">
                  <a16:creationId xmlns:a16="http://schemas.microsoft.com/office/drawing/2014/main" id="{B4BBCFA8-CE65-3B46-B8C0-90C8E2A9FAE4}"/>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9" name="Oval 164">
              <a:extLst>
                <a:ext uri="{FF2B5EF4-FFF2-40B4-BE49-F238E27FC236}">
                  <a16:creationId xmlns:a16="http://schemas.microsoft.com/office/drawing/2014/main" id="{5BC0A35E-B59B-2747-AF4F-E2B7BF2E9D9B}"/>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0" name="Freeform 165">
              <a:extLst>
                <a:ext uri="{FF2B5EF4-FFF2-40B4-BE49-F238E27FC236}">
                  <a16:creationId xmlns:a16="http://schemas.microsoft.com/office/drawing/2014/main" id="{18C56782-0533-9C40-9224-8F36130D8884}"/>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1" name="AutoShape 166">
              <a:extLst>
                <a:ext uri="{FF2B5EF4-FFF2-40B4-BE49-F238E27FC236}">
                  <a16:creationId xmlns:a16="http://schemas.microsoft.com/office/drawing/2014/main" id="{B68A6AC7-4ED2-D44E-90B8-E63CF73BBC97}"/>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2" name="AutoShape 167">
              <a:extLst>
                <a:ext uri="{FF2B5EF4-FFF2-40B4-BE49-F238E27FC236}">
                  <a16:creationId xmlns:a16="http://schemas.microsoft.com/office/drawing/2014/main" id="{906EF179-00FE-3F4F-AD8D-E9B8F23DE35F}"/>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3" name="Oval 168">
              <a:extLst>
                <a:ext uri="{FF2B5EF4-FFF2-40B4-BE49-F238E27FC236}">
                  <a16:creationId xmlns:a16="http://schemas.microsoft.com/office/drawing/2014/main" id="{714D65B7-5EDC-2840-9C29-D308D9655A6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4" name="Oval 169">
              <a:extLst>
                <a:ext uri="{FF2B5EF4-FFF2-40B4-BE49-F238E27FC236}">
                  <a16:creationId xmlns:a16="http://schemas.microsoft.com/office/drawing/2014/main" id="{E64A117A-C67D-AB41-A8E7-4A508BB314F3}"/>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15" name="Oval 170">
              <a:extLst>
                <a:ext uri="{FF2B5EF4-FFF2-40B4-BE49-F238E27FC236}">
                  <a16:creationId xmlns:a16="http://schemas.microsoft.com/office/drawing/2014/main" id="{C59668D3-09F9-BD44-8596-C01818912BD0}"/>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6" name="Rectangle 171">
              <a:extLst>
                <a:ext uri="{FF2B5EF4-FFF2-40B4-BE49-F238E27FC236}">
                  <a16:creationId xmlns:a16="http://schemas.microsoft.com/office/drawing/2014/main" id="{8E530C7C-3D86-3C4B-891E-CB9AC883FCB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25" name="Group 172">
            <a:extLst>
              <a:ext uri="{FF2B5EF4-FFF2-40B4-BE49-F238E27FC236}">
                <a16:creationId xmlns:a16="http://schemas.microsoft.com/office/drawing/2014/main" id="{F34C0BB9-9ECA-9B40-B10C-16DEDBDC16C3}"/>
              </a:ext>
            </a:extLst>
          </p:cNvPr>
          <p:cNvGrpSpPr>
            <a:grpSpLocks/>
          </p:cNvGrpSpPr>
          <p:nvPr/>
        </p:nvGrpSpPr>
        <p:grpSpPr bwMode="auto">
          <a:xfrm>
            <a:off x="5659768" y="4718650"/>
            <a:ext cx="394097" cy="417910"/>
            <a:chOff x="-44" y="1473"/>
            <a:chExt cx="981" cy="1105"/>
          </a:xfrm>
        </p:grpSpPr>
        <p:pic>
          <p:nvPicPr>
            <p:cNvPr id="326" name="Picture 173" descr="desktop_computer_stylized_medium">
              <a:extLst>
                <a:ext uri="{FF2B5EF4-FFF2-40B4-BE49-F238E27FC236}">
                  <a16:creationId xmlns:a16="http://schemas.microsoft.com/office/drawing/2014/main" id="{58DEA6BA-6A8A-414B-A5D1-8C42E963B5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 name="Freeform 174">
              <a:extLst>
                <a:ext uri="{FF2B5EF4-FFF2-40B4-BE49-F238E27FC236}">
                  <a16:creationId xmlns:a16="http://schemas.microsoft.com/office/drawing/2014/main" id="{5636D377-DB0D-6F40-811F-10EE64604D69}"/>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328" name="Group 175">
            <a:extLst>
              <a:ext uri="{FF2B5EF4-FFF2-40B4-BE49-F238E27FC236}">
                <a16:creationId xmlns:a16="http://schemas.microsoft.com/office/drawing/2014/main" id="{7306AC90-5B34-3F4E-B626-0E34022A31C8}"/>
              </a:ext>
            </a:extLst>
          </p:cNvPr>
          <p:cNvGrpSpPr>
            <a:grpSpLocks/>
          </p:cNvGrpSpPr>
          <p:nvPr/>
        </p:nvGrpSpPr>
        <p:grpSpPr bwMode="auto">
          <a:xfrm>
            <a:off x="6233649" y="2025457"/>
            <a:ext cx="283369" cy="432197"/>
            <a:chOff x="4140" y="429"/>
            <a:chExt cx="1425" cy="2396"/>
          </a:xfrm>
        </p:grpSpPr>
        <p:sp>
          <p:nvSpPr>
            <p:cNvPr id="329" name="Freeform 176">
              <a:extLst>
                <a:ext uri="{FF2B5EF4-FFF2-40B4-BE49-F238E27FC236}">
                  <a16:creationId xmlns:a16="http://schemas.microsoft.com/office/drawing/2014/main" id="{F3CFDF78-3F2C-B047-99D5-2F35E0D1B49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0" name="Rectangle 177">
              <a:extLst>
                <a:ext uri="{FF2B5EF4-FFF2-40B4-BE49-F238E27FC236}">
                  <a16:creationId xmlns:a16="http://schemas.microsoft.com/office/drawing/2014/main" id="{6D671750-A74B-B64E-8E68-C40948E6DE3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1" name="Freeform 178">
              <a:extLst>
                <a:ext uri="{FF2B5EF4-FFF2-40B4-BE49-F238E27FC236}">
                  <a16:creationId xmlns:a16="http://schemas.microsoft.com/office/drawing/2014/main" id="{9438FA78-1938-514C-80BF-10ED666E38F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2" name="Freeform 179">
              <a:extLst>
                <a:ext uri="{FF2B5EF4-FFF2-40B4-BE49-F238E27FC236}">
                  <a16:creationId xmlns:a16="http://schemas.microsoft.com/office/drawing/2014/main" id="{FD23EFF2-90E8-9045-936A-06124249A5E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3" name="Rectangle 180">
              <a:extLst>
                <a:ext uri="{FF2B5EF4-FFF2-40B4-BE49-F238E27FC236}">
                  <a16:creationId xmlns:a16="http://schemas.microsoft.com/office/drawing/2014/main" id="{C3C9A679-FD27-EE4A-B715-049B9DDB6300}"/>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34" name="Group 181">
              <a:extLst>
                <a:ext uri="{FF2B5EF4-FFF2-40B4-BE49-F238E27FC236}">
                  <a16:creationId xmlns:a16="http://schemas.microsoft.com/office/drawing/2014/main" id="{F5C3481D-451B-B142-A35C-15C582D38E95}"/>
                </a:ext>
              </a:extLst>
            </p:cNvPr>
            <p:cNvGrpSpPr>
              <a:grpSpLocks/>
            </p:cNvGrpSpPr>
            <p:nvPr/>
          </p:nvGrpSpPr>
          <p:grpSpPr bwMode="auto">
            <a:xfrm>
              <a:off x="4749" y="668"/>
              <a:ext cx="581" cy="145"/>
              <a:chOff x="614" y="2568"/>
              <a:chExt cx="725" cy="139"/>
            </a:xfrm>
          </p:grpSpPr>
          <p:sp>
            <p:nvSpPr>
              <p:cNvPr id="359" name="AutoShape 182">
                <a:extLst>
                  <a:ext uri="{FF2B5EF4-FFF2-40B4-BE49-F238E27FC236}">
                    <a16:creationId xmlns:a16="http://schemas.microsoft.com/office/drawing/2014/main" id="{2C243628-F48B-0247-9C77-CADC193BA25B}"/>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60" name="AutoShape 183">
                <a:extLst>
                  <a:ext uri="{FF2B5EF4-FFF2-40B4-BE49-F238E27FC236}">
                    <a16:creationId xmlns:a16="http://schemas.microsoft.com/office/drawing/2014/main" id="{C3D71DA0-C793-D949-906B-887E37FD01C9}"/>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35" name="Rectangle 184">
              <a:extLst>
                <a:ext uri="{FF2B5EF4-FFF2-40B4-BE49-F238E27FC236}">
                  <a16:creationId xmlns:a16="http://schemas.microsoft.com/office/drawing/2014/main" id="{246902F9-C4DC-454E-9DA0-3D5842DB38D7}"/>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36" name="Group 185">
              <a:extLst>
                <a:ext uri="{FF2B5EF4-FFF2-40B4-BE49-F238E27FC236}">
                  <a16:creationId xmlns:a16="http://schemas.microsoft.com/office/drawing/2014/main" id="{7667DA9A-FE8F-654A-8B9E-218AADDABF18}"/>
                </a:ext>
              </a:extLst>
            </p:cNvPr>
            <p:cNvGrpSpPr>
              <a:grpSpLocks/>
            </p:cNvGrpSpPr>
            <p:nvPr/>
          </p:nvGrpSpPr>
          <p:grpSpPr bwMode="auto">
            <a:xfrm>
              <a:off x="4747" y="994"/>
              <a:ext cx="581" cy="134"/>
              <a:chOff x="614" y="2568"/>
              <a:chExt cx="725" cy="139"/>
            </a:xfrm>
          </p:grpSpPr>
          <p:sp>
            <p:nvSpPr>
              <p:cNvPr id="357" name="AutoShape 186">
                <a:extLst>
                  <a:ext uri="{FF2B5EF4-FFF2-40B4-BE49-F238E27FC236}">
                    <a16:creationId xmlns:a16="http://schemas.microsoft.com/office/drawing/2014/main" id="{89170F11-7571-2B45-8719-95E83BC651D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8" name="AutoShape 187">
                <a:extLst>
                  <a:ext uri="{FF2B5EF4-FFF2-40B4-BE49-F238E27FC236}">
                    <a16:creationId xmlns:a16="http://schemas.microsoft.com/office/drawing/2014/main" id="{E76D6632-4213-1A4C-994D-E58521FFA45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37" name="Rectangle 188">
              <a:extLst>
                <a:ext uri="{FF2B5EF4-FFF2-40B4-BE49-F238E27FC236}">
                  <a16:creationId xmlns:a16="http://schemas.microsoft.com/office/drawing/2014/main" id="{042D5530-947C-8042-964E-981127ADCA1C}"/>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8" name="Rectangle 189">
              <a:extLst>
                <a:ext uri="{FF2B5EF4-FFF2-40B4-BE49-F238E27FC236}">
                  <a16:creationId xmlns:a16="http://schemas.microsoft.com/office/drawing/2014/main" id="{2F89380A-7E24-A848-A517-F0FC736922E7}"/>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39" name="Group 190">
              <a:extLst>
                <a:ext uri="{FF2B5EF4-FFF2-40B4-BE49-F238E27FC236}">
                  <a16:creationId xmlns:a16="http://schemas.microsoft.com/office/drawing/2014/main" id="{38C1848A-3B99-B348-91C8-29218555E83A}"/>
                </a:ext>
              </a:extLst>
            </p:cNvPr>
            <p:cNvGrpSpPr>
              <a:grpSpLocks/>
            </p:cNvGrpSpPr>
            <p:nvPr/>
          </p:nvGrpSpPr>
          <p:grpSpPr bwMode="auto">
            <a:xfrm>
              <a:off x="4735" y="1627"/>
              <a:ext cx="582" cy="151"/>
              <a:chOff x="614" y="2568"/>
              <a:chExt cx="725" cy="139"/>
            </a:xfrm>
          </p:grpSpPr>
          <p:sp>
            <p:nvSpPr>
              <p:cNvPr id="355" name="AutoShape 191">
                <a:extLst>
                  <a:ext uri="{FF2B5EF4-FFF2-40B4-BE49-F238E27FC236}">
                    <a16:creationId xmlns:a16="http://schemas.microsoft.com/office/drawing/2014/main" id="{676776FA-ACE8-1B44-A3F2-EE744FFE1B2F}"/>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6" name="AutoShape 192">
                <a:extLst>
                  <a:ext uri="{FF2B5EF4-FFF2-40B4-BE49-F238E27FC236}">
                    <a16:creationId xmlns:a16="http://schemas.microsoft.com/office/drawing/2014/main" id="{642A052A-BC62-D049-9EBF-AC2B9D28A87C}"/>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40" name="Freeform 193">
              <a:extLst>
                <a:ext uri="{FF2B5EF4-FFF2-40B4-BE49-F238E27FC236}">
                  <a16:creationId xmlns:a16="http://schemas.microsoft.com/office/drawing/2014/main" id="{20022731-282E-5349-BD84-5AC93189411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41" name="Group 194">
              <a:extLst>
                <a:ext uri="{FF2B5EF4-FFF2-40B4-BE49-F238E27FC236}">
                  <a16:creationId xmlns:a16="http://schemas.microsoft.com/office/drawing/2014/main" id="{C8EEA896-B8C6-834F-9741-B4BC6894041D}"/>
                </a:ext>
              </a:extLst>
            </p:cNvPr>
            <p:cNvGrpSpPr>
              <a:grpSpLocks/>
            </p:cNvGrpSpPr>
            <p:nvPr/>
          </p:nvGrpSpPr>
          <p:grpSpPr bwMode="auto">
            <a:xfrm>
              <a:off x="4739" y="1327"/>
              <a:ext cx="582" cy="139"/>
              <a:chOff x="614" y="2568"/>
              <a:chExt cx="725" cy="139"/>
            </a:xfrm>
          </p:grpSpPr>
          <p:sp>
            <p:nvSpPr>
              <p:cNvPr id="353" name="AutoShape 195">
                <a:extLst>
                  <a:ext uri="{FF2B5EF4-FFF2-40B4-BE49-F238E27FC236}">
                    <a16:creationId xmlns:a16="http://schemas.microsoft.com/office/drawing/2014/main" id="{FAEB0127-5E88-8848-A1E8-FCDC82E85BB6}"/>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4" name="AutoShape 196">
                <a:extLst>
                  <a:ext uri="{FF2B5EF4-FFF2-40B4-BE49-F238E27FC236}">
                    <a16:creationId xmlns:a16="http://schemas.microsoft.com/office/drawing/2014/main" id="{F6C14D4D-54BC-0347-8DE7-8C387B0DE5D3}"/>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42" name="Rectangle 197">
              <a:extLst>
                <a:ext uri="{FF2B5EF4-FFF2-40B4-BE49-F238E27FC236}">
                  <a16:creationId xmlns:a16="http://schemas.microsoft.com/office/drawing/2014/main" id="{DE2B5795-02B3-824F-BFB7-9E4468C2E04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3" name="Freeform 198">
              <a:extLst>
                <a:ext uri="{FF2B5EF4-FFF2-40B4-BE49-F238E27FC236}">
                  <a16:creationId xmlns:a16="http://schemas.microsoft.com/office/drawing/2014/main" id="{30654D98-FCC5-4940-8B89-40DEC14D245E}"/>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44" name="Freeform 199">
              <a:extLst>
                <a:ext uri="{FF2B5EF4-FFF2-40B4-BE49-F238E27FC236}">
                  <a16:creationId xmlns:a16="http://schemas.microsoft.com/office/drawing/2014/main" id="{DB2F1485-9F89-A14E-B2B0-E716B66FE509}"/>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45" name="Oval 200">
              <a:extLst>
                <a:ext uri="{FF2B5EF4-FFF2-40B4-BE49-F238E27FC236}">
                  <a16:creationId xmlns:a16="http://schemas.microsoft.com/office/drawing/2014/main" id="{0913F7BB-B350-6F4C-8E3C-B4373B6BBC1E}"/>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6" name="Freeform 201">
              <a:extLst>
                <a:ext uri="{FF2B5EF4-FFF2-40B4-BE49-F238E27FC236}">
                  <a16:creationId xmlns:a16="http://schemas.microsoft.com/office/drawing/2014/main" id="{D806CA0F-D39E-1044-8994-B3481BAC561C}"/>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47" name="AutoShape 202">
              <a:extLst>
                <a:ext uri="{FF2B5EF4-FFF2-40B4-BE49-F238E27FC236}">
                  <a16:creationId xmlns:a16="http://schemas.microsoft.com/office/drawing/2014/main" id="{653E2F84-88DD-4C48-9132-5E9C22D3C500}"/>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8" name="AutoShape 203">
              <a:extLst>
                <a:ext uri="{FF2B5EF4-FFF2-40B4-BE49-F238E27FC236}">
                  <a16:creationId xmlns:a16="http://schemas.microsoft.com/office/drawing/2014/main" id="{7C1622A3-9F30-FA42-9B80-C8BB00A05B8D}"/>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9" name="Oval 204">
              <a:extLst>
                <a:ext uri="{FF2B5EF4-FFF2-40B4-BE49-F238E27FC236}">
                  <a16:creationId xmlns:a16="http://schemas.microsoft.com/office/drawing/2014/main" id="{432A4179-C51B-DE48-94FC-B7412F4DD34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0" name="Oval 205">
              <a:extLst>
                <a:ext uri="{FF2B5EF4-FFF2-40B4-BE49-F238E27FC236}">
                  <a16:creationId xmlns:a16="http://schemas.microsoft.com/office/drawing/2014/main" id="{9EF71E96-D069-134D-9318-D85F7FF2C50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51" name="Oval 206">
              <a:extLst>
                <a:ext uri="{FF2B5EF4-FFF2-40B4-BE49-F238E27FC236}">
                  <a16:creationId xmlns:a16="http://schemas.microsoft.com/office/drawing/2014/main" id="{3E78A6EB-9CEA-E74E-91AB-439D7171D3AA}"/>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2" name="Rectangle 207">
              <a:extLst>
                <a:ext uri="{FF2B5EF4-FFF2-40B4-BE49-F238E27FC236}">
                  <a16:creationId xmlns:a16="http://schemas.microsoft.com/office/drawing/2014/main" id="{1A62E052-D07D-6743-8E2D-F67E3E528E8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61" name="Group 208">
            <a:extLst>
              <a:ext uri="{FF2B5EF4-FFF2-40B4-BE49-F238E27FC236}">
                <a16:creationId xmlns:a16="http://schemas.microsoft.com/office/drawing/2014/main" id="{6A05235C-3E77-6F4F-8ADA-6D04AB8484D1}"/>
              </a:ext>
            </a:extLst>
          </p:cNvPr>
          <p:cNvGrpSpPr>
            <a:grpSpLocks/>
          </p:cNvGrpSpPr>
          <p:nvPr/>
        </p:nvGrpSpPr>
        <p:grpSpPr bwMode="auto">
          <a:xfrm>
            <a:off x="6798006" y="2049269"/>
            <a:ext cx="283369" cy="432197"/>
            <a:chOff x="4140" y="429"/>
            <a:chExt cx="1425" cy="2396"/>
          </a:xfrm>
        </p:grpSpPr>
        <p:sp>
          <p:nvSpPr>
            <p:cNvPr id="362" name="Freeform 209">
              <a:extLst>
                <a:ext uri="{FF2B5EF4-FFF2-40B4-BE49-F238E27FC236}">
                  <a16:creationId xmlns:a16="http://schemas.microsoft.com/office/drawing/2014/main" id="{D166875E-AD19-804C-965F-CDAED7A642D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3" name="Rectangle 210">
              <a:extLst>
                <a:ext uri="{FF2B5EF4-FFF2-40B4-BE49-F238E27FC236}">
                  <a16:creationId xmlns:a16="http://schemas.microsoft.com/office/drawing/2014/main" id="{EC5E264D-98A2-B44D-B995-4CB53C25E2B4}"/>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64" name="Freeform 211">
              <a:extLst>
                <a:ext uri="{FF2B5EF4-FFF2-40B4-BE49-F238E27FC236}">
                  <a16:creationId xmlns:a16="http://schemas.microsoft.com/office/drawing/2014/main" id="{C1CF933D-FB73-3240-9F1D-5EED49E6AB45}"/>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5" name="Freeform 212">
              <a:extLst>
                <a:ext uri="{FF2B5EF4-FFF2-40B4-BE49-F238E27FC236}">
                  <a16:creationId xmlns:a16="http://schemas.microsoft.com/office/drawing/2014/main" id="{0FC67CB2-6BE1-1847-A437-D99084C5CC4E}"/>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6" name="Rectangle 213">
              <a:extLst>
                <a:ext uri="{FF2B5EF4-FFF2-40B4-BE49-F238E27FC236}">
                  <a16:creationId xmlns:a16="http://schemas.microsoft.com/office/drawing/2014/main" id="{14B7D932-BBFC-B74D-816C-440DB3FEB06E}"/>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67" name="Group 214">
              <a:extLst>
                <a:ext uri="{FF2B5EF4-FFF2-40B4-BE49-F238E27FC236}">
                  <a16:creationId xmlns:a16="http://schemas.microsoft.com/office/drawing/2014/main" id="{904783F7-C673-AC48-8DEC-45B791D2E0FD}"/>
                </a:ext>
              </a:extLst>
            </p:cNvPr>
            <p:cNvGrpSpPr>
              <a:grpSpLocks/>
            </p:cNvGrpSpPr>
            <p:nvPr/>
          </p:nvGrpSpPr>
          <p:grpSpPr bwMode="auto">
            <a:xfrm>
              <a:off x="4749" y="668"/>
              <a:ext cx="581" cy="145"/>
              <a:chOff x="614" y="2568"/>
              <a:chExt cx="725" cy="139"/>
            </a:xfrm>
          </p:grpSpPr>
          <p:sp>
            <p:nvSpPr>
              <p:cNvPr id="392" name="AutoShape 215">
                <a:extLst>
                  <a:ext uri="{FF2B5EF4-FFF2-40B4-BE49-F238E27FC236}">
                    <a16:creationId xmlns:a16="http://schemas.microsoft.com/office/drawing/2014/main" id="{259ABA3E-950D-BF40-AF00-89747854A5FD}"/>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93" name="AutoShape 216">
                <a:extLst>
                  <a:ext uri="{FF2B5EF4-FFF2-40B4-BE49-F238E27FC236}">
                    <a16:creationId xmlns:a16="http://schemas.microsoft.com/office/drawing/2014/main" id="{D537C256-5556-E84D-BFD9-801601AF6D06}"/>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68" name="Rectangle 217">
              <a:extLst>
                <a:ext uri="{FF2B5EF4-FFF2-40B4-BE49-F238E27FC236}">
                  <a16:creationId xmlns:a16="http://schemas.microsoft.com/office/drawing/2014/main" id="{6A16D193-BA00-FA4C-84D3-5F7B5C0311B4}"/>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69" name="Group 218">
              <a:extLst>
                <a:ext uri="{FF2B5EF4-FFF2-40B4-BE49-F238E27FC236}">
                  <a16:creationId xmlns:a16="http://schemas.microsoft.com/office/drawing/2014/main" id="{7151F57C-7772-D741-B346-9FD22AFEAC1C}"/>
                </a:ext>
              </a:extLst>
            </p:cNvPr>
            <p:cNvGrpSpPr>
              <a:grpSpLocks/>
            </p:cNvGrpSpPr>
            <p:nvPr/>
          </p:nvGrpSpPr>
          <p:grpSpPr bwMode="auto">
            <a:xfrm>
              <a:off x="4747" y="994"/>
              <a:ext cx="581" cy="134"/>
              <a:chOff x="614" y="2568"/>
              <a:chExt cx="725" cy="139"/>
            </a:xfrm>
          </p:grpSpPr>
          <p:sp>
            <p:nvSpPr>
              <p:cNvPr id="390" name="AutoShape 219">
                <a:extLst>
                  <a:ext uri="{FF2B5EF4-FFF2-40B4-BE49-F238E27FC236}">
                    <a16:creationId xmlns:a16="http://schemas.microsoft.com/office/drawing/2014/main" id="{28A8406C-AFA4-F94B-A2C4-E4FFB185C64F}"/>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91" name="AutoShape 220">
                <a:extLst>
                  <a:ext uri="{FF2B5EF4-FFF2-40B4-BE49-F238E27FC236}">
                    <a16:creationId xmlns:a16="http://schemas.microsoft.com/office/drawing/2014/main" id="{9A186499-2183-C24F-89D0-ACB1D39A2787}"/>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70" name="Rectangle 221">
              <a:extLst>
                <a:ext uri="{FF2B5EF4-FFF2-40B4-BE49-F238E27FC236}">
                  <a16:creationId xmlns:a16="http://schemas.microsoft.com/office/drawing/2014/main" id="{6959C99C-8685-CE45-B4A0-BEEBD9CE6FDF}"/>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1" name="Rectangle 222">
              <a:extLst>
                <a:ext uri="{FF2B5EF4-FFF2-40B4-BE49-F238E27FC236}">
                  <a16:creationId xmlns:a16="http://schemas.microsoft.com/office/drawing/2014/main" id="{0CEC0CDC-F36A-E147-800E-4BFDDC412C2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72" name="Group 223">
              <a:extLst>
                <a:ext uri="{FF2B5EF4-FFF2-40B4-BE49-F238E27FC236}">
                  <a16:creationId xmlns:a16="http://schemas.microsoft.com/office/drawing/2014/main" id="{07BF1C14-2C6F-B94F-8289-1C37D6C61529}"/>
                </a:ext>
              </a:extLst>
            </p:cNvPr>
            <p:cNvGrpSpPr>
              <a:grpSpLocks/>
            </p:cNvGrpSpPr>
            <p:nvPr/>
          </p:nvGrpSpPr>
          <p:grpSpPr bwMode="auto">
            <a:xfrm>
              <a:off x="4735" y="1627"/>
              <a:ext cx="582" cy="151"/>
              <a:chOff x="614" y="2568"/>
              <a:chExt cx="725" cy="139"/>
            </a:xfrm>
          </p:grpSpPr>
          <p:sp>
            <p:nvSpPr>
              <p:cNvPr id="388" name="AutoShape 224">
                <a:extLst>
                  <a:ext uri="{FF2B5EF4-FFF2-40B4-BE49-F238E27FC236}">
                    <a16:creationId xmlns:a16="http://schemas.microsoft.com/office/drawing/2014/main" id="{B660D864-E6AF-2A4B-AF6E-15E67C246146}"/>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9" name="AutoShape 225">
                <a:extLst>
                  <a:ext uri="{FF2B5EF4-FFF2-40B4-BE49-F238E27FC236}">
                    <a16:creationId xmlns:a16="http://schemas.microsoft.com/office/drawing/2014/main" id="{A5592FCE-B8EB-CD42-BD69-D7E95DA3E255}"/>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73" name="Freeform 226">
              <a:extLst>
                <a:ext uri="{FF2B5EF4-FFF2-40B4-BE49-F238E27FC236}">
                  <a16:creationId xmlns:a16="http://schemas.microsoft.com/office/drawing/2014/main" id="{176C9152-AD9C-0043-999D-97BF01B75C5D}"/>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74" name="Group 227">
              <a:extLst>
                <a:ext uri="{FF2B5EF4-FFF2-40B4-BE49-F238E27FC236}">
                  <a16:creationId xmlns:a16="http://schemas.microsoft.com/office/drawing/2014/main" id="{DB7553BD-7EEF-1144-A10E-45052E753529}"/>
                </a:ext>
              </a:extLst>
            </p:cNvPr>
            <p:cNvGrpSpPr>
              <a:grpSpLocks/>
            </p:cNvGrpSpPr>
            <p:nvPr/>
          </p:nvGrpSpPr>
          <p:grpSpPr bwMode="auto">
            <a:xfrm>
              <a:off x="4739" y="1327"/>
              <a:ext cx="582" cy="139"/>
              <a:chOff x="614" y="2568"/>
              <a:chExt cx="725" cy="139"/>
            </a:xfrm>
          </p:grpSpPr>
          <p:sp>
            <p:nvSpPr>
              <p:cNvPr id="386" name="AutoShape 228">
                <a:extLst>
                  <a:ext uri="{FF2B5EF4-FFF2-40B4-BE49-F238E27FC236}">
                    <a16:creationId xmlns:a16="http://schemas.microsoft.com/office/drawing/2014/main" id="{209B423B-7C84-A444-BC5D-A11FD15670F9}"/>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7" name="AutoShape 229">
                <a:extLst>
                  <a:ext uri="{FF2B5EF4-FFF2-40B4-BE49-F238E27FC236}">
                    <a16:creationId xmlns:a16="http://schemas.microsoft.com/office/drawing/2014/main" id="{5AE73D33-B566-9A49-9DC6-C5469487BDCF}"/>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75" name="Rectangle 230">
              <a:extLst>
                <a:ext uri="{FF2B5EF4-FFF2-40B4-BE49-F238E27FC236}">
                  <a16:creationId xmlns:a16="http://schemas.microsoft.com/office/drawing/2014/main" id="{F54FB1FA-BA67-4B47-8CD0-DC612A86E69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6" name="Freeform 231">
              <a:extLst>
                <a:ext uri="{FF2B5EF4-FFF2-40B4-BE49-F238E27FC236}">
                  <a16:creationId xmlns:a16="http://schemas.microsoft.com/office/drawing/2014/main" id="{A3240397-6B0C-654E-88F1-F3F3AD6232E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77" name="Freeform 232">
              <a:extLst>
                <a:ext uri="{FF2B5EF4-FFF2-40B4-BE49-F238E27FC236}">
                  <a16:creationId xmlns:a16="http://schemas.microsoft.com/office/drawing/2014/main" id="{1A86C13D-4B43-504E-B61C-E2C6547752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78" name="Oval 233">
              <a:extLst>
                <a:ext uri="{FF2B5EF4-FFF2-40B4-BE49-F238E27FC236}">
                  <a16:creationId xmlns:a16="http://schemas.microsoft.com/office/drawing/2014/main" id="{A925E2BE-2521-064E-94A2-F5B3CE2A61D8}"/>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9" name="Freeform 234">
              <a:extLst>
                <a:ext uri="{FF2B5EF4-FFF2-40B4-BE49-F238E27FC236}">
                  <a16:creationId xmlns:a16="http://schemas.microsoft.com/office/drawing/2014/main" id="{D0F8527B-9979-9843-B950-02EEB33AD61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80" name="AutoShape 235">
              <a:extLst>
                <a:ext uri="{FF2B5EF4-FFF2-40B4-BE49-F238E27FC236}">
                  <a16:creationId xmlns:a16="http://schemas.microsoft.com/office/drawing/2014/main" id="{01246D65-1D83-514D-96A0-3F53F7E62D09}"/>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1" name="AutoShape 236">
              <a:extLst>
                <a:ext uri="{FF2B5EF4-FFF2-40B4-BE49-F238E27FC236}">
                  <a16:creationId xmlns:a16="http://schemas.microsoft.com/office/drawing/2014/main" id="{EE09E67D-74DE-8E41-B31D-30EBA899EA8C}"/>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2" name="Oval 237">
              <a:extLst>
                <a:ext uri="{FF2B5EF4-FFF2-40B4-BE49-F238E27FC236}">
                  <a16:creationId xmlns:a16="http://schemas.microsoft.com/office/drawing/2014/main" id="{1BAA3765-A4A2-D249-B5E6-B37A650693CE}"/>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3" name="Oval 238">
              <a:extLst>
                <a:ext uri="{FF2B5EF4-FFF2-40B4-BE49-F238E27FC236}">
                  <a16:creationId xmlns:a16="http://schemas.microsoft.com/office/drawing/2014/main" id="{B5829A6B-5209-D644-82E1-A9C2A8D9A01D}"/>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84" name="Oval 239">
              <a:extLst>
                <a:ext uri="{FF2B5EF4-FFF2-40B4-BE49-F238E27FC236}">
                  <a16:creationId xmlns:a16="http://schemas.microsoft.com/office/drawing/2014/main" id="{95394ED4-DC3D-F146-9AEE-0FC4AFC88A7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5" name="Rectangle 240">
              <a:extLst>
                <a:ext uri="{FF2B5EF4-FFF2-40B4-BE49-F238E27FC236}">
                  <a16:creationId xmlns:a16="http://schemas.microsoft.com/office/drawing/2014/main" id="{A039A534-5AD2-354C-8072-85670484B5B5}"/>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94" name="Group 241">
            <a:extLst>
              <a:ext uri="{FF2B5EF4-FFF2-40B4-BE49-F238E27FC236}">
                <a16:creationId xmlns:a16="http://schemas.microsoft.com/office/drawing/2014/main" id="{9BE96710-6956-1941-96D5-89D2082B85BD}"/>
              </a:ext>
            </a:extLst>
          </p:cNvPr>
          <p:cNvGrpSpPr>
            <a:grpSpLocks/>
          </p:cNvGrpSpPr>
          <p:nvPr/>
        </p:nvGrpSpPr>
        <p:grpSpPr bwMode="auto">
          <a:xfrm>
            <a:off x="7255206" y="2163569"/>
            <a:ext cx="283369" cy="432197"/>
            <a:chOff x="4140" y="429"/>
            <a:chExt cx="1425" cy="2396"/>
          </a:xfrm>
        </p:grpSpPr>
        <p:sp>
          <p:nvSpPr>
            <p:cNvPr id="395" name="Freeform 242">
              <a:extLst>
                <a:ext uri="{FF2B5EF4-FFF2-40B4-BE49-F238E27FC236}">
                  <a16:creationId xmlns:a16="http://schemas.microsoft.com/office/drawing/2014/main" id="{98FED06C-86AC-174D-897A-AF88782AB34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96" name="Rectangle 243">
              <a:extLst>
                <a:ext uri="{FF2B5EF4-FFF2-40B4-BE49-F238E27FC236}">
                  <a16:creationId xmlns:a16="http://schemas.microsoft.com/office/drawing/2014/main" id="{7BCB3493-2EA3-894F-95D3-4BD9689BC0B5}"/>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97" name="Freeform 244">
              <a:extLst>
                <a:ext uri="{FF2B5EF4-FFF2-40B4-BE49-F238E27FC236}">
                  <a16:creationId xmlns:a16="http://schemas.microsoft.com/office/drawing/2014/main" id="{04E3D02B-467F-7F4F-8DC3-9D363101FB1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98" name="Freeform 245">
              <a:extLst>
                <a:ext uri="{FF2B5EF4-FFF2-40B4-BE49-F238E27FC236}">
                  <a16:creationId xmlns:a16="http://schemas.microsoft.com/office/drawing/2014/main" id="{DA94A9FA-D5B5-214A-8D37-34D4B61F600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99" name="Rectangle 246">
              <a:extLst>
                <a:ext uri="{FF2B5EF4-FFF2-40B4-BE49-F238E27FC236}">
                  <a16:creationId xmlns:a16="http://schemas.microsoft.com/office/drawing/2014/main" id="{50539DB1-8D20-F44A-8958-354C5B49CA22}"/>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00" name="Group 247">
              <a:extLst>
                <a:ext uri="{FF2B5EF4-FFF2-40B4-BE49-F238E27FC236}">
                  <a16:creationId xmlns:a16="http://schemas.microsoft.com/office/drawing/2014/main" id="{ABC4B2B5-E127-B14E-8370-5BCDD85E2944}"/>
                </a:ext>
              </a:extLst>
            </p:cNvPr>
            <p:cNvGrpSpPr>
              <a:grpSpLocks/>
            </p:cNvGrpSpPr>
            <p:nvPr/>
          </p:nvGrpSpPr>
          <p:grpSpPr bwMode="auto">
            <a:xfrm>
              <a:off x="4749" y="668"/>
              <a:ext cx="581" cy="145"/>
              <a:chOff x="614" y="2568"/>
              <a:chExt cx="725" cy="139"/>
            </a:xfrm>
          </p:grpSpPr>
          <p:sp>
            <p:nvSpPr>
              <p:cNvPr id="425" name="AutoShape 248">
                <a:extLst>
                  <a:ext uri="{FF2B5EF4-FFF2-40B4-BE49-F238E27FC236}">
                    <a16:creationId xmlns:a16="http://schemas.microsoft.com/office/drawing/2014/main" id="{2544F03E-3822-9142-840A-4600BC4923C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6" name="AutoShape 249">
                <a:extLst>
                  <a:ext uri="{FF2B5EF4-FFF2-40B4-BE49-F238E27FC236}">
                    <a16:creationId xmlns:a16="http://schemas.microsoft.com/office/drawing/2014/main" id="{0D6C988D-2CAC-3A4A-8FAC-72B8697E7B94}"/>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1" name="Rectangle 250">
              <a:extLst>
                <a:ext uri="{FF2B5EF4-FFF2-40B4-BE49-F238E27FC236}">
                  <a16:creationId xmlns:a16="http://schemas.microsoft.com/office/drawing/2014/main" id="{FA55D5A2-C0A3-7741-814B-310A28BDD9A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02" name="Group 251">
              <a:extLst>
                <a:ext uri="{FF2B5EF4-FFF2-40B4-BE49-F238E27FC236}">
                  <a16:creationId xmlns:a16="http://schemas.microsoft.com/office/drawing/2014/main" id="{DC8A3227-B450-FB4D-852D-DC7E66FF6603}"/>
                </a:ext>
              </a:extLst>
            </p:cNvPr>
            <p:cNvGrpSpPr>
              <a:grpSpLocks/>
            </p:cNvGrpSpPr>
            <p:nvPr/>
          </p:nvGrpSpPr>
          <p:grpSpPr bwMode="auto">
            <a:xfrm>
              <a:off x="4747" y="994"/>
              <a:ext cx="581" cy="134"/>
              <a:chOff x="614" y="2568"/>
              <a:chExt cx="725" cy="139"/>
            </a:xfrm>
          </p:grpSpPr>
          <p:sp>
            <p:nvSpPr>
              <p:cNvPr id="423" name="AutoShape 252">
                <a:extLst>
                  <a:ext uri="{FF2B5EF4-FFF2-40B4-BE49-F238E27FC236}">
                    <a16:creationId xmlns:a16="http://schemas.microsoft.com/office/drawing/2014/main" id="{07F021BE-923D-804C-AB1C-CB812D97B76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4" name="AutoShape 253">
                <a:extLst>
                  <a:ext uri="{FF2B5EF4-FFF2-40B4-BE49-F238E27FC236}">
                    <a16:creationId xmlns:a16="http://schemas.microsoft.com/office/drawing/2014/main" id="{3A5C7537-D941-954D-9024-BF32F6D13451}"/>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3" name="Rectangle 254">
              <a:extLst>
                <a:ext uri="{FF2B5EF4-FFF2-40B4-BE49-F238E27FC236}">
                  <a16:creationId xmlns:a16="http://schemas.microsoft.com/office/drawing/2014/main" id="{855ECB0D-BAD2-724F-8296-56F037E689A6}"/>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04" name="Rectangle 255">
              <a:extLst>
                <a:ext uri="{FF2B5EF4-FFF2-40B4-BE49-F238E27FC236}">
                  <a16:creationId xmlns:a16="http://schemas.microsoft.com/office/drawing/2014/main" id="{6D021B7D-23B8-4545-B682-3F0C4BAB5EB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05" name="Group 256">
              <a:extLst>
                <a:ext uri="{FF2B5EF4-FFF2-40B4-BE49-F238E27FC236}">
                  <a16:creationId xmlns:a16="http://schemas.microsoft.com/office/drawing/2014/main" id="{431DAF1F-4CC8-1C41-8EEC-05F7D5D789CB}"/>
                </a:ext>
              </a:extLst>
            </p:cNvPr>
            <p:cNvGrpSpPr>
              <a:grpSpLocks/>
            </p:cNvGrpSpPr>
            <p:nvPr/>
          </p:nvGrpSpPr>
          <p:grpSpPr bwMode="auto">
            <a:xfrm>
              <a:off x="4735" y="1627"/>
              <a:ext cx="582" cy="151"/>
              <a:chOff x="614" y="2568"/>
              <a:chExt cx="725" cy="139"/>
            </a:xfrm>
          </p:grpSpPr>
          <p:sp>
            <p:nvSpPr>
              <p:cNvPr id="421" name="AutoShape 257">
                <a:extLst>
                  <a:ext uri="{FF2B5EF4-FFF2-40B4-BE49-F238E27FC236}">
                    <a16:creationId xmlns:a16="http://schemas.microsoft.com/office/drawing/2014/main" id="{18C2CCBA-D707-A24B-A885-97D020E7BE08}"/>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2" name="AutoShape 258">
                <a:extLst>
                  <a:ext uri="{FF2B5EF4-FFF2-40B4-BE49-F238E27FC236}">
                    <a16:creationId xmlns:a16="http://schemas.microsoft.com/office/drawing/2014/main" id="{D7E10C1F-D1F0-7148-A44B-7FEC28811D3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6" name="Freeform 259">
              <a:extLst>
                <a:ext uri="{FF2B5EF4-FFF2-40B4-BE49-F238E27FC236}">
                  <a16:creationId xmlns:a16="http://schemas.microsoft.com/office/drawing/2014/main" id="{0365C11C-6E47-864E-8122-6C27C34F003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407" name="Group 260">
              <a:extLst>
                <a:ext uri="{FF2B5EF4-FFF2-40B4-BE49-F238E27FC236}">
                  <a16:creationId xmlns:a16="http://schemas.microsoft.com/office/drawing/2014/main" id="{27B41BB0-4231-F248-B65A-1A45AD2C9CD7}"/>
                </a:ext>
              </a:extLst>
            </p:cNvPr>
            <p:cNvGrpSpPr>
              <a:grpSpLocks/>
            </p:cNvGrpSpPr>
            <p:nvPr/>
          </p:nvGrpSpPr>
          <p:grpSpPr bwMode="auto">
            <a:xfrm>
              <a:off x="4739" y="1327"/>
              <a:ext cx="582" cy="139"/>
              <a:chOff x="614" y="2568"/>
              <a:chExt cx="725" cy="139"/>
            </a:xfrm>
          </p:grpSpPr>
          <p:sp>
            <p:nvSpPr>
              <p:cNvPr id="419" name="AutoShape 261">
                <a:extLst>
                  <a:ext uri="{FF2B5EF4-FFF2-40B4-BE49-F238E27FC236}">
                    <a16:creationId xmlns:a16="http://schemas.microsoft.com/office/drawing/2014/main" id="{CEAEF38F-92BA-B54F-82FB-C23A106C098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0" name="AutoShape 262">
                <a:extLst>
                  <a:ext uri="{FF2B5EF4-FFF2-40B4-BE49-F238E27FC236}">
                    <a16:creationId xmlns:a16="http://schemas.microsoft.com/office/drawing/2014/main" id="{77559B45-47D4-F047-A0E1-3FD4F77050A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8" name="Rectangle 263">
              <a:extLst>
                <a:ext uri="{FF2B5EF4-FFF2-40B4-BE49-F238E27FC236}">
                  <a16:creationId xmlns:a16="http://schemas.microsoft.com/office/drawing/2014/main" id="{2BB4AB2F-1E19-ED46-91D0-686A5791A857}"/>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09" name="Freeform 264">
              <a:extLst>
                <a:ext uri="{FF2B5EF4-FFF2-40B4-BE49-F238E27FC236}">
                  <a16:creationId xmlns:a16="http://schemas.microsoft.com/office/drawing/2014/main" id="{EFA4165B-2B89-EA44-AAFD-284DDE325634}"/>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10" name="Freeform 265">
              <a:extLst>
                <a:ext uri="{FF2B5EF4-FFF2-40B4-BE49-F238E27FC236}">
                  <a16:creationId xmlns:a16="http://schemas.microsoft.com/office/drawing/2014/main" id="{BF31806F-E19D-6643-B3AB-FCD24491260B}"/>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11" name="Oval 266">
              <a:extLst>
                <a:ext uri="{FF2B5EF4-FFF2-40B4-BE49-F238E27FC236}">
                  <a16:creationId xmlns:a16="http://schemas.microsoft.com/office/drawing/2014/main" id="{297B65E1-F9B5-1942-BAE5-456457D2ADC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2" name="Freeform 267">
              <a:extLst>
                <a:ext uri="{FF2B5EF4-FFF2-40B4-BE49-F238E27FC236}">
                  <a16:creationId xmlns:a16="http://schemas.microsoft.com/office/drawing/2014/main" id="{D1451455-90D3-7B4E-9A6C-AC54A2B18BAA}"/>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13" name="AutoShape 268">
              <a:extLst>
                <a:ext uri="{FF2B5EF4-FFF2-40B4-BE49-F238E27FC236}">
                  <a16:creationId xmlns:a16="http://schemas.microsoft.com/office/drawing/2014/main" id="{B96820D1-74F4-9A4F-81C3-99D80AA66D04}"/>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4" name="AutoShape 269">
              <a:extLst>
                <a:ext uri="{FF2B5EF4-FFF2-40B4-BE49-F238E27FC236}">
                  <a16:creationId xmlns:a16="http://schemas.microsoft.com/office/drawing/2014/main" id="{24247BD6-F113-7F46-93F5-34E742E7FA69}"/>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5" name="Oval 270">
              <a:extLst>
                <a:ext uri="{FF2B5EF4-FFF2-40B4-BE49-F238E27FC236}">
                  <a16:creationId xmlns:a16="http://schemas.microsoft.com/office/drawing/2014/main" id="{4716773C-A574-8342-86DD-F8046121F015}"/>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6" name="Oval 271">
              <a:extLst>
                <a:ext uri="{FF2B5EF4-FFF2-40B4-BE49-F238E27FC236}">
                  <a16:creationId xmlns:a16="http://schemas.microsoft.com/office/drawing/2014/main" id="{9F959D50-71EC-0F46-8ED3-4FE4C63D6BFA}"/>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417" name="Oval 272">
              <a:extLst>
                <a:ext uri="{FF2B5EF4-FFF2-40B4-BE49-F238E27FC236}">
                  <a16:creationId xmlns:a16="http://schemas.microsoft.com/office/drawing/2014/main" id="{E6997777-676B-9145-9B53-650C5990989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8" name="Rectangle 273">
              <a:extLst>
                <a:ext uri="{FF2B5EF4-FFF2-40B4-BE49-F238E27FC236}">
                  <a16:creationId xmlns:a16="http://schemas.microsoft.com/office/drawing/2014/main" id="{80128537-C0E9-B945-A472-82EC596F177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427" name="Group 274">
            <a:extLst>
              <a:ext uri="{FF2B5EF4-FFF2-40B4-BE49-F238E27FC236}">
                <a16:creationId xmlns:a16="http://schemas.microsoft.com/office/drawing/2014/main" id="{637BEA6D-6926-F241-A7B7-63FD120295AA}"/>
              </a:ext>
            </a:extLst>
          </p:cNvPr>
          <p:cNvGrpSpPr>
            <a:grpSpLocks/>
          </p:cNvGrpSpPr>
          <p:nvPr/>
        </p:nvGrpSpPr>
        <p:grpSpPr bwMode="auto">
          <a:xfrm>
            <a:off x="7501665" y="2873182"/>
            <a:ext cx="283369" cy="432197"/>
            <a:chOff x="4140" y="429"/>
            <a:chExt cx="1425" cy="2396"/>
          </a:xfrm>
        </p:grpSpPr>
        <p:sp>
          <p:nvSpPr>
            <p:cNvPr id="428" name="Freeform 275">
              <a:extLst>
                <a:ext uri="{FF2B5EF4-FFF2-40B4-BE49-F238E27FC236}">
                  <a16:creationId xmlns:a16="http://schemas.microsoft.com/office/drawing/2014/main" id="{B73B5122-7AC1-A541-A7CB-7C92E34FE743}"/>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29" name="Rectangle 276">
              <a:extLst>
                <a:ext uri="{FF2B5EF4-FFF2-40B4-BE49-F238E27FC236}">
                  <a16:creationId xmlns:a16="http://schemas.microsoft.com/office/drawing/2014/main" id="{618AFC31-125F-CC41-8835-357B8CF4007B}"/>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30" name="Freeform 277">
              <a:extLst>
                <a:ext uri="{FF2B5EF4-FFF2-40B4-BE49-F238E27FC236}">
                  <a16:creationId xmlns:a16="http://schemas.microsoft.com/office/drawing/2014/main" id="{BA586EC9-AFB5-864C-A8D5-50566D38218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31" name="Freeform 278">
              <a:extLst>
                <a:ext uri="{FF2B5EF4-FFF2-40B4-BE49-F238E27FC236}">
                  <a16:creationId xmlns:a16="http://schemas.microsoft.com/office/drawing/2014/main" id="{988FA82D-26DD-2446-871B-4FBCD5FE61E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32" name="Rectangle 279">
              <a:extLst>
                <a:ext uri="{FF2B5EF4-FFF2-40B4-BE49-F238E27FC236}">
                  <a16:creationId xmlns:a16="http://schemas.microsoft.com/office/drawing/2014/main" id="{E4B9CCE7-0279-6143-BB4D-1198F3326355}"/>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33" name="Group 280">
              <a:extLst>
                <a:ext uri="{FF2B5EF4-FFF2-40B4-BE49-F238E27FC236}">
                  <a16:creationId xmlns:a16="http://schemas.microsoft.com/office/drawing/2014/main" id="{2924B866-539E-1244-B043-D51911A29528}"/>
                </a:ext>
              </a:extLst>
            </p:cNvPr>
            <p:cNvGrpSpPr>
              <a:grpSpLocks/>
            </p:cNvGrpSpPr>
            <p:nvPr/>
          </p:nvGrpSpPr>
          <p:grpSpPr bwMode="auto">
            <a:xfrm>
              <a:off x="4749" y="668"/>
              <a:ext cx="581" cy="145"/>
              <a:chOff x="614" y="2568"/>
              <a:chExt cx="725" cy="139"/>
            </a:xfrm>
          </p:grpSpPr>
          <p:sp>
            <p:nvSpPr>
              <p:cNvPr id="458" name="AutoShape 281">
                <a:extLst>
                  <a:ext uri="{FF2B5EF4-FFF2-40B4-BE49-F238E27FC236}">
                    <a16:creationId xmlns:a16="http://schemas.microsoft.com/office/drawing/2014/main" id="{BDE3646A-4204-5046-942C-15C1653380B6}"/>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9" name="AutoShape 282">
                <a:extLst>
                  <a:ext uri="{FF2B5EF4-FFF2-40B4-BE49-F238E27FC236}">
                    <a16:creationId xmlns:a16="http://schemas.microsoft.com/office/drawing/2014/main" id="{6DE9F0CF-D5ED-704E-8142-3345FC3BBC6F}"/>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34" name="Rectangle 283">
              <a:extLst>
                <a:ext uri="{FF2B5EF4-FFF2-40B4-BE49-F238E27FC236}">
                  <a16:creationId xmlns:a16="http://schemas.microsoft.com/office/drawing/2014/main" id="{657D3494-75CD-034E-9543-25692744465F}"/>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35" name="Group 284">
              <a:extLst>
                <a:ext uri="{FF2B5EF4-FFF2-40B4-BE49-F238E27FC236}">
                  <a16:creationId xmlns:a16="http://schemas.microsoft.com/office/drawing/2014/main" id="{3B21D6B8-9A13-CB4D-A567-07369736D726}"/>
                </a:ext>
              </a:extLst>
            </p:cNvPr>
            <p:cNvGrpSpPr>
              <a:grpSpLocks/>
            </p:cNvGrpSpPr>
            <p:nvPr/>
          </p:nvGrpSpPr>
          <p:grpSpPr bwMode="auto">
            <a:xfrm>
              <a:off x="4747" y="994"/>
              <a:ext cx="581" cy="134"/>
              <a:chOff x="614" y="2568"/>
              <a:chExt cx="725" cy="139"/>
            </a:xfrm>
          </p:grpSpPr>
          <p:sp>
            <p:nvSpPr>
              <p:cNvPr id="456" name="AutoShape 285">
                <a:extLst>
                  <a:ext uri="{FF2B5EF4-FFF2-40B4-BE49-F238E27FC236}">
                    <a16:creationId xmlns:a16="http://schemas.microsoft.com/office/drawing/2014/main" id="{6F0CB466-469D-3F45-BE66-39F561D60958}"/>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7" name="AutoShape 286">
                <a:extLst>
                  <a:ext uri="{FF2B5EF4-FFF2-40B4-BE49-F238E27FC236}">
                    <a16:creationId xmlns:a16="http://schemas.microsoft.com/office/drawing/2014/main" id="{29D719D4-E1C6-604A-8870-549D67683095}"/>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36" name="Rectangle 287">
              <a:extLst>
                <a:ext uri="{FF2B5EF4-FFF2-40B4-BE49-F238E27FC236}">
                  <a16:creationId xmlns:a16="http://schemas.microsoft.com/office/drawing/2014/main" id="{0D71907F-6787-7144-A19B-418733EE17E3}"/>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37" name="Rectangle 288">
              <a:extLst>
                <a:ext uri="{FF2B5EF4-FFF2-40B4-BE49-F238E27FC236}">
                  <a16:creationId xmlns:a16="http://schemas.microsoft.com/office/drawing/2014/main" id="{35AED19C-A1F1-AC46-914C-8F5D6F4BCEB8}"/>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38" name="Group 289">
              <a:extLst>
                <a:ext uri="{FF2B5EF4-FFF2-40B4-BE49-F238E27FC236}">
                  <a16:creationId xmlns:a16="http://schemas.microsoft.com/office/drawing/2014/main" id="{45D31D32-5A14-5742-954A-BA17509AC6ED}"/>
                </a:ext>
              </a:extLst>
            </p:cNvPr>
            <p:cNvGrpSpPr>
              <a:grpSpLocks/>
            </p:cNvGrpSpPr>
            <p:nvPr/>
          </p:nvGrpSpPr>
          <p:grpSpPr bwMode="auto">
            <a:xfrm>
              <a:off x="4735" y="1627"/>
              <a:ext cx="582" cy="151"/>
              <a:chOff x="614" y="2568"/>
              <a:chExt cx="725" cy="139"/>
            </a:xfrm>
          </p:grpSpPr>
          <p:sp>
            <p:nvSpPr>
              <p:cNvPr id="454" name="AutoShape 290">
                <a:extLst>
                  <a:ext uri="{FF2B5EF4-FFF2-40B4-BE49-F238E27FC236}">
                    <a16:creationId xmlns:a16="http://schemas.microsoft.com/office/drawing/2014/main" id="{FBB57FC3-B7A2-A541-9EC0-D57A59BBEF9D}"/>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5" name="AutoShape 291">
                <a:extLst>
                  <a:ext uri="{FF2B5EF4-FFF2-40B4-BE49-F238E27FC236}">
                    <a16:creationId xmlns:a16="http://schemas.microsoft.com/office/drawing/2014/main" id="{52BE3087-7497-914D-B468-02CDAA58DBD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39" name="Freeform 292">
              <a:extLst>
                <a:ext uri="{FF2B5EF4-FFF2-40B4-BE49-F238E27FC236}">
                  <a16:creationId xmlns:a16="http://schemas.microsoft.com/office/drawing/2014/main" id="{5070ED80-559E-4540-964B-D73009E42A4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440" name="Group 293">
              <a:extLst>
                <a:ext uri="{FF2B5EF4-FFF2-40B4-BE49-F238E27FC236}">
                  <a16:creationId xmlns:a16="http://schemas.microsoft.com/office/drawing/2014/main" id="{30993F73-047D-CD47-96E3-F7599404305B}"/>
                </a:ext>
              </a:extLst>
            </p:cNvPr>
            <p:cNvGrpSpPr>
              <a:grpSpLocks/>
            </p:cNvGrpSpPr>
            <p:nvPr/>
          </p:nvGrpSpPr>
          <p:grpSpPr bwMode="auto">
            <a:xfrm>
              <a:off x="4739" y="1327"/>
              <a:ext cx="582" cy="139"/>
              <a:chOff x="614" y="2568"/>
              <a:chExt cx="725" cy="139"/>
            </a:xfrm>
          </p:grpSpPr>
          <p:sp>
            <p:nvSpPr>
              <p:cNvPr id="452" name="AutoShape 294">
                <a:extLst>
                  <a:ext uri="{FF2B5EF4-FFF2-40B4-BE49-F238E27FC236}">
                    <a16:creationId xmlns:a16="http://schemas.microsoft.com/office/drawing/2014/main" id="{F253CC19-7627-6043-A479-C0AADFD1B00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3" name="AutoShape 295">
                <a:extLst>
                  <a:ext uri="{FF2B5EF4-FFF2-40B4-BE49-F238E27FC236}">
                    <a16:creationId xmlns:a16="http://schemas.microsoft.com/office/drawing/2014/main" id="{9818C9E1-67F5-5D42-8D8A-BFA5671949F0}"/>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41" name="Rectangle 296">
              <a:extLst>
                <a:ext uri="{FF2B5EF4-FFF2-40B4-BE49-F238E27FC236}">
                  <a16:creationId xmlns:a16="http://schemas.microsoft.com/office/drawing/2014/main" id="{D263AAA2-92D9-9A4A-9D5F-0CEC89CD02FB}"/>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2" name="Freeform 297">
              <a:extLst>
                <a:ext uri="{FF2B5EF4-FFF2-40B4-BE49-F238E27FC236}">
                  <a16:creationId xmlns:a16="http://schemas.microsoft.com/office/drawing/2014/main" id="{51AD4C3A-6939-3B47-91CC-E1A0D3A3ED25}"/>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43" name="Freeform 298">
              <a:extLst>
                <a:ext uri="{FF2B5EF4-FFF2-40B4-BE49-F238E27FC236}">
                  <a16:creationId xmlns:a16="http://schemas.microsoft.com/office/drawing/2014/main" id="{023E9D5F-D41C-8A48-B73A-4E4F43755A2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44" name="Oval 299">
              <a:extLst>
                <a:ext uri="{FF2B5EF4-FFF2-40B4-BE49-F238E27FC236}">
                  <a16:creationId xmlns:a16="http://schemas.microsoft.com/office/drawing/2014/main" id="{C4126737-BE73-B444-BC40-5B679E6E13B1}"/>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5" name="Freeform 300">
              <a:extLst>
                <a:ext uri="{FF2B5EF4-FFF2-40B4-BE49-F238E27FC236}">
                  <a16:creationId xmlns:a16="http://schemas.microsoft.com/office/drawing/2014/main" id="{567B6CFD-A1A1-094D-8F7C-5A9EF1AB027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46" name="AutoShape 301">
              <a:extLst>
                <a:ext uri="{FF2B5EF4-FFF2-40B4-BE49-F238E27FC236}">
                  <a16:creationId xmlns:a16="http://schemas.microsoft.com/office/drawing/2014/main" id="{3B7B7519-C492-8348-B873-C01A2103E47E}"/>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7" name="AutoShape 302">
              <a:extLst>
                <a:ext uri="{FF2B5EF4-FFF2-40B4-BE49-F238E27FC236}">
                  <a16:creationId xmlns:a16="http://schemas.microsoft.com/office/drawing/2014/main" id="{0AEDB1EF-7012-ED44-8FBC-F1B714A63DD2}"/>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8" name="Oval 303">
              <a:extLst>
                <a:ext uri="{FF2B5EF4-FFF2-40B4-BE49-F238E27FC236}">
                  <a16:creationId xmlns:a16="http://schemas.microsoft.com/office/drawing/2014/main" id="{BA640DBB-C29F-A54E-BE9A-180B14269FA4}"/>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9" name="Oval 304">
              <a:extLst>
                <a:ext uri="{FF2B5EF4-FFF2-40B4-BE49-F238E27FC236}">
                  <a16:creationId xmlns:a16="http://schemas.microsoft.com/office/drawing/2014/main" id="{2F7F78D4-9C68-A84C-8801-9C057B8C145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450" name="Oval 305">
              <a:extLst>
                <a:ext uri="{FF2B5EF4-FFF2-40B4-BE49-F238E27FC236}">
                  <a16:creationId xmlns:a16="http://schemas.microsoft.com/office/drawing/2014/main" id="{3D213A7E-B9E9-694B-8ED3-47609E49D2F1}"/>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1" name="Rectangle 306">
              <a:extLst>
                <a:ext uri="{FF2B5EF4-FFF2-40B4-BE49-F238E27FC236}">
                  <a16:creationId xmlns:a16="http://schemas.microsoft.com/office/drawing/2014/main" id="{4F8B5B78-3482-8142-BC2B-1825AA302880}"/>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493" name="Group 340">
            <a:extLst>
              <a:ext uri="{FF2B5EF4-FFF2-40B4-BE49-F238E27FC236}">
                <a16:creationId xmlns:a16="http://schemas.microsoft.com/office/drawing/2014/main" id="{3B951C82-D444-224D-9348-99C19D9166DC}"/>
              </a:ext>
            </a:extLst>
          </p:cNvPr>
          <p:cNvGrpSpPr>
            <a:grpSpLocks/>
          </p:cNvGrpSpPr>
          <p:nvPr/>
        </p:nvGrpSpPr>
        <p:grpSpPr bwMode="auto">
          <a:xfrm>
            <a:off x="6043150" y="4735319"/>
            <a:ext cx="394097" cy="417910"/>
            <a:chOff x="-44" y="1473"/>
            <a:chExt cx="981" cy="1105"/>
          </a:xfrm>
        </p:grpSpPr>
        <p:pic>
          <p:nvPicPr>
            <p:cNvPr id="494" name="Picture 341" descr="desktop_computer_stylized_medium">
              <a:extLst>
                <a:ext uri="{FF2B5EF4-FFF2-40B4-BE49-F238E27FC236}">
                  <a16:creationId xmlns:a16="http://schemas.microsoft.com/office/drawing/2014/main" id="{A2EB07C0-0A48-8944-B12C-316C163FF0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342">
              <a:extLst>
                <a:ext uri="{FF2B5EF4-FFF2-40B4-BE49-F238E27FC236}">
                  <a16:creationId xmlns:a16="http://schemas.microsoft.com/office/drawing/2014/main" id="{2E93558C-0361-464A-9337-3AA86EC1D4B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496" name="Group 343">
            <a:extLst>
              <a:ext uri="{FF2B5EF4-FFF2-40B4-BE49-F238E27FC236}">
                <a16:creationId xmlns:a16="http://schemas.microsoft.com/office/drawing/2014/main" id="{B96E9301-59D5-4D4B-95C3-D8F5D00E370A}"/>
              </a:ext>
            </a:extLst>
          </p:cNvPr>
          <p:cNvGrpSpPr>
            <a:grpSpLocks/>
          </p:cNvGrpSpPr>
          <p:nvPr/>
        </p:nvGrpSpPr>
        <p:grpSpPr bwMode="auto">
          <a:xfrm>
            <a:off x="6436056" y="4726985"/>
            <a:ext cx="394097" cy="417909"/>
            <a:chOff x="-44" y="1473"/>
            <a:chExt cx="981" cy="1105"/>
          </a:xfrm>
        </p:grpSpPr>
        <p:pic>
          <p:nvPicPr>
            <p:cNvPr id="497" name="Picture 344" descr="desktop_computer_stylized_medium">
              <a:extLst>
                <a:ext uri="{FF2B5EF4-FFF2-40B4-BE49-F238E27FC236}">
                  <a16:creationId xmlns:a16="http://schemas.microsoft.com/office/drawing/2014/main" id="{A8402C6A-6509-0642-B84E-51B8097E13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 name="Freeform 345">
              <a:extLst>
                <a:ext uri="{FF2B5EF4-FFF2-40B4-BE49-F238E27FC236}">
                  <a16:creationId xmlns:a16="http://schemas.microsoft.com/office/drawing/2014/main" id="{6E7E5B0F-1FE1-6A4B-BCDC-96E210FCE58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521" name="Group 520">
            <a:extLst>
              <a:ext uri="{FF2B5EF4-FFF2-40B4-BE49-F238E27FC236}">
                <a16:creationId xmlns:a16="http://schemas.microsoft.com/office/drawing/2014/main" id="{8E1A0307-E695-FC42-983B-9915B98768EC}"/>
              </a:ext>
            </a:extLst>
          </p:cNvPr>
          <p:cNvGrpSpPr/>
          <p:nvPr/>
        </p:nvGrpSpPr>
        <p:grpSpPr>
          <a:xfrm>
            <a:off x="6487690" y="3178999"/>
            <a:ext cx="666817" cy="349868"/>
            <a:chOff x="7493876" y="2774731"/>
            <a:chExt cx="1481958" cy="894622"/>
          </a:xfrm>
        </p:grpSpPr>
        <p:sp>
          <p:nvSpPr>
            <p:cNvPr id="522" name="Freeform 521">
              <a:extLst>
                <a:ext uri="{FF2B5EF4-FFF2-40B4-BE49-F238E27FC236}">
                  <a16:creationId xmlns:a16="http://schemas.microsoft.com/office/drawing/2014/main" id="{DC9856E7-1969-524C-8F21-65D77697BD0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23" name="Oval 522">
              <a:extLst>
                <a:ext uri="{FF2B5EF4-FFF2-40B4-BE49-F238E27FC236}">
                  <a16:creationId xmlns:a16="http://schemas.microsoft.com/office/drawing/2014/main" id="{FFDA8F93-2C48-6A4A-9D27-9AECFC5B94B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24" name="Group 523">
              <a:extLst>
                <a:ext uri="{FF2B5EF4-FFF2-40B4-BE49-F238E27FC236}">
                  <a16:creationId xmlns:a16="http://schemas.microsoft.com/office/drawing/2014/main" id="{C7EC4B67-EB13-E647-A5CD-E91C5D1F4094}"/>
                </a:ext>
              </a:extLst>
            </p:cNvPr>
            <p:cNvGrpSpPr/>
            <p:nvPr/>
          </p:nvGrpSpPr>
          <p:grpSpPr>
            <a:xfrm>
              <a:off x="7713663" y="2848339"/>
              <a:ext cx="1042107" cy="425543"/>
              <a:chOff x="7786941" y="2884917"/>
              <a:chExt cx="897649" cy="353919"/>
            </a:xfrm>
          </p:grpSpPr>
          <p:sp>
            <p:nvSpPr>
              <p:cNvPr id="525" name="Freeform 524">
                <a:extLst>
                  <a:ext uri="{FF2B5EF4-FFF2-40B4-BE49-F238E27FC236}">
                    <a16:creationId xmlns:a16="http://schemas.microsoft.com/office/drawing/2014/main" id="{6145C3A8-D719-B744-9DC6-51E7FB72118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6" name="Freeform 525">
                <a:extLst>
                  <a:ext uri="{FF2B5EF4-FFF2-40B4-BE49-F238E27FC236}">
                    <a16:creationId xmlns:a16="http://schemas.microsoft.com/office/drawing/2014/main" id="{92F9C394-34C8-3D42-ACE0-014520ED0D5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7" name="Freeform 526">
                <a:extLst>
                  <a:ext uri="{FF2B5EF4-FFF2-40B4-BE49-F238E27FC236}">
                    <a16:creationId xmlns:a16="http://schemas.microsoft.com/office/drawing/2014/main" id="{3E34F096-DAE4-6D4F-9026-F07CB5FB9F7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8" name="Freeform 527">
                <a:extLst>
                  <a:ext uri="{FF2B5EF4-FFF2-40B4-BE49-F238E27FC236}">
                    <a16:creationId xmlns:a16="http://schemas.microsoft.com/office/drawing/2014/main" id="{3D175E3D-A4A7-3F4E-8C6B-A59321AD72E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530" name="Rectangle 4">
            <a:extLst>
              <a:ext uri="{FF2B5EF4-FFF2-40B4-BE49-F238E27FC236}">
                <a16:creationId xmlns:a16="http://schemas.microsoft.com/office/drawing/2014/main" id="{0F198874-EC24-3849-8C53-D24368598A1C}"/>
              </a:ext>
            </a:extLst>
          </p:cNvPr>
          <p:cNvSpPr>
            <a:spLocks noChangeArrowheads="1"/>
          </p:cNvSpPr>
          <p:nvPr/>
        </p:nvSpPr>
        <p:spPr bwMode="auto">
          <a:xfrm>
            <a:off x="653043" y="1878981"/>
            <a:ext cx="4592968" cy="1889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57175" indent="-257175" eaLnBrk="0" fontAlgn="base" hangingPunct="0">
              <a:lnSpc>
                <a:spcPct val="85000"/>
              </a:lnSpc>
              <a:spcBef>
                <a:spcPct val="20000"/>
              </a:spcBef>
              <a:spcAft>
                <a:spcPct val="0"/>
              </a:spcAft>
              <a:buClr>
                <a:srgbClr val="000099"/>
              </a:buClr>
              <a:buSzPct val="65000"/>
              <a:defRPr/>
            </a:pPr>
            <a:r>
              <a:rPr lang="en-US" sz="2100" i="1" dirty="0">
                <a:solidFill>
                  <a:srgbClr val="CC0000"/>
                </a:solidFill>
                <a:latin typeface="Calibri" panose="020F0502020204030204" pitchFamily="34" charset="0"/>
                <a:ea typeface="ＭＳ Ｐゴシック" charset="0"/>
                <a:cs typeface="Calibri" panose="020F0502020204030204" pitchFamily="34" charset="0"/>
              </a:rPr>
              <a:t>Scenario:</a:t>
            </a:r>
          </a:p>
          <a:p>
            <a:pPr marL="257175"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access link rate: 1.54 Mbps</a:t>
            </a:r>
          </a:p>
          <a:p>
            <a:pPr marL="257175"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RTT from institutional router to server: 2 sec</a:t>
            </a:r>
          </a:p>
          <a:p>
            <a:pPr marL="257175"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Web object size: 100K bits</a:t>
            </a:r>
          </a:p>
          <a:p>
            <a:pPr marL="257175"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Avg request rate from browsers to origin servers: 15/sec</a:t>
            </a:r>
          </a:p>
          <a:p>
            <a:pPr marL="600075" lvl="1" indent="-257175" eaLnBrk="0" fontAlgn="base" hangingPunct="0">
              <a:lnSpc>
                <a:spcPct val="85000"/>
              </a:lnSpc>
              <a:spcBef>
                <a:spcPts val="300"/>
              </a:spcBef>
              <a:spcAft>
                <a:spcPct val="0"/>
              </a:spcAft>
              <a:buClr>
                <a:srgbClr val="000099"/>
              </a:buClr>
              <a:buSzPct val="100000"/>
              <a:buFont typeface="Wingdings" charset="2"/>
              <a:buChar char="§"/>
              <a:defRPr/>
            </a:pPr>
            <a:r>
              <a:rPr lang="en-US" dirty="0">
                <a:solidFill>
                  <a:srgbClr val="000000"/>
                </a:solidFill>
                <a:latin typeface="Calibri" panose="020F0502020204030204" pitchFamily="34" charset="0"/>
                <a:ea typeface="ＭＳ Ｐゴシック" charset="0"/>
                <a:cs typeface="Calibri" panose="020F0502020204030204" pitchFamily="34" charset="0"/>
              </a:rPr>
              <a:t>avg data rate to browsers: 1.50 Mbps</a:t>
            </a:r>
          </a:p>
        </p:txBody>
      </p:sp>
      <p:grpSp>
        <p:nvGrpSpPr>
          <p:cNvPr id="502" name="Group 501">
            <a:extLst>
              <a:ext uri="{FF2B5EF4-FFF2-40B4-BE49-F238E27FC236}">
                <a16:creationId xmlns:a16="http://schemas.microsoft.com/office/drawing/2014/main" id="{B2C32989-94BE-1349-908C-1DF72CEEA243}"/>
              </a:ext>
            </a:extLst>
          </p:cNvPr>
          <p:cNvGrpSpPr/>
          <p:nvPr/>
        </p:nvGrpSpPr>
        <p:grpSpPr>
          <a:xfrm>
            <a:off x="6471687" y="4185163"/>
            <a:ext cx="666817" cy="349868"/>
            <a:chOff x="7493876" y="2774731"/>
            <a:chExt cx="1481958" cy="894622"/>
          </a:xfrm>
        </p:grpSpPr>
        <p:sp>
          <p:nvSpPr>
            <p:cNvPr id="511" name="Freeform 510">
              <a:extLst>
                <a:ext uri="{FF2B5EF4-FFF2-40B4-BE49-F238E27FC236}">
                  <a16:creationId xmlns:a16="http://schemas.microsoft.com/office/drawing/2014/main" id="{C2991A41-3005-6140-8488-3B5A28439B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12" name="Oval 511">
              <a:extLst>
                <a:ext uri="{FF2B5EF4-FFF2-40B4-BE49-F238E27FC236}">
                  <a16:creationId xmlns:a16="http://schemas.microsoft.com/office/drawing/2014/main" id="{49B8AB88-8810-704D-9300-A83DE18C86C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13" name="Group 512">
              <a:extLst>
                <a:ext uri="{FF2B5EF4-FFF2-40B4-BE49-F238E27FC236}">
                  <a16:creationId xmlns:a16="http://schemas.microsoft.com/office/drawing/2014/main" id="{9DCFAF85-9D5F-BD4E-92DB-E7931A4466B4}"/>
                </a:ext>
              </a:extLst>
            </p:cNvPr>
            <p:cNvGrpSpPr/>
            <p:nvPr/>
          </p:nvGrpSpPr>
          <p:grpSpPr>
            <a:xfrm>
              <a:off x="7713663" y="2848339"/>
              <a:ext cx="1042107" cy="425543"/>
              <a:chOff x="7786941" y="2884917"/>
              <a:chExt cx="897649" cy="353919"/>
            </a:xfrm>
          </p:grpSpPr>
          <p:sp>
            <p:nvSpPr>
              <p:cNvPr id="514" name="Freeform 513">
                <a:extLst>
                  <a:ext uri="{FF2B5EF4-FFF2-40B4-BE49-F238E27FC236}">
                    <a16:creationId xmlns:a16="http://schemas.microsoft.com/office/drawing/2014/main" id="{EB001B67-F654-CF4C-934D-354F339EBA6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5" name="Freeform 514">
                <a:extLst>
                  <a:ext uri="{FF2B5EF4-FFF2-40B4-BE49-F238E27FC236}">
                    <a16:creationId xmlns:a16="http://schemas.microsoft.com/office/drawing/2014/main" id="{C0D4D273-34F9-9640-8CF6-6EF497AEF3E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6" name="Freeform 515">
                <a:extLst>
                  <a:ext uri="{FF2B5EF4-FFF2-40B4-BE49-F238E27FC236}">
                    <a16:creationId xmlns:a16="http://schemas.microsoft.com/office/drawing/2014/main" id="{14D9297A-8D94-304C-9142-46F6B69902F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7" name="Freeform 516">
                <a:extLst>
                  <a:ext uri="{FF2B5EF4-FFF2-40B4-BE49-F238E27FC236}">
                    <a16:creationId xmlns:a16="http://schemas.microsoft.com/office/drawing/2014/main" id="{18D26BD9-84B6-C74F-8936-105C5777BB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 name="Group 7">
            <a:extLst>
              <a:ext uri="{FF2B5EF4-FFF2-40B4-BE49-F238E27FC236}">
                <a16:creationId xmlns:a16="http://schemas.microsoft.com/office/drawing/2014/main" id="{C1B9D561-2CE1-E94C-A5B6-6D386991296C}"/>
              </a:ext>
            </a:extLst>
          </p:cNvPr>
          <p:cNvGrpSpPr/>
          <p:nvPr/>
        </p:nvGrpSpPr>
        <p:grpSpPr>
          <a:xfrm>
            <a:off x="6750976" y="4463065"/>
            <a:ext cx="608409" cy="775097"/>
            <a:chOff x="9001301" y="5550914"/>
            <a:chExt cx="811212" cy="1033463"/>
          </a:xfrm>
        </p:grpSpPr>
        <p:sp>
          <p:nvSpPr>
            <p:cNvPr id="5" name="Oval 4">
              <a:extLst>
                <a:ext uri="{FF2B5EF4-FFF2-40B4-BE49-F238E27FC236}">
                  <a16:creationId xmlns:a16="http://schemas.microsoft.com/office/drawing/2014/main" id="{A298426B-04DE-A940-931E-BDC464270408}"/>
                </a:ext>
              </a:extLst>
            </p:cNvPr>
            <p:cNvSpPr/>
            <p:nvPr/>
          </p:nvSpPr>
          <p:spPr>
            <a:xfrm>
              <a:off x="9001301" y="5550914"/>
              <a:ext cx="811212" cy="1033463"/>
            </a:xfrm>
            <a:prstGeom prst="ellipse">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a:extLst>
                <a:ext uri="{FF2B5EF4-FFF2-40B4-BE49-F238E27FC236}">
                  <a16:creationId xmlns:a16="http://schemas.microsoft.com/office/drawing/2014/main" id="{738995C0-BBC9-804D-85E8-324290F772D6}"/>
                </a:ext>
              </a:extLst>
            </p:cNvPr>
            <p:cNvGrpSpPr/>
            <p:nvPr/>
          </p:nvGrpSpPr>
          <p:grpSpPr>
            <a:xfrm>
              <a:off x="9256094" y="5631762"/>
              <a:ext cx="377825" cy="800176"/>
              <a:chOff x="10907888" y="5189290"/>
              <a:chExt cx="377825" cy="800176"/>
            </a:xfrm>
          </p:grpSpPr>
          <p:sp>
            <p:nvSpPr>
              <p:cNvPr id="266" name="Line 80">
                <a:extLst>
                  <a:ext uri="{FF2B5EF4-FFF2-40B4-BE49-F238E27FC236}">
                    <a16:creationId xmlns:a16="http://schemas.microsoft.com/office/drawing/2014/main" id="{DC2C9F57-B9EB-1941-A689-B13B8950BD5E}"/>
                  </a:ext>
                </a:extLst>
              </p:cNvPr>
              <p:cNvSpPr>
                <a:spLocks noChangeShapeType="1"/>
              </p:cNvSpPr>
              <p:nvPr/>
            </p:nvSpPr>
            <p:spPr bwMode="auto">
              <a:xfrm>
                <a:off x="10966625" y="5189290"/>
                <a:ext cx="76200" cy="322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460" name="Group 307">
                <a:extLst>
                  <a:ext uri="{FF2B5EF4-FFF2-40B4-BE49-F238E27FC236}">
                    <a16:creationId xmlns:a16="http://schemas.microsoft.com/office/drawing/2014/main" id="{EBBCE30B-4C00-0843-BA56-FF3F98DF9C83}"/>
                  </a:ext>
                </a:extLst>
              </p:cNvPr>
              <p:cNvGrpSpPr>
                <a:grpSpLocks/>
              </p:cNvGrpSpPr>
              <p:nvPr/>
            </p:nvGrpSpPr>
            <p:grpSpPr bwMode="auto">
              <a:xfrm>
                <a:off x="10907888" y="5413204"/>
                <a:ext cx="377825" cy="576262"/>
                <a:chOff x="4140" y="429"/>
                <a:chExt cx="1425" cy="2396"/>
              </a:xfrm>
            </p:grpSpPr>
            <p:sp>
              <p:nvSpPr>
                <p:cNvPr id="461" name="Freeform 308">
                  <a:extLst>
                    <a:ext uri="{FF2B5EF4-FFF2-40B4-BE49-F238E27FC236}">
                      <a16:creationId xmlns:a16="http://schemas.microsoft.com/office/drawing/2014/main" id="{83748550-5535-714B-A011-5732D5AB9F8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62" name="Rectangle 309">
                  <a:extLst>
                    <a:ext uri="{FF2B5EF4-FFF2-40B4-BE49-F238E27FC236}">
                      <a16:creationId xmlns:a16="http://schemas.microsoft.com/office/drawing/2014/main" id="{9EDD97E5-06A3-F844-AC12-86FF0C98899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63" name="Freeform 310">
                  <a:extLst>
                    <a:ext uri="{FF2B5EF4-FFF2-40B4-BE49-F238E27FC236}">
                      <a16:creationId xmlns:a16="http://schemas.microsoft.com/office/drawing/2014/main" id="{70945480-4E5A-4D4D-9CB5-2EE3B8B723DB}"/>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64" name="Freeform 311">
                  <a:extLst>
                    <a:ext uri="{FF2B5EF4-FFF2-40B4-BE49-F238E27FC236}">
                      <a16:creationId xmlns:a16="http://schemas.microsoft.com/office/drawing/2014/main" id="{2D50B6AC-633A-E648-9313-0B33331842D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65" name="Rectangle 312">
                  <a:extLst>
                    <a:ext uri="{FF2B5EF4-FFF2-40B4-BE49-F238E27FC236}">
                      <a16:creationId xmlns:a16="http://schemas.microsoft.com/office/drawing/2014/main" id="{47F72229-4C07-FF49-B907-A9D7C0379756}"/>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66" name="Group 313">
                  <a:extLst>
                    <a:ext uri="{FF2B5EF4-FFF2-40B4-BE49-F238E27FC236}">
                      <a16:creationId xmlns:a16="http://schemas.microsoft.com/office/drawing/2014/main" id="{A42FF10A-615B-304D-8C35-154C0E4C5787}"/>
                    </a:ext>
                  </a:extLst>
                </p:cNvPr>
                <p:cNvGrpSpPr>
                  <a:grpSpLocks/>
                </p:cNvGrpSpPr>
                <p:nvPr/>
              </p:nvGrpSpPr>
              <p:grpSpPr bwMode="auto">
                <a:xfrm>
                  <a:off x="4749" y="668"/>
                  <a:ext cx="581" cy="145"/>
                  <a:chOff x="614" y="2568"/>
                  <a:chExt cx="725" cy="139"/>
                </a:xfrm>
              </p:grpSpPr>
              <p:sp>
                <p:nvSpPr>
                  <p:cNvPr id="491" name="AutoShape 314">
                    <a:extLst>
                      <a:ext uri="{FF2B5EF4-FFF2-40B4-BE49-F238E27FC236}">
                        <a16:creationId xmlns:a16="http://schemas.microsoft.com/office/drawing/2014/main" id="{34A57301-3C4F-8449-804B-13CE58B4846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92" name="AutoShape 315">
                    <a:extLst>
                      <a:ext uri="{FF2B5EF4-FFF2-40B4-BE49-F238E27FC236}">
                        <a16:creationId xmlns:a16="http://schemas.microsoft.com/office/drawing/2014/main" id="{9A1FA8F9-C3C6-0F4F-92B5-0F88F3CADE81}"/>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67" name="Rectangle 316">
                  <a:extLst>
                    <a:ext uri="{FF2B5EF4-FFF2-40B4-BE49-F238E27FC236}">
                      <a16:creationId xmlns:a16="http://schemas.microsoft.com/office/drawing/2014/main" id="{9C19D553-23E1-C642-BE27-380720AFE330}"/>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68" name="Group 317">
                  <a:extLst>
                    <a:ext uri="{FF2B5EF4-FFF2-40B4-BE49-F238E27FC236}">
                      <a16:creationId xmlns:a16="http://schemas.microsoft.com/office/drawing/2014/main" id="{BA84A45F-1D87-2D4A-ADC6-FBD0F07175D1}"/>
                    </a:ext>
                  </a:extLst>
                </p:cNvPr>
                <p:cNvGrpSpPr>
                  <a:grpSpLocks/>
                </p:cNvGrpSpPr>
                <p:nvPr/>
              </p:nvGrpSpPr>
              <p:grpSpPr bwMode="auto">
                <a:xfrm>
                  <a:off x="4747" y="994"/>
                  <a:ext cx="581" cy="134"/>
                  <a:chOff x="614" y="2568"/>
                  <a:chExt cx="725" cy="139"/>
                </a:xfrm>
              </p:grpSpPr>
              <p:sp>
                <p:nvSpPr>
                  <p:cNvPr id="489" name="AutoShape 318">
                    <a:extLst>
                      <a:ext uri="{FF2B5EF4-FFF2-40B4-BE49-F238E27FC236}">
                        <a16:creationId xmlns:a16="http://schemas.microsoft.com/office/drawing/2014/main" id="{9967BFD2-AF98-6C48-9664-709DAD7F645D}"/>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90" name="AutoShape 319">
                    <a:extLst>
                      <a:ext uri="{FF2B5EF4-FFF2-40B4-BE49-F238E27FC236}">
                        <a16:creationId xmlns:a16="http://schemas.microsoft.com/office/drawing/2014/main" id="{98F66D34-8A75-524A-85C0-CD7FBB230949}"/>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69" name="Rectangle 320">
                  <a:extLst>
                    <a:ext uri="{FF2B5EF4-FFF2-40B4-BE49-F238E27FC236}">
                      <a16:creationId xmlns:a16="http://schemas.microsoft.com/office/drawing/2014/main" id="{C6107AE3-3C09-A34C-964D-28157ABBDF99}"/>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70" name="Rectangle 321">
                  <a:extLst>
                    <a:ext uri="{FF2B5EF4-FFF2-40B4-BE49-F238E27FC236}">
                      <a16:creationId xmlns:a16="http://schemas.microsoft.com/office/drawing/2014/main" id="{737FBD85-26B2-914A-8B0D-606EB3EDB4C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71" name="Group 322">
                  <a:extLst>
                    <a:ext uri="{FF2B5EF4-FFF2-40B4-BE49-F238E27FC236}">
                      <a16:creationId xmlns:a16="http://schemas.microsoft.com/office/drawing/2014/main" id="{E5A59E91-C5CD-894D-8213-3909A8CC3A4A}"/>
                    </a:ext>
                  </a:extLst>
                </p:cNvPr>
                <p:cNvGrpSpPr>
                  <a:grpSpLocks/>
                </p:cNvGrpSpPr>
                <p:nvPr/>
              </p:nvGrpSpPr>
              <p:grpSpPr bwMode="auto">
                <a:xfrm>
                  <a:off x="4735" y="1627"/>
                  <a:ext cx="582" cy="151"/>
                  <a:chOff x="614" y="2568"/>
                  <a:chExt cx="725" cy="139"/>
                </a:xfrm>
              </p:grpSpPr>
              <p:sp>
                <p:nvSpPr>
                  <p:cNvPr id="487" name="AutoShape 323">
                    <a:extLst>
                      <a:ext uri="{FF2B5EF4-FFF2-40B4-BE49-F238E27FC236}">
                        <a16:creationId xmlns:a16="http://schemas.microsoft.com/office/drawing/2014/main" id="{8962A917-2AE1-7242-B9FB-8E9263A51063}"/>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88" name="AutoShape 324">
                    <a:extLst>
                      <a:ext uri="{FF2B5EF4-FFF2-40B4-BE49-F238E27FC236}">
                        <a16:creationId xmlns:a16="http://schemas.microsoft.com/office/drawing/2014/main" id="{97C18552-37AD-CE49-8BBD-05E8608B6160}"/>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72" name="Freeform 325">
                  <a:extLst>
                    <a:ext uri="{FF2B5EF4-FFF2-40B4-BE49-F238E27FC236}">
                      <a16:creationId xmlns:a16="http://schemas.microsoft.com/office/drawing/2014/main" id="{426DAACD-E1F3-7E44-9DC7-B1A44414FA45}"/>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473" name="Group 326">
                  <a:extLst>
                    <a:ext uri="{FF2B5EF4-FFF2-40B4-BE49-F238E27FC236}">
                      <a16:creationId xmlns:a16="http://schemas.microsoft.com/office/drawing/2014/main" id="{73D89D04-968E-6442-873B-B8D1778FD278}"/>
                    </a:ext>
                  </a:extLst>
                </p:cNvPr>
                <p:cNvGrpSpPr>
                  <a:grpSpLocks/>
                </p:cNvGrpSpPr>
                <p:nvPr/>
              </p:nvGrpSpPr>
              <p:grpSpPr bwMode="auto">
                <a:xfrm>
                  <a:off x="4739" y="1327"/>
                  <a:ext cx="582" cy="139"/>
                  <a:chOff x="614" y="2568"/>
                  <a:chExt cx="725" cy="139"/>
                </a:xfrm>
              </p:grpSpPr>
              <p:sp>
                <p:nvSpPr>
                  <p:cNvPr id="485" name="AutoShape 327">
                    <a:extLst>
                      <a:ext uri="{FF2B5EF4-FFF2-40B4-BE49-F238E27FC236}">
                        <a16:creationId xmlns:a16="http://schemas.microsoft.com/office/drawing/2014/main" id="{6065DB5E-95E8-8643-B0FE-6CB09E8FDB4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86" name="AutoShape 328">
                    <a:extLst>
                      <a:ext uri="{FF2B5EF4-FFF2-40B4-BE49-F238E27FC236}">
                        <a16:creationId xmlns:a16="http://schemas.microsoft.com/office/drawing/2014/main" id="{F973A90F-0F3C-F744-97ED-8AAC23F79D91}"/>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74" name="Rectangle 329">
                  <a:extLst>
                    <a:ext uri="{FF2B5EF4-FFF2-40B4-BE49-F238E27FC236}">
                      <a16:creationId xmlns:a16="http://schemas.microsoft.com/office/drawing/2014/main" id="{F4ADD3E7-CF4E-ED4B-B276-1E6A7B9D4116}"/>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75" name="Freeform 330">
                  <a:extLst>
                    <a:ext uri="{FF2B5EF4-FFF2-40B4-BE49-F238E27FC236}">
                      <a16:creationId xmlns:a16="http://schemas.microsoft.com/office/drawing/2014/main" id="{1CEE161A-40E6-604E-B7AD-3830C72F6660}"/>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76" name="Freeform 331">
                  <a:extLst>
                    <a:ext uri="{FF2B5EF4-FFF2-40B4-BE49-F238E27FC236}">
                      <a16:creationId xmlns:a16="http://schemas.microsoft.com/office/drawing/2014/main" id="{40DF445E-B42A-CF43-806C-B86CD001760A}"/>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77" name="Oval 332">
                  <a:extLst>
                    <a:ext uri="{FF2B5EF4-FFF2-40B4-BE49-F238E27FC236}">
                      <a16:creationId xmlns:a16="http://schemas.microsoft.com/office/drawing/2014/main" id="{4AA850BD-AD7E-884D-BB50-C36880F437D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78" name="Freeform 333">
                  <a:extLst>
                    <a:ext uri="{FF2B5EF4-FFF2-40B4-BE49-F238E27FC236}">
                      <a16:creationId xmlns:a16="http://schemas.microsoft.com/office/drawing/2014/main" id="{04990E0C-FF14-0448-9208-F0CB93DA52DE}"/>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79" name="AutoShape 334">
                  <a:extLst>
                    <a:ext uri="{FF2B5EF4-FFF2-40B4-BE49-F238E27FC236}">
                      <a16:creationId xmlns:a16="http://schemas.microsoft.com/office/drawing/2014/main" id="{29F22CD1-333F-2444-8E27-DB06458666AB}"/>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80" name="AutoShape 335">
                  <a:extLst>
                    <a:ext uri="{FF2B5EF4-FFF2-40B4-BE49-F238E27FC236}">
                      <a16:creationId xmlns:a16="http://schemas.microsoft.com/office/drawing/2014/main" id="{9522690A-CB4D-3F4F-855E-313DECF4F185}"/>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81" name="Oval 336">
                  <a:extLst>
                    <a:ext uri="{FF2B5EF4-FFF2-40B4-BE49-F238E27FC236}">
                      <a16:creationId xmlns:a16="http://schemas.microsoft.com/office/drawing/2014/main" id="{749723D7-4892-4246-90CC-F3A241CAD008}"/>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82" name="Oval 337">
                  <a:extLst>
                    <a:ext uri="{FF2B5EF4-FFF2-40B4-BE49-F238E27FC236}">
                      <a16:creationId xmlns:a16="http://schemas.microsoft.com/office/drawing/2014/main" id="{B774EC24-F0E4-0846-B90E-1164E933243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483" name="Oval 338">
                  <a:extLst>
                    <a:ext uri="{FF2B5EF4-FFF2-40B4-BE49-F238E27FC236}">
                      <a16:creationId xmlns:a16="http://schemas.microsoft.com/office/drawing/2014/main" id="{2751493B-E933-8A4F-BE77-A10013F6A478}"/>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84" name="Rectangle 339">
                  <a:extLst>
                    <a:ext uri="{FF2B5EF4-FFF2-40B4-BE49-F238E27FC236}">
                      <a16:creationId xmlns:a16="http://schemas.microsoft.com/office/drawing/2014/main" id="{635CA67E-C290-3742-9D2C-39D9B69DB583}"/>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grpSp>
      <p:sp>
        <p:nvSpPr>
          <p:cNvPr id="281" name="Text Box 76">
            <a:extLst>
              <a:ext uri="{FF2B5EF4-FFF2-40B4-BE49-F238E27FC236}">
                <a16:creationId xmlns:a16="http://schemas.microsoft.com/office/drawing/2014/main" id="{3175A1F8-F48E-9749-AA0C-8A115012D296}"/>
              </a:ext>
            </a:extLst>
          </p:cNvPr>
          <p:cNvSpPr txBox="1">
            <a:spLocks noChangeArrowheads="1"/>
          </p:cNvSpPr>
          <p:nvPr/>
        </p:nvSpPr>
        <p:spPr bwMode="auto">
          <a:xfrm>
            <a:off x="3287693" y="4272920"/>
            <a:ext cx="2162388" cy="54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0"/>
              </a:spcBef>
            </a:pPr>
            <a:r>
              <a:rPr lang="en-US" altLang="en-US" sz="1800" i="1" dirty="0">
                <a:solidFill>
                  <a:srgbClr val="CC0000"/>
                </a:solidFill>
                <a:latin typeface="+mn-lt"/>
              </a:rPr>
              <a:t>How to compute link </a:t>
            </a:r>
          </a:p>
          <a:p>
            <a:pPr algn="ctr">
              <a:lnSpc>
                <a:spcPct val="80000"/>
              </a:lnSpc>
              <a:spcBef>
                <a:spcPct val="0"/>
              </a:spcBef>
            </a:pPr>
            <a:r>
              <a:rPr lang="en-US" altLang="en-US" sz="1800" i="1" dirty="0">
                <a:solidFill>
                  <a:srgbClr val="CC0000"/>
                </a:solidFill>
                <a:latin typeface="+mn-lt"/>
              </a:rPr>
              <a:t>utilization, delay?</a:t>
            </a:r>
          </a:p>
        </p:txBody>
      </p:sp>
      <p:sp>
        <p:nvSpPr>
          <p:cNvPr id="282" name="Text Box 83">
            <a:extLst>
              <a:ext uri="{FF2B5EF4-FFF2-40B4-BE49-F238E27FC236}">
                <a16:creationId xmlns:a16="http://schemas.microsoft.com/office/drawing/2014/main" id="{445BA7C8-9DBB-B245-98C3-EA83E67E03F3}"/>
              </a:ext>
            </a:extLst>
          </p:cNvPr>
          <p:cNvSpPr txBox="1">
            <a:spLocks noChangeArrowheads="1"/>
          </p:cNvSpPr>
          <p:nvPr/>
        </p:nvSpPr>
        <p:spPr bwMode="auto">
          <a:xfrm>
            <a:off x="653043" y="5141630"/>
            <a:ext cx="2534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i="1" dirty="0">
                <a:solidFill>
                  <a:srgbClr val="CC0000"/>
                </a:solidFill>
                <a:latin typeface="+mn-lt"/>
              </a:rPr>
              <a:t>Cost:</a:t>
            </a:r>
            <a:r>
              <a:rPr lang="en-US" altLang="en-US" sz="1800" dirty="0">
                <a:latin typeface="+mn-lt"/>
              </a:rPr>
              <a:t> web cache (cheap!)</a:t>
            </a:r>
          </a:p>
        </p:txBody>
      </p:sp>
      <p:sp>
        <p:nvSpPr>
          <p:cNvPr id="251" name="Text Box 98">
            <a:extLst>
              <a:ext uri="{FF2B5EF4-FFF2-40B4-BE49-F238E27FC236}">
                <a16:creationId xmlns:a16="http://schemas.microsoft.com/office/drawing/2014/main" id="{40BB819D-0723-5748-B260-0AF0BBAC27EB}"/>
              </a:ext>
            </a:extLst>
          </p:cNvPr>
          <p:cNvSpPr txBox="1">
            <a:spLocks noChangeArrowheads="1"/>
          </p:cNvSpPr>
          <p:nvPr/>
        </p:nvSpPr>
        <p:spPr bwMode="auto">
          <a:xfrm>
            <a:off x="6807162" y="5202139"/>
            <a:ext cx="12747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dirty="0">
                <a:solidFill>
                  <a:srgbClr val="C00000"/>
                </a:solidFill>
              </a:rPr>
              <a:t>local web cache</a:t>
            </a:r>
            <a:endParaRPr lang="en-US" altLang="en-US" sz="1800" kern="0" dirty="0">
              <a:solidFill>
                <a:srgbClr val="C00000"/>
              </a:solidFill>
            </a:endParaRPr>
          </a:p>
        </p:txBody>
      </p:sp>
    </p:spTree>
    <p:extLst>
      <p:ext uri="{BB962C8B-B14F-4D97-AF65-F5344CB8AC3E}">
        <p14:creationId xmlns:p14="http://schemas.microsoft.com/office/powerpoint/2010/main" val="306687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1"/>
                                        </p:tgtEl>
                                        <p:attrNameLst>
                                          <p:attrName>style.visibility</p:attrName>
                                        </p:attrNameLst>
                                      </p:cBhvr>
                                      <p:to>
                                        <p:strVal val="visible"/>
                                      </p:to>
                                    </p:set>
                                    <p:animEffect transition="in" filter="dissolve">
                                      <p:cBhvr>
                                        <p:cTn id="10" dur="500"/>
                                        <p:tgtEl>
                                          <p:spTgt spid="25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2"/>
                                        </p:tgtEl>
                                        <p:attrNameLst>
                                          <p:attrName>style.visibility</p:attrName>
                                        </p:attrNameLst>
                                      </p:cBhvr>
                                      <p:to>
                                        <p:strVal val="visible"/>
                                      </p:to>
                                    </p:set>
                                    <p:animEffect transition="in" filter="dissolve">
                                      <p:cBhvr>
                                        <p:cTn id="15" dur="500"/>
                                        <p:tgtEl>
                                          <p:spTgt spid="28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81">
                                            <p:txEl>
                                              <p:pRg st="0" end="0"/>
                                            </p:txEl>
                                          </p:spTgt>
                                        </p:tgtEl>
                                        <p:attrNameLst>
                                          <p:attrName>style.visibility</p:attrName>
                                        </p:attrNameLst>
                                      </p:cBhvr>
                                      <p:to>
                                        <p:strVal val="visible"/>
                                      </p:to>
                                    </p:set>
                                    <p:animEffect transition="in" filter="dissolve">
                                      <p:cBhvr>
                                        <p:cTn id="20" dur="500"/>
                                        <p:tgtEl>
                                          <p:spTgt spid="281">
                                            <p:txEl>
                                              <p:pRg st="0" end="0"/>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281">
                                            <p:txEl>
                                              <p:pRg st="1" end="1"/>
                                            </p:txEl>
                                          </p:spTgt>
                                        </p:tgtEl>
                                        <p:attrNameLst>
                                          <p:attrName>style.visibility</p:attrName>
                                        </p:attrNameLst>
                                      </p:cBhvr>
                                      <p:to>
                                        <p:strVal val="visible"/>
                                      </p:to>
                                    </p:set>
                                    <p:animEffect transition="in" filter="dissolve">
                                      <p:cBhvr>
                                        <p:cTn id="23" dur="500"/>
                                        <p:tgtEl>
                                          <p:spTgt spid="2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P spid="2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42159"/>
            <a:ext cx="7886700" cy="670967"/>
          </a:xfrm>
        </p:spPr>
        <p:txBody>
          <a:bodyPr>
            <a:normAutofit/>
          </a:bodyPr>
          <a:lstStyle/>
          <a:p>
            <a:r>
              <a:rPr lang="en-US" dirty="0">
                <a:ea typeface="ＭＳ Ｐゴシック" panose="020B0600070205080204" pitchFamily="34" charset="-128"/>
              </a:rPr>
              <a:t>Caching example: install a web cache</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27</a:t>
            </a:fld>
            <a:endParaRPr lang="en-US" dirty="0"/>
          </a:p>
        </p:txBody>
      </p:sp>
      <p:sp>
        <p:nvSpPr>
          <p:cNvPr id="254" name="Line 2">
            <a:extLst>
              <a:ext uri="{FF2B5EF4-FFF2-40B4-BE49-F238E27FC236}">
                <a16:creationId xmlns:a16="http://schemas.microsoft.com/office/drawing/2014/main" id="{774FD470-E109-844C-8A9E-6F5E6FD1EF6D}"/>
              </a:ext>
            </a:extLst>
          </p:cNvPr>
          <p:cNvSpPr>
            <a:spLocks noChangeShapeType="1"/>
          </p:cNvSpPr>
          <p:nvPr/>
        </p:nvSpPr>
        <p:spPr bwMode="auto">
          <a:xfrm>
            <a:off x="5808596" y="2723162"/>
            <a:ext cx="214313" cy="85725"/>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5" name="Text Box 50">
            <a:extLst>
              <a:ext uri="{FF2B5EF4-FFF2-40B4-BE49-F238E27FC236}">
                <a16:creationId xmlns:a16="http://schemas.microsoft.com/office/drawing/2014/main" id="{A32DDB4D-8BE1-2B43-89DB-1EA570D47161}"/>
              </a:ext>
            </a:extLst>
          </p:cNvPr>
          <p:cNvSpPr txBox="1">
            <a:spLocks noChangeArrowheads="1"/>
          </p:cNvSpPr>
          <p:nvPr/>
        </p:nvSpPr>
        <p:spPr bwMode="auto">
          <a:xfrm>
            <a:off x="7578212" y="2283823"/>
            <a:ext cx="75212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defTabSz="685800" eaLnBrk="0" fontAlgn="base" hangingPunct="0">
              <a:spcBef>
                <a:spcPct val="0"/>
              </a:spcBef>
              <a:spcAft>
                <a:spcPct val="0"/>
              </a:spcAft>
              <a:defRPr/>
            </a:pPr>
            <a:r>
              <a:rPr lang="en-US" altLang="en-US" sz="1350" kern="0">
                <a:solidFill>
                  <a:srgbClr val="000000"/>
                </a:solidFill>
              </a:rPr>
              <a:t>origin</a:t>
            </a:r>
          </a:p>
          <a:p>
            <a:pPr algn="r" defTabSz="685800" eaLnBrk="0" fontAlgn="base" hangingPunct="0">
              <a:spcBef>
                <a:spcPct val="0"/>
              </a:spcBef>
              <a:spcAft>
                <a:spcPct val="0"/>
              </a:spcAft>
              <a:defRPr/>
            </a:pPr>
            <a:r>
              <a:rPr lang="en-US" altLang="en-US" sz="1350" kern="0">
                <a:solidFill>
                  <a:srgbClr val="000000"/>
                </a:solidFill>
              </a:rPr>
              <a:t>servers</a:t>
            </a:r>
          </a:p>
        </p:txBody>
      </p:sp>
      <p:sp>
        <p:nvSpPr>
          <p:cNvPr id="256" name="Line 51">
            <a:extLst>
              <a:ext uri="{FF2B5EF4-FFF2-40B4-BE49-F238E27FC236}">
                <a16:creationId xmlns:a16="http://schemas.microsoft.com/office/drawing/2014/main" id="{D0BFCD11-A1DC-B64D-A23A-23C7A76C3DB1}"/>
              </a:ext>
            </a:extLst>
          </p:cNvPr>
          <p:cNvSpPr>
            <a:spLocks noChangeShapeType="1"/>
          </p:cNvSpPr>
          <p:nvPr/>
        </p:nvSpPr>
        <p:spPr bwMode="auto">
          <a:xfrm>
            <a:off x="6415816" y="2437413"/>
            <a:ext cx="50006" cy="207169"/>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7" name="Line 52">
            <a:extLst>
              <a:ext uri="{FF2B5EF4-FFF2-40B4-BE49-F238E27FC236}">
                <a16:creationId xmlns:a16="http://schemas.microsoft.com/office/drawing/2014/main" id="{E39DF75E-B023-5548-A7F0-9C4A8ADBD41F}"/>
              </a:ext>
            </a:extLst>
          </p:cNvPr>
          <p:cNvSpPr>
            <a:spLocks noChangeShapeType="1"/>
          </p:cNvSpPr>
          <p:nvPr/>
        </p:nvSpPr>
        <p:spPr bwMode="auto">
          <a:xfrm flipH="1">
            <a:off x="6887303" y="2465988"/>
            <a:ext cx="7144" cy="178594"/>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8" name="Line 53">
            <a:extLst>
              <a:ext uri="{FF2B5EF4-FFF2-40B4-BE49-F238E27FC236}">
                <a16:creationId xmlns:a16="http://schemas.microsoft.com/office/drawing/2014/main" id="{E3BFB499-7F23-164F-A225-CAAA7B80074B}"/>
              </a:ext>
            </a:extLst>
          </p:cNvPr>
          <p:cNvSpPr>
            <a:spLocks noChangeShapeType="1"/>
          </p:cNvSpPr>
          <p:nvPr/>
        </p:nvSpPr>
        <p:spPr bwMode="auto">
          <a:xfrm flipH="1">
            <a:off x="7230202" y="2587431"/>
            <a:ext cx="100013" cy="157163"/>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59" name="Line 54">
            <a:extLst>
              <a:ext uri="{FF2B5EF4-FFF2-40B4-BE49-F238E27FC236}">
                <a16:creationId xmlns:a16="http://schemas.microsoft.com/office/drawing/2014/main" id="{24D51B99-FE66-D84E-AF2C-706F58BCCC3D}"/>
              </a:ext>
            </a:extLst>
          </p:cNvPr>
          <p:cNvSpPr>
            <a:spLocks noChangeShapeType="1"/>
          </p:cNvSpPr>
          <p:nvPr/>
        </p:nvSpPr>
        <p:spPr bwMode="auto">
          <a:xfrm flipH="1" flipV="1">
            <a:off x="7351646" y="3158931"/>
            <a:ext cx="185738" cy="0"/>
          </a:xfrm>
          <a:prstGeom prst="line">
            <a:avLst/>
          </a:prstGeom>
          <a:noFill/>
          <a:ln w="28575">
            <a:solidFill>
              <a:srgbClr val="3333CC"/>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0" name="Freeform 55">
            <a:extLst>
              <a:ext uri="{FF2B5EF4-FFF2-40B4-BE49-F238E27FC236}">
                <a16:creationId xmlns:a16="http://schemas.microsoft.com/office/drawing/2014/main" id="{0AF0F7C2-E293-2A4E-B4A0-9966DF5B5243}"/>
              </a:ext>
            </a:extLst>
          </p:cNvPr>
          <p:cNvSpPr>
            <a:spLocks/>
          </p:cNvSpPr>
          <p:nvPr/>
        </p:nvSpPr>
        <p:spPr bwMode="auto">
          <a:xfrm>
            <a:off x="5864556" y="2440548"/>
            <a:ext cx="1631156" cy="1185863"/>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9CDFF9"/>
          </a:solidFill>
          <a:ln>
            <a:noFill/>
          </a:ln>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261" name="Text Box 70">
            <a:extLst>
              <a:ext uri="{FF2B5EF4-FFF2-40B4-BE49-F238E27FC236}">
                <a16:creationId xmlns:a16="http://schemas.microsoft.com/office/drawing/2014/main" id="{6E272ACE-5938-0646-A38F-6031C9F45819}"/>
              </a:ext>
            </a:extLst>
          </p:cNvPr>
          <p:cNvSpPr txBox="1">
            <a:spLocks noChangeArrowheads="1"/>
          </p:cNvSpPr>
          <p:nvPr/>
        </p:nvSpPr>
        <p:spPr bwMode="auto">
          <a:xfrm>
            <a:off x="6376514" y="2681491"/>
            <a:ext cx="748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CC0000"/>
                </a:solidFill>
              </a:rPr>
              <a:t>public</a:t>
            </a:r>
          </a:p>
          <a:p>
            <a:pPr algn="ctr" defTabSz="685800" eaLnBrk="0" fontAlgn="base" hangingPunct="0">
              <a:spcBef>
                <a:spcPct val="0"/>
              </a:spcBef>
              <a:spcAft>
                <a:spcPct val="0"/>
              </a:spcAft>
              <a:defRPr/>
            </a:pPr>
            <a:r>
              <a:rPr lang="en-US" altLang="en-US" sz="1200" kern="0">
                <a:solidFill>
                  <a:srgbClr val="CC0000"/>
                </a:solidFill>
              </a:rPr>
              <a:t> Internet</a:t>
            </a:r>
            <a:endParaRPr lang="en-US" altLang="en-US" sz="1800" kern="0">
              <a:solidFill>
                <a:srgbClr val="CC0000"/>
              </a:solidFill>
            </a:endParaRPr>
          </a:p>
        </p:txBody>
      </p:sp>
      <p:sp>
        <p:nvSpPr>
          <p:cNvPr id="262" name="Freeform 71">
            <a:extLst>
              <a:ext uri="{FF2B5EF4-FFF2-40B4-BE49-F238E27FC236}">
                <a16:creationId xmlns:a16="http://schemas.microsoft.com/office/drawing/2014/main" id="{A7C4DEB4-E3E6-8547-B127-1273B3D3EA69}"/>
              </a:ext>
            </a:extLst>
          </p:cNvPr>
          <p:cNvSpPr>
            <a:spLocks/>
          </p:cNvSpPr>
          <p:nvPr/>
        </p:nvSpPr>
        <p:spPr bwMode="auto">
          <a:xfrm>
            <a:off x="5557374" y="4210253"/>
            <a:ext cx="2224088" cy="1042988"/>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9CDFF9"/>
          </a:solidFill>
          <a:ln>
            <a:noFill/>
          </a:ln>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sp>
        <p:nvSpPr>
          <p:cNvPr id="263" name="Line 77">
            <a:extLst>
              <a:ext uri="{FF2B5EF4-FFF2-40B4-BE49-F238E27FC236}">
                <a16:creationId xmlns:a16="http://schemas.microsoft.com/office/drawing/2014/main" id="{0E1C7AA0-FA95-B844-83B1-903DF41A68D1}"/>
              </a:ext>
            </a:extLst>
          </p:cNvPr>
          <p:cNvSpPr>
            <a:spLocks noChangeShapeType="1"/>
          </p:cNvSpPr>
          <p:nvPr/>
        </p:nvSpPr>
        <p:spPr bwMode="auto">
          <a:xfrm flipH="1">
            <a:off x="5894321" y="4442425"/>
            <a:ext cx="641747" cy="323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4" name="Line 78">
            <a:extLst>
              <a:ext uri="{FF2B5EF4-FFF2-40B4-BE49-F238E27FC236}">
                <a16:creationId xmlns:a16="http://schemas.microsoft.com/office/drawing/2014/main" id="{0173F26E-AC6F-FD4F-995F-CADED52CD421}"/>
              </a:ext>
            </a:extLst>
          </p:cNvPr>
          <p:cNvSpPr>
            <a:spLocks noChangeShapeType="1"/>
          </p:cNvSpPr>
          <p:nvPr/>
        </p:nvSpPr>
        <p:spPr bwMode="auto">
          <a:xfrm flipH="1">
            <a:off x="6276512" y="4478144"/>
            <a:ext cx="422672" cy="2952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5" name="Line 79">
            <a:extLst>
              <a:ext uri="{FF2B5EF4-FFF2-40B4-BE49-F238E27FC236}">
                <a16:creationId xmlns:a16="http://schemas.microsoft.com/office/drawing/2014/main" id="{3CEA4312-2D22-9340-9D8D-17C8CC88AE05}"/>
              </a:ext>
            </a:extLst>
          </p:cNvPr>
          <p:cNvSpPr>
            <a:spLocks noChangeShapeType="1"/>
          </p:cNvSpPr>
          <p:nvPr/>
        </p:nvSpPr>
        <p:spPr bwMode="auto">
          <a:xfrm flipH="1">
            <a:off x="6680134" y="4482906"/>
            <a:ext cx="111919" cy="28694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7" name="Line 95">
            <a:extLst>
              <a:ext uri="{FF2B5EF4-FFF2-40B4-BE49-F238E27FC236}">
                <a16:creationId xmlns:a16="http://schemas.microsoft.com/office/drawing/2014/main" id="{7E28B523-ED73-8C40-ACD2-43F86A8C48E6}"/>
              </a:ext>
            </a:extLst>
          </p:cNvPr>
          <p:cNvSpPr>
            <a:spLocks noChangeShapeType="1"/>
          </p:cNvSpPr>
          <p:nvPr/>
        </p:nvSpPr>
        <p:spPr bwMode="auto">
          <a:xfrm>
            <a:off x="6801578" y="3516118"/>
            <a:ext cx="0" cy="79652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8" name="Text Box 97">
            <a:extLst>
              <a:ext uri="{FF2B5EF4-FFF2-40B4-BE49-F238E27FC236}">
                <a16:creationId xmlns:a16="http://schemas.microsoft.com/office/drawing/2014/main" id="{C679E988-7156-B949-B8A6-F53CA81FBD00}"/>
              </a:ext>
            </a:extLst>
          </p:cNvPr>
          <p:cNvSpPr txBox="1">
            <a:spLocks noChangeArrowheads="1"/>
          </p:cNvSpPr>
          <p:nvPr/>
        </p:nvSpPr>
        <p:spPr bwMode="auto">
          <a:xfrm>
            <a:off x="5551626" y="4125719"/>
            <a:ext cx="950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CC0000"/>
                </a:solidFill>
              </a:rPr>
              <a:t>institutional</a:t>
            </a:r>
          </a:p>
          <a:p>
            <a:pPr algn="ctr" defTabSz="685800" eaLnBrk="0" fontAlgn="base" hangingPunct="0">
              <a:spcBef>
                <a:spcPct val="0"/>
              </a:spcBef>
              <a:spcAft>
                <a:spcPct val="0"/>
              </a:spcAft>
              <a:defRPr/>
            </a:pPr>
            <a:r>
              <a:rPr lang="en-US" altLang="en-US" sz="1200" kern="0">
                <a:solidFill>
                  <a:srgbClr val="CC0000"/>
                </a:solidFill>
              </a:rPr>
              <a:t>network</a:t>
            </a:r>
            <a:endParaRPr lang="en-US" altLang="en-US" sz="1800" kern="0">
              <a:solidFill>
                <a:srgbClr val="CC0000"/>
              </a:solidFill>
            </a:endParaRPr>
          </a:p>
        </p:txBody>
      </p:sp>
      <p:sp>
        <p:nvSpPr>
          <p:cNvPr id="269" name="Text Box 98">
            <a:extLst>
              <a:ext uri="{FF2B5EF4-FFF2-40B4-BE49-F238E27FC236}">
                <a16:creationId xmlns:a16="http://schemas.microsoft.com/office/drawing/2014/main" id="{67295E16-B892-F14C-929B-3E20FB10905C}"/>
              </a:ext>
            </a:extLst>
          </p:cNvPr>
          <p:cNvSpPr txBox="1">
            <a:spLocks noChangeArrowheads="1"/>
          </p:cNvSpPr>
          <p:nvPr/>
        </p:nvSpPr>
        <p:spPr bwMode="auto">
          <a:xfrm>
            <a:off x="7057028" y="4411469"/>
            <a:ext cx="1021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dirty="0">
                <a:solidFill>
                  <a:srgbClr val="000000"/>
                </a:solidFill>
              </a:rPr>
              <a:t>1 Gbps LAN</a:t>
            </a:r>
            <a:endParaRPr lang="en-US" altLang="en-US" sz="1800" kern="0" dirty="0">
              <a:solidFill>
                <a:srgbClr val="3333CC"/>
              </a:solidFill>
            </a:endParaRPr>
          </a:p>
        </p:txBody>
      </p:sp>
      <p:sp>
        <p:nvSpPr>
          <p:cNvPr id="270" name="Text Box 99">
            <a:extLst>
              <a:ext uri="{FF2B5EF4-FFF2-40B4-BE49-F238E27FC236}">
                <a16:creationId xmlns:a16="http://schemas.microsoft.com/office/drawing/2014/main" id="{6A31B9E8-42B5-DA4F-BEEB-38A1A2168C47}"/>
              </a:ext>
            </a:extLst>
          </p:cNvPr>
          <p:cNvSpPr txBox="1">
            <a:spLocks noChangeArrowheads="1"/>
          </p:cNvSpPr>
          <p:nvPr/>
        </p:nvSpPr>
        <p:spPr bwMode="auto">
          <a:xfrm>
            <a:off x="6802768" y="3657804"/>
            <a:ext cx="944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0"/>
              </a:spcBef>
              <a:spcAft>
                <a:spcPct val="0"/>
              </a:spcAft>
              <a:defRPr/>
            </a:pPr>
            <a:r>
              <a:rPr lang="en-US" altLang="en-US" sz="1200" kern="0" dirty="0">
                <a:solidFill>
                  <a:srgbClr val="000000"/>
                </a:solidFill>
              </a:rPr>
              <a:t>1.54 Mbps </a:t>
            </a:r>
          </a:p>
          <a:p>
            <a:pPr defTabSz="685800" eaLnBrk="0" fontAlgn="base" hangingPunct="0">
              <a:spcBef>
                <a:spcPct val="0"/>
              </a:spcBef>
              <a:spcAft>
                <a:spcPct val="0"/>
              </a:spcAft>
              <a:defRPr/>
            </a:pPr>
            <a:r>
              <a:rPr lang="en-US" altLang="en-US" sz="1200" kern="0" dirty="0">
                <a:solidFill>
                  <a:srgbClr val="000000"/>
                </a:solidFill>
              </a:rPr>
              <a:t>access link</a:t>
            </a:r>
            <a:endParaRPr lang="en-US" altLang="en-US" sz="1800" kern="0" dirty="0">
              <a:solidFill>
                <a:srgbClr val="3333CC"/>
              </a:solidFill>
            </a:endParaRPr>
          </a:p>
        </p:txBody>
      </p:sp>
      <p:grpSp>
        <p:nvGrpSpPr>
          <p:cNvPr id="292" name="Group 139">
            <a:extLst>
              <a:ext uri="{FF2B5EF4-FFF2-40B4-BE49-F238E27FC236}">
                <a16:creationId xmlns:a16="http://schemas.microsoft.com/office/drawing/2014/main" id="{F9E9E22C-69D8-A847-9177-B4D5A14ECA28}"/>
              </a:ext>
            </a:extLst>
          </p:cNvPr>
          <p:cNvGrpSpPr>
            <a:grpSpLocks/>
          </p:cNvGrpSpPr>
          <p:nvPr/>
        </p:nvGrpSpPr>
        <p:grpSpPr bwMode="auto">
          <a:xfrm>
            <a:off x="5547849" y="2383834"/>
            <a:ext cx="283369" cy="432197"/>
            <a:chOff x="4140" y="429"/>
            <a:chExt cx="1425" cy="2396"/>
          </a:xfrm>
        </p:grpSpPr>
        <p:sp>
          <p:nvSpPr>
            <p:cNvPr id="293" name="Freeform 140">
              <a:extLst>
                <a:ext uri="{FF2B5EF4-FFF2-40B4-BE49-F238E27FC236}">
                  <a16:creationId xmlns:a16="http://schemas.microsoft.com/office/drawing/2014/main" id="{86EDF6AA-4B2E-6342-9BFA-CFF30B1C290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4" name="Rectangle 141">
              <a:extLst>
                <a:ext uri="{FF2B5EF4-FFF2-40B4-BE49-F238E27FC236}">
                  <a16:creationId xmlns:a16="http://schemas.microsoft.com/office/drawing/2014/main" id="{6B9D834D-0DEE-9248-AD7A-C2D336AEBD50}"/>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5" name="Freeform 142">
              <a:extLst>
                <a:ext uri="{FF2B5EF4-FFF2-40B4-BE49-F238E27FC236}">
                  <a16:creationId xmlns:a16="http://schemas.microsoft.com/office/drawing/2014/main" id="{29245DF3-F7D6-B840-B253-23D4A8D2C197}"/>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6" name="Freeform 143">
              <a:extLst>
                <a:ext uri="{FF2B5EF4-FFF2-40B4-BE49-F238E27FC236}">
                  <a16:creationId xmlns:a16="http://schemas.microsoft.com/office/drawing/2014/main" id="{B747AC17-9BF4-BB41-A5DA-D229A9BA1A64}"/>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7" name="Rectangle 144">
              <a:extLst>
                <a:ext uri="{FF2B5EF4-FFF2-40B4-BE49-F238E27FC236}">
                  <a16:creationId xmlns:a16="http://schemas.microsoft.com/office/drawing/2014/main" id="{1B65D50E-A82B-7347-A7F6-556D3939DD4B}"/>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98" name="Group 145">
              <a:extLst>
                <a:ext uri="{FF2B5EF4-FFF2-40B4-BE49-F238E27FC236}">
                  <a16:creationId xmlns:a16="http://schemas.microsoft.com/office/drawing/2014/main" id="{E47B5BD8-DFF7-9441-92CB-80BB05AB6451}"/>
                </a:ext>
              </a:extLst>
            </p:cNvPr>
            <p:cNvGrpSpPr>
              <a:grpSpLocks/>
            </p:cNvGrpSpPr>
            <p:nvPr/>
          </p:nvGrpSpPr>
          <p:grpSpPr bwMode="auto">
            <a:xfrm>
              <a:off x="4749" y="668"/>
              <a:ext cx="581" cy="145"/>
              <a:chOff x="614" y="2568"/>
              <a:chExt cx="725" cy="139"/>
            </a:xfrm>
          </p:grpSpPr>
          <p:sp>
            <p:nvSpPr>
              <p:cNvPr id="323" name="AutoShape 146">
                <a:extLst>
                  <a:ext uri="{FF2B5EF4-FFF2-40B4-BE49-F238E27FC236}">
                    <a16:creationId xmlns:a16="http://schemas.microsoft.com/office/drawing/2014/main" id="{B75BF63D-E7E0-6640-A10B-E09175442A77}"/>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4" name="AutoShape 147">
                <a:extLst>
                  <a:ext uri="{FF2B5EF4-FFF2-40B4-BE49-F238E27FC236}">
                    <a16:creationId xmlns:a16="http://schemas.microsoft.com/office/drawing/2014/main" id="{074358F6-E1DA-D042-B053-9C4C54023FE2}"/>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99" name="Rectangle 148">
              <a:extLst>
                <a:ext uri="{FF2B5EF4-FFF2-40B4-BE49-F238E27FC236}">
                  <a16:creationId xmlns:a16="http://schemas.microsoft.com/office/drawing/2014/main" id="{DECDE972-9E25-674C-ACC1-43F55CD92F4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0" name="Group 149">
              <a:extLst>
                <a:ext uri="{FF2B5EF4-FFF2-40B4-BE49-F238E27FC236}">
                  <a16:creationId xmlns:a16="http://schemas.microsoft.com/office/drawing/2014/main" id="{82296A06-752A-254D-8846-4D0F3F43F261}"/>
                </a:ext>
              </a:extLst>
            </p:cNvPr>
            <p:cNvGrpSpPr>
              <a:grpSpLocks/>
            </p:cNvGrpSpPr>
            <p:nvPr/>
          </p:nvGrpSpPr>
          <p:grpSpPr bwMode="auto">
            <a:xfrm>
              <a:off x="4747" y="994"/>
              <a:ext cx="581" cy="134"/>
              <a:chOff x="614" y="2568"/>
              <a:chExt cx="725" cy="139"/>
            </a:xfrm>
          </p:grpSpPr>
          <p:sp>
            <p:nvSpPr>
              <p:cNvPr id="321" name="AutoShape 150">
                <a:extLst>
                  <a:ext uri="{FF2B5EF4-FFF2-40B4-BE49-F238E27FC236}">
                    <a16:creationId xmlns:a16="http://schemas.microsoft.com/office/drawing/2014/main" id="{F5A8BC22-523A-4147-9575-B8F7D060F116}"/>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2" name="AutoShape 151">
                <a:extLst>
                  <a:ext uri="{FF2B5EF4-FFF2-40B4-BE49-F238E27FC236}">
                    <a16:creationId xmlns:a16="http://schemas.microsoft.com/office/drawing/2014/main" id="{EAF2AC7F-A8C0-FC4F-8C37-5D458F19BF6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1" name="Rectangle 152">
              <a:extLst>
                <a:ext uri="{FF2B5EF4-FFF2-40B4-BE49-F238E27FC236}">
                  <a16:creationId xmlns:a16="http://schemas.microsoft.com/office/drawing/2014/main" id="{4F90A69C-CEC4-A24D-9C82-52BA6FC8934D}"/>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02" name="Rectangle 153">
              <a:extLst>
                <a:ext uri="{FF2B5EF4-FFF2-40B4-BE49-F238E27FC236}">
                  <a16:creationId xmlns:a16="http://schemas.microsoft.com/office/drawing/2014/main" id="{4EAFCA72-25B7-7747-916E-327595FFDBC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3" name="Group 154">
              <a:extLst>
                <a:ext uri="{FF2B5EF4-FFF2-40B4-BE49-F238E27FC236}">
                  <a16:creationId xmlns:a16="http://schemas.microsoft.com/office/drawing/2014/main" id="{8277CD38-8B7B-9748-AD3B-10D14BC1AA1D}"/>
                </a:ext>
              </a:extLst>
            </p:cNvPr>
            <p:cNvGrpSpPr>
              <a:grpSpLocks/>
            </p:cNvGrpSpPr>
            <p:nvPr/>
          </p:nvGrpSpPr>
          <p:grpSpPr bwMode="auto">
            <a:xfrm>
              <a:off x="4735" y="1627"/>
              <a:ext cx="582" cy="151"/>
              <a:chOff x="614" y="2568"/>
              <a:chExt cx="725" cy="139"/>
            </a:xfrm>
          </p:grpSpPr>
          <p:sp>
            <p:nvSpPr>
              <p:cNvPr id="319" name="AutoShape 155">
                <a:extLst>
                  <a:ext uri="{FF2B5EF4-FFF2-40B4-BE49-F238E27FC236}">
                    <a16:creationId xmlns:a16="http://schemas.microsoft.com/office/drawing/2014/main" id="{5B02472C-767E-8C4B-A1E5-693F9C4C2A6A}"/>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0" name="AutoShape 156">
                <a:extLst>
                  <a:ext uri="{FF2B5EF4-FFF2-40B4-BE49-F238E27FC236}">
                    <a16:creationId xmlns:a16="http://schemas.microsoft.com/office/drawing/2014/main" id="{DA6E1AA2-450F-174D-A85C-5D39B60ABD9D}"/>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4" name="Freeform 157">
              <a:extLst>
                <a:ext uri="{FF2B5EF4-FFF2-40B4-BE49-F238E27FC236}">
                  <a16:creationId xmlns:a16="http://schemas.microsoft.com/office/drawing/2014/main" id="{43557BDC-C555-5040-B5DB-5D425E9BFE16}"/>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05" name="Group 158">
              <a:extLst>
                <a:ext uri="{FF2B5EF4-FFF2-40B4-BE49-F238E27FC236}">
                  <a16:creationId xmlns:a16="http://schemas.microsoft.com/office/drawing/2014/main" id="{C333E870-3BD7-C645-AAC2-98508A7E36E9}"/>
                </a:ext>
              </a:extLst>
            </p:cNvPr>
            <p:cNvGrpSpPr>
              <a:grpSpLocks/>
            </p:cNvGrpSpPr>
            <p:nvPr/>
          </p:nvGrpSpPr>
          <p:grpSpPr bwMode="auto">
            <a:xfrm>
              <a:off x="4739" y="1327"/>
              <a:ext cx="582" cy="139"/>
              <a:chOff x="614" y="2568"/>
              <a:chExt cx="725" cy="139"/>
            </a:xfrm>
          </p:grpSpPr>
          <p:sp>
            <p:nvSpPr>
              <p:cNvPr id="317" name="AutoShape 159">
                <a:extLst>
                  <a:ext uri="{FF2B5EF4-FFF2-40B4-BE49-F238E27FC236}">
                    <a16:creationId xmlns:a16="http://schemas.microsoft.com/office/drawing/2014/main" id="{EFC968C4-6392-E247-9A44-0D21D80BC1C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8" name="AutoShape 160">
                <a:extLst>
                  <a:ext uri="{FF2B5EF4-FFF2-40B4-BE49-F238E27FC236}">
                    <a16:creationId xmlns:a16="http://schemas.microsoft.com/office/drawing/2014/main" id="{9315F821-D903-1C43-B0DF-C13E1CFC6E9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6" name="Rectangle 161">
              <a:extLst>
                <a:ext uri="{FF2B5EF4-FFF2-40B4-BE49-F238E27FC236}">
                  <a16:creationId xmlns:a16="http://schemas.microsoft.com/office/drawing/2014/main" id="{4A93E05B-231B-8F4E-AC44-1E61C8779F78}"/>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07" name="Freeform 162">
              <a:extLst>
                <a:ext uri="{FF2B5EF4-FFF2-40B4-BE49-F238E27FC236}">
                  <a16:creationId xmlns:a16="http://schemas.microsoft.com/office/drawing/2014/main" id="{A81021FA-3B4B-8540-B233-88280DF917CD}"/>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8" name="Freeform 163">
              <a:extLst>
                <a:ext uri="{FF2B5EF4-FFF2-40B4-BE49-F238E27FC236}">
                  <a16:creationId xmlns:a16="http://schemas.microsoft.com/office/drawing/2014/main" id="{B4BBCFA8-CE65-3B46-B8C0-90C8E2A9FAE4}"/>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9" name="Oval 164">
              <a:extLst>
                <a:ext uri="{FF2B5EF4-FFF2-40B4-BE49-F238E27FC236}">
                  <a16:creationId xmlns:a16="http://schemas.microsoft.com/office/drawing/2014/main" id="{5BC0A35E-B59B-2747-AF4F-E2B7BF2E9D9B}"/>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0" name="Freeform 165">
              <a:extLst>
                <a:ext uri="{FF2B5EF4-FFF2-40B4-BE49-F238E27FC236}">
                  <a16:creationId xmlns:a16="http://schemas.microsoft.com/office/drawing/2014/main" id="{18C56782-0533-9C40-9224-8F36130D8884}"/>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1" name="AutoShape 166">
              <a:extLst>
                <a:ext uri="{FF2B5EF4-FFF2-40B4-BE49-F238E27FC236}">
                  <a16:creationId xmlns:a16="http://schemas.microsoft.com/office/drawing/2014/main" id="{B68A6AC7-4ED2-D44E-90B8-E63CF73BBC97}"/>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2" name="AutoShape 167">
              <a:extLst>
                <a:ext uri="{FF2B5EF4-FFF2-40B4-BE49-F238E27FC236}">
                  <a16:creationId xmlns:a16="http://schemas.microsoft.com/office/drawing/2014/main" id="{906EF179-00FE-3F4F-AD8D-E9B8F23DE35F}"/>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3" name="Oval 168">
              <a:extLst>
                <a:ext uri="{FF2B5EF4-FFF2-40B4-BE49-F238E27FC236}">
                  <a16:creationId xmlns:a16="http://schemas.microsoft.com/office/drawing/2014/main" id="{714D65B7-5EDC-2840-9C29-D308D9655A6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4" name="Oval 169">
              <a:extLst>
                <a:ext uri="{FF2B5EF4-FFF2-40B4-BE49-F238E27FC236}">
                  <a16:creationId xmlns:a16="http://schemas.microsoft.com/office/drawing/2014/main" id="{E64A117A-C67D-AB41-A8E7-4A508BB314F3}"/>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15" name="Oval 170">
              <a:extLst>
                <a:ext uri="{FF2B5EF4-FFF2-40B4-BE49-F238E27FC236}">
                  <a16:creationId xmlns:a16="http://schemas.microsoft.com/office/drawing/2014/main" id="{C59668D3-09F9-BD44-8596-C01818912BD0}"/>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6" name="Rectangle 171">
              <a:extLst>
                <a:ext uri="{FF2B5EF4-FFF2-40B4-BE49-F238E27FC236}">
                  <a16:creationId xmlns:a16="http://schemas.microsoft.com/office/drawing/2014/main" id="{8E530C7C-3D86-3C4B-891E-CB9AC883FCB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25" name="Group 172">
            <a:extLst>
              <a:ext uri="{FF2B5EF4-FFF2-40B4-BE49-F238E27FC236}">
                <a16:creationId xmlns:a16="http://schemas.microsoft.com/office/drawing/2014/main" id="{F34C0BB9-9ECA-9B40-B10C-16DEDBDC16C3}"/>
              </a:ext>
            </a:extLst>
          </p:cNvPr>
          <p:cNvGrpSpPr>
            <a:grpSpLocks/>
          </p:cNvGrpSpPr>
          <p:nvPr/>
        </p:nvGrpSpPr>
        <p:grpSpPr bwMode="auto">
          <a:xfrm>
            <a:off x="5659768" y="4718650"/>
            <a:ext cx="394097" cy="417910"/>
            <a:chOff x="-44" y="1473"/>
            <a:chExt cx="981" cy="1105"/>
          </a:xfrm>
        </p:grpSpPr>
        <p:pic>
          <p:nvPicPr>
            <p:cNvPr id="326" name="Picture 173" descr="desktop_computer_stylized_medium">
              <a:extLst>
                <a:ext uri="{FF2B5EF4-FFF2-40B4-BE49-F238E27FC236}">
                  <a16:creationId xmlns:a16="http://schemas.microsoft.com/office/drawing/2014/main" id="{58DEA6BA-6A8A-414B-A5D1-8C42E963B5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 name="Freeform 174">
              <a:extLst>
                <a:ext uri="{FF2B5EF4-FFF2-40B4-BE49-F238E27FC236}">
                  <a16:creationId xmlns:a16="http://schemas.microsoft.com/office/drawing/2014/main" id="{5636D377-DB0D-6F40-811F-10EE64604D69}"/>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328" name="Group 175">
            <a:extLst>
              <a:ext uri="{FF2B5EF4-FFF2-40B4-BE49-F238E27FC236}">
                <a16:creationId xmlns:a16="http://schemas.microsoft.com/office/drawing/2014/main" id="{7306AC90-5B34-3F4E-B626-0E34022A31C8}"/>
              </a:ext>
            </a:extLst>
          </p:cNvPr>
          <p:cNvGrpSpPr>
            <a:grpSpLocks/>
          </p:cNvGrpSpPr>
          <p:nvPr/>
        </p:nvGrpSpPr>
        <p:grpSpPr bwMode="auto">
          <a:xfrm>
            <a:off x="6233649" y="2025457"/>
            <a:ext cx="283369" cy="432197"/>
            <a:chOff x="4140" y="429"/>
            <a:chExt cx="1425" cy="2396"/>
          </a:xfrm>
        </p:grpSpPr>
        <p:sp>
          <p:nvSpPr>
            <p:cNvPr id="329" name="Freeform 176">
              <a:extLst>
                <a:ext uri="{FF2B5EF4-FFF2-40B4-BE49-F238E27FC236}">
                  <a16:creationId xmlns:a16="http://schemas.microsoft.com/office/drawing/2014/main" id="{F3CFDF78-3F2C-B047-99D5-2F35E0D1B49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0" name="Rectangle 177">
              <a:extLst>
                <a:ext uri="{FF2B5EF4-FFF2-40B4-BE49-F238E27FC236}">
                  <a16:creationId xmlns:a16="http://schemas.microsoft.com/office/drawing/2014/main" id="{6D671750-A74B-B64E-8E68-C40948E6DE3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1" name="Freeform 178">
              <a:extLst>
                <a:ext uri="{FF2B5EF4-FFF2-40B4-BE49-F238E27FC236}">
                  <a16:creationId xmlns:a16="http://schemas.microsoft.com/office/drawing/2014/main" id="{9438FA78-1938-514C-80BF-10ED666E38FE}"/>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2" name="Freeform 179">
              <a:extLst>
                <a:ext uri="{FF2B5EF4-FFF2-40B4-BE49-F238E27FC236}">
                  <a16:creationId xmlns:a16="http://schemas.microsoft.com/office/drawing/2014/main" id="{FD23EFF2-90E8-9045-936A-06124249A5E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3" name="Rectangle 180">
              <a:extLst>
                <a:ext uri="{FF2B5EF4-FFF2-40B4-BE49-F238E27FC236}">
                  <a16:creationId xmlns:a16="http://schemas.microsoft.com/office/drawing/2014/main" id="{C3C9A679-FD27-EE4A-B715-049B9DDB6300}"/>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34" name="Group 181">
              <a:extLst>
                <a:ext uri="{FF2B5EF4-FFF2-40B4-BE49-F238E27FC236}">
                  <a16:creationId xmlns:a16="http://schemas.microsoft.com/office/drawing/2014/main" id="{F5C3481D-451B-B142-A35C-15C582D38E95}"/>
                </a:ext>
              </a:extLst>
            </p:cNvPr>
            <p:cNvGrpSpPr>
              <a:grpSpLocks/>
            </p:cNvGrpSpPr>
            <p:nvPr/>
          </p:nvGrpSpPr>
          <p:grpSpPr bwMode="auto">
            <a:xfrm>
              <a:off x="4749" y="668"/>
              <a:ext cx="581" cy="145"/>
              <a:chOff x="614" y="2568"/>
              <a:chExt cx="725" cy="139"/>
            </a:xfrm>
          </p:grpSpPr>
          <p:sp>
            <p:nvSpPr>
              <p:cNvPr id="359" name="AutoShape 182">
                <a:extLst>
                  <a:ext uri="{FF2B5EF4-FFF2-40B4-BE49-F238E27FC236}">
                    <a16:creationId xmlns:a16="http://schemas.microsoft.com/office/drawing/2014/main" id="{2C243628-F48B-0247-9C77-CADC193BA25B}"/>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60" name="AutoShape 183">
                <a:extLst>
                  <a:ext uri="{FF2B5EF4-FFF2-40B4-BE49-F238E27FC236}">
                    <a16:creationId xmlns:a16="http://schemas.microsoft.com/office/drawing/2014/main" id="{C3D71DA0-C793-D949-906B-887E37FD01C9}"/>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35" name="Rectangle 184">
              <a:extLst>
                <a:ext uri="{FF2B5EF4-FFF2-40B4-BE49-F238E27FC236}">
                  <a16:creationId xmlns:a16="http://schemas.microsoft.com/office/drawing/2014/main" id="{246902F9-C4DC-454E-9DA0-3D5842DB38D7}"/>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36" name="Group 185">
              <a:extLst>
                <a:ext uri="{FF2B5EF4-FFF2-40B4-BE49-F238E27FC236}">
                  <a16:creationId xmlns:a16="http://schemas.microsoft.com/office/drawing/2014/main" id="{7667DA9A-FE8F-654A-8B9E-218AADDABF18}"/>
                </a:ext>
              </a:extLst>
            </p:cNvPr>
            <p:cNvGrpSpPr>
              <a:grpSpLocks/>
            </p:cNvGrpSpPr>
            <p:nvPr/>
          </p:nvGrpSpPr>
          <p:grpSpPr bwMode="auto">
            <a:xfrm>
              <a:off x="4747" y="994"/>
              <a:ext cx="581" cy="134"/>
              <a:chOff x="614" y="2568"/>
              <a:chExt cx="725" cy="139"/>
            </a:xfrm>
          </p:grpSpPr>
          <p:sp>
            <p:nvSpPr>
              <p:cNvPr id="357" name="AutoShape 186">
                <a:extLst>
                  <a:ext uri="{FF2B5EF4-FFF2-40B4-BE49-F238E27FC236}">
                    <a16:creationId xmlns:a16="http://schemas.microsoft.com/office/drawing/2014/main" id="{89170F11-7571-2B45-8719-95E83BC651D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8" name="AutoShape 187">
                <a:extLst>
                  <a:ext uri="{FF2B5EF4-FFF2-40B4-BE49-F238E27FC236}">
                    <a16:creationId xmlns:a16="http://schemas.microsoft.com/office/drawing/2014/main" id="{E76D6632-4213-1A4C-994D-E58521FFA452}"/>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37" name="Rectangle 188">
              <a:extLst>
                <a:ext uri="{FF2B5EF4-FFF2-40B4-BE49-F238E27FC236}">
                  <a16:creationId xmlns:a16="http://schemas.microsoft.com/office/drawing/2014/main" id="{042D5530-947C-8042-964E-981127ADCA1C}"/>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8" name="Rectangle 189">
              <a:extLst>
                <a:ext uri="{FF2B5EF4-FFF2-40B4-BE49-F238E27FC236}">
                  <a16:creationId xmlns:a16="http://schemas.microsoft.com/office/drawing/2014/main" id="{2F89380A-7E24-A848-A517-F0FC736922E7}"/>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39" name="Group 190">
              <a:extLst>
                <a:ext uri="{FF2B5EF4-FFF2-40B4-BE49-F238E27FC236}">
                  <a16:creationId xmlns:a16="http://schemas.microsoft.com/office/drawing/2014/main" id="{38C1848A-3B99-B348-91C8-29218555E83A}"/>
                </a:ext>
              </a:extLst>
            </p:cNvPr>
            <p:cNvGrpSpPr>
              <a:grpSpLocks/>
            </p:cNvGrpSpPr>
            <p:nvPr/>
          </p:nvGrpSpPr>
          <p:grpSpPr bwMode="auto">
            <a:xfrm>
              <a:off x="4735" y="1627"/>
              <a:ext cx="582" cy="151"/>
              <a:chOff x="614" y="2568"/>
              <a:chExt cx="725" cy="139"/>
            </a:xfrm>
          </p:grpSpPr>
          <p:sp>
            <p:nvSpPr>
              <p:cNvPr id="355" name="AutoShape 191">
                <a:extLst>
                  <a:ext uri="{FF2B5EF4-FFF2-40B4-BE49-F238E27FC236}">
                    <a16:creationId xmlns:a16="http://schemas.microsoft.com/office/drawing/2014/main" id="{676776FA-ACE8-1B44-A3F2-EE744FFE1B2F}"/>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6" name="AutoShape 192">
                <a:extLst>
                  <a:ext uri="{FF2B5EF4-FFF2-40B4-BE49-F238E27FC236}">
                    <a16:creationId xmlns:a16="http://schemas.microsoft.com/office/drawing/2014/main" id="{642A052A-BC62-D049-9EBF-AC2B9D28A87C}"/>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40" name="Freeform 193">
              <a:extLst>
                <a:ext uri="{FF2B5EF4-FFF2-40B4-BE49-F238E27FC236}">
                  <a16:creationId xmlns:a16="http://schemas.microsoft.com/office/drawing/2014/main" id="{20022731-282E-5349-BD84-5AC93189411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41" name="Group 194">
              <a:extLst>
                <a:ext uri="{FF2B5EF4-FFF2-40B4-BE49-F238E27FC236}">
                  <a16:creationId xmlns:a16="http://schemas.microsoft.com/office/drawing/2014/main" id="{C8EEA896-B8C6-834F-9741-B4BC6894041D}"/>
                </a:ext>
              </a:extLst>
            </p:cNvPr>
            <p:cNvGrpSpPr>
              <a:grpSpLocks/>
            </p:cNvGrpSpPr>
            <p:nvPr/>
          </p:nvGrpSpPr>
          <p:grpSpPr bwMode="auto">
            <a:xfrm>
              <a:off x="4739" y="1327"/>
              <a:ext cx="582" cy="139"/>
              <a:chOff x="614" y="2568"/>
              <a:chExt cx="725" cy="139"/>
            </a:xfrm>
          </p:grpSpPr>
          <p:sp>
            <p:nvSpPr>
              <p:cNvPr id="353" name="AutoShape 195">
                <a:extLst>
                  <a:ext uri="{FF2B5EF4-FFF2-40B4-BE49-F238E27FC236}">
                    <a16:creationId xmlns:a16="http://schemas.microsoft.com/office/drawing/2014/main" id="{FAEB0127-5E88-8848-A1E8-FCDC82E85BB6}"/>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4" name="AutoShape 196">
                <a:extLst>
                  <a:ext uri="{FF2B5EF4-FFF2-40B4-BE49-F238E27FC236}">
                    <a16:creationId xmlns:a16="http://schemas.microsoft.com/office/drawing/2014/main" id="{F6C14D4D-54BC-0347-8DE7-8C387B0DE5D3}"/>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42" name="Rectangle 197">
              <a:extLst>
                <a:ext uri="{FF2B5EF4-FFF2-40B4-BE49-F238E27FC236}">
                  <a16:creationId xmlns:a16="http://schemas.microsoft.com/office/drawing/2014/main" id="{DE2B5795-02B3-824F-BFB7-9E4468C2E04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3" name="Freeform 198">
              <a:extLst>
                <a:ext uri="{FF2B5EF4-FFF2-40B4-BE49-F238E27FC236}">
                  <a16:creationId xmlns:a16="http://schemas.microsoft.com/office/drawing/2014/main" id="{30654D98-FCC5-4940-8B89-40DEC14D245E}"/>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44" name="Freeform 199">
              <a:extLst>
                <a:ext uri="{FF2B5EF4-FFF2-40B4-BE49-F238E27FC236}">
                  <a16:creationId xmlns:a16="http://schemas.microsoft.com/office/drawing/2014/main" id="{DB2F1485-9F89-A14E-B2B0-E716B66FE509}"/>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45" name="Oval 200">
              <a:extLst>
                <a:ext uri="{FF2B5EF4-FFF2-40B4-BE49-F238E27FC236}">
                  <a16:creationId xmlns:a16="http://schemas.microsoft.com/office/drawing/2014/main" id="{0913F7BB-B350-6F4C-8E3C-B4373B6BBC1E}"/>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6" name="Freeform 201">
              <a:extLst>
                <a:ext uri="{FF2B5EF4-FFF2-40B4-BE49-F238E27FC236}">
                  <a16:creationId xmlns:a16="http://schemas.microsoft.com/office/drawing/2014/main" id="{D806CA0F-D39E-1044-8994-B3481BAC561C}"/>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47" name="AutoShape 202">
              <a:extLst>
                <a:ext uri="{FF2B5EF4-FFF2-40B4-BE49-F238E27FC236}">
                  <a16:creationId xmlns:a16="http://schemas.microsoft.com/office/drawing/2014/main" id="{653E2F84-88DD-4C48-9132-5E9C22D3C500}"/>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8" name="AutoShape 203">
              <a:extLst>
                <a:ext uri="{FF2B5EF4-FFF2-40B4-BE49-F238E27FC236}">
                  <a16:creationId xmlns:a16="http://schemas.microsoft.com/office/drawing/2014/main" id="{7C1622A3-9F30-FA42-9B80-C8BB00A05B8D}"/>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9" name="Oval 204">
              <a:extLst>
                <a:ext uri="{FF2B5EF4-FFF2-40B4-BE49-F238E27FC236}">
                  <a16:creationId xmlns:a16="http://schemas.microsoft.com/office/drawing/2014/main" id="{432A4179-C51B-DE48-94FC-B7412F4DD34C}"/>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0" name="Oval 205">
              <a:extLst>
                <a:ext uri="{FF2B5EF4-FFF2-40B4-BE49-F238E27FC236}">
                  <a16:creationId xmlns:a16="http://schemas.microsoft.com/office/drawing/2014/main" id="{9EF71E96-D069-134D-9318-D85F7FF2C50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51" name="Oval 206">
              <a:extLst>
                <a:ext uri="{FF2B5EF4-FFF2-40B4-BE49-F238E27FC236}">
                  <a16:creationId xmlns:a16="http://schemas.microsoft.com/office/drawing/2014/main" id="{3E78A6EB-9CEA-E74E-91AB-439D7171D3AA}"/>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2" name="Rectangle 207">
              <a:extLst>
                <a:ext uri="{FF2B5EF4-FFF2-40B4-BE49-F238E27FC236}">
                  <a16:creationId xmlns:a16="http://schemas.microsoft.com/office/drawing/2014/main" id="{1A62E052-D07D-6743-8E2D-F67E3E528E8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61" name="Group 208">
            <a:extLst>
              <a:ext uri="{FF2B5EF4-FFF2-40B4-BE49-F238E27FC236}">
                <a16:creationId xmlns:a16="http://schemas.microsoft.com/office/drawing/2014/main" id="{6A05235C-3E77-6F4F-8ADA-6D04AB8484D1}"/>
              </a:ext>
            </a:extLst>
          </p:cNvPr>
          <p:cNvGrpSpPr>
            <a:grpSpLocks/>
          </p:cNvGrpSpPr>
          <p:nvPr/>
        </p:nvGrpSpPr>
        <p:grpSpPr bwMode="auto">
          <a:xfrm>
            <a:off x="6798006" y="2049269"/>
            <a:ext cx="283369" cy="432197"/>
            <a:chOff x="4140" y="429"/>
            <a:chExt cx="1425" cy="2396"/>
          </a:xfrm>
        </p:grpSpPr>
        <p:sp>
          <p:nvSpPr>
            <p:cNvPr id="362" name="Freeform 209">
              <a:extLst>
                <a:ext uri="{FF2B5EF4-FFF2-40B4-BE49-F238E27FC236}">
                  <a16:creationId xmlns:a16="http://schemas.microsoft.com/office/drawing/2014/main" id="{D166875E-AD19-804C-965F-CDAED7A642D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3" name="Rectangle 210">
              <a:extLst>
                <a:ext uri="{FF2B5EF4-FFF2-40B4-BE49-F238E27FC236}">
                  <a16:creationId xmlns:a16="http://schemas.microsoft.com/office/drawing/2014/main" id="{EC5E264D-98A2-B44D-B995-4CB53C25E2B4}"/>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64" name="Freeform 211">
              <a:extLst>
                <a:ext uri="{FF2B5EF4-FFF2-40B4-BE49-F238E27FC236}">
                  <a16:creationId xmlns:a16="http://schemas.microsoft.com/office/drawing/2014/main" id="{C1CF933D-FB73-3240-9F1D-5EED49E6AB45}"/>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5" name="Freeform 212">
              <a:extLst>
                <a:ext uri="{FF2B5EF4-FFF2-40B4-BE49-F238E27FC236}">
                  <a16:creationId xmlns:a16="http://schemas.microsoft.com/office/drawing/2014/main" id="{0FC67CB2-6BE1-1847-A437-D99084C5CC4E}"/>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6" name="Rectangle 213">
              <a:extLst>
                <a:ext uri="{FF2B5EF4-FFF2-40B4-BE49-F238E27FC236}">
                  <a16:creationId xmlns:a16="http://schemas.microsoft.com/office/drawing/2014/main" id="{14B7D932-BBFC-B74D-816C-440DB3FEB06E}"/>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67" name="Group 214">
              <a:extLst>
                <a:ext uri="{FF2B5EF4-FFF2-40B4-BE49-F238E27FC236}">
                  <a16:creationId xmlns:a16="http://schemas.microsoft.com/office/drawing/2014/main" id="{904783F7-C673-AC48-8DEC-45B791D2E0FD}"/>
                </a:ext>
              </a:extLst>
            </p:cNvPr>
            <p:cNvGrpSpPr>
              <a:grpSpLocks/>
            </p:cNvGrpSpPr>
            <p:nvPr/>
          </p:nvGrpSpPr>
          <p:grpSpPr bwMode="auto">
            <a:xfrm>
              <a:off x="4749" y="668"/>
              <a:ext cx="581" cy="145"/>
              <a:chOff x="614" y="2568"/>
              <a:chExt cx="725" cy="139"/>
            </a:xfrm>
          </p:grpSpPr>
          <p:sp>
            <p:nvSpPr>
              <p:cNvPr id="392" name="AutoShape 215">
                <a:extLst>
                  <a:ext uri="{FF2B5EF4-FFF2-40B4-BE49-F238E27FC236}">
                    <a16:creationId xmlns:a16="http://schemas.microsoft.com/office/drawing/2014/main" id="{259ABA3E-950D-BF40-AF00-89747854A5FD}"/>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93" name="AutoShape 216">
                <a:extLst>
                  <a:ext uri="{FF2B5EF4-FFF2-40B4-BE49-F238E27FC236}">
                    <a16:creationId xmlns:a16="http://schemas.microsoft.com/office/drawing/2014/main" id="{D537C256-5556-E84D-BFD9-801601AF6D06}"/>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68" name="Rectangle 217">
              <a:extLst>
                <a:ext uri="{FF2B5EF4-FFF2-40B4-BE49-F238E27FC236}">
                  <a16:creationId xmlns:a16="http://schemas.microsoft.com/office/drawing/2014/main" id="{6A16D193-BA00-FA4C-84D3-5F7B5C0311B4}"/>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69" name="Group 218">
              <a:extLst>
                <a:ext uri="{FF2B5EF4-FFF2-40B4-BE49-F238E27FC236}">
                  <a16:creationId xmlns:a16="http://schemas.microsoft.com/office/drawing/2014/main" id="{7151F57C-7772-D741-B346-9FD22AFEAC1C}"/>
                </a:ext>
              </a:extLst>
            </p:cNvPr>
            <p:cNvGrpSpPr>
              <a:grpSpLocks/>
            </p:cNvGrpSpPr>
            <p:nvPr/>
          </p:nvGrpSpPr>
          <p:grpSpPr bwMode="auto">
            <a:xfrm>
              <a:off x="4747" y="994"/>
              <a:ext cx="581" cy="134"/>
              <a:chOff x="614" y="2568"/>
              <a:chExt cx="725" cy="139"/>
            </a:xfrm>
          </p:grpSpPr>
          <p:sp>
            <p:nvSpPr>
              <p:cNvPr id="390" name="AutoShape 219">
                <a:extLst>
                  <a:ext uri="{FF2B5EF4-FFF2-40B4-BE49-F238E27FC236}">
                    <a16:creationId xmlns:a16="http://schemas.microsoft.com/office/drawing/2014/main" id="{28A8406C-AFA4-F94B-A2C4-E4FFB185C64F}"/>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91" name="AutoShape 220">
                <a:extLst>
                  <a:ext uri="{FF2B5EF4-FFF2-40B4-BE49-F238E27FC236}">
                    <a16:creationId xmlns:a16="http://schemas.microsoft.com/office/drawing/2014/main" id="{9A186499-2183-C24F-89D0-ACB1D39A2787}"/>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70" name="Rectangle 221">
              <a:extLst>
                <a:ext uri="{FF2B5EF4-FFF2-40B4-BE49-F238E27FC236}">
                  <a16:creationId xmlns:a16="http://schemas.microsoft.com/office/drawing/2014/main" id="{6959C99C-8685-CE45-B4A0-BEEBD9CE6FDF}"/>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1" name="Rectangle 222">
              <a:extLst>
                <a:ext uri="{FF2B5EF4-FFF2-40B4-BE49-F238E27FC236}">
                  <a16:creationId xmlns:a16="http://schemas.microsoft.com/office/drawing/2014/main" id="{0CEC0CDC-F36A-E147-800E-4BFDDC412C2D}"/>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72" name="Group 223">
              <a:extLst>
                <a:ext uri="{FF2B5EF4-FFF2-40B4-BE49-F238E27FC236}">
                  <a16:creationId xmlns:a16="http://schemas.microsoft.com/office/drawing/2014/main" id="{07BF1C14-2C6F-B94F-8289-1C37D6C61529}"/>
                </a:ext>
              </a:extLst>
            </p:cNvPr>
            <p:cNvGrpSpPr>
              <a:grpSpLocks/>
            </p:cNvGrpSpPr>
            <p:nvPr/>
          </p:nvGrpSpPr>
          <p:grpSpPr bwMode="auto">
            <a:xfrm>
              <a:off x="4735" y="1627"/>
              <a:ext cx="582" cy="151"/>
              <a:chOff x="614" y="2568"/>
              <a:chExt cx="725" cy="139"/>
            </a:xfrm>
          </p:grpSpPr>
          <p:sp>
            <p:nvSpPr>
              <p:cNvPr id="388" name="AutoShape 224">
                <a:extLst>
                  <a:ext uri="{FF2B5EF4-FFF2-40B4-BE49-F238E27FC236}">
                    <a16:creationId xmlns:a16="http://schemas.microsoft.com/office/drawing/2014/main" id="{B660D864-E6AF-2A4B-AF6E-15E67C246146}"/>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9" name="AutoShape 225">
                <a:extLst>
                  <a:ext uri="{FF2B5EF4-FFF2-40B4-BE49-F238E27FC236}">
                    <a16:creationId xmlns:a16="http://schemas.microsoft.com/office/drawing/2014/main" id="{A5592FCE-B8EB-CD42-BD69-D7E95DA3E255}"/>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73" name="Freeform 226">
              <a:extLst>
                <a:ext uri="{FF2B5EF4-FFF2-40B4-BE49-F238E27FC236}">
                  <a16:creationId xmlns:a16="http://schemas.microsoft.com/office/drawing/2014/main" id="{176C9152-AD9C-0043-999D-97BF01B75C5D}"/>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74" name="Group 227">
              <a:extLst>
                <a:ext uri="{FF2B5EF4-FFF2-40B4-BE49-F238E27FC236}">
                  <a16:creationId xmlns:a16="http://schemas.microsoft.com/office/drawing/2014/main" id="{DB7553BD-7EEF-1144-A10E-45052E753529}"/>
                </a:ext>
              </a:extLst>
            </p:cNvPr>
            <p:cNvGrpSpPr>
              <a:grpSpLocks/>
            </p:cNvGrpSpPr>
            <p:nvPr/>
          </p:nvGrpSpPr>
          <p:grpSpPr bwMode="auto">
            <a:xfrm>
              <a:off x="4739" y="1327"/>
              <a:ext cx="582" cy="139"/>
              <a:chOff x="614" y="2568"/>
              <a:chExt cx="725" cy="139"/>
            </a:xfrm>
          </p:grpSpPr>
          <p:sp>
            <p:nvSpPr>
              <p:cNvPr id="386" name="AutoShape 228">
                <a:extLst>
                  <a:ext uri="{FF2B5EF4-FFF2-40B4-BE49-F238E27FC236}">
                    <a16:creationId xmlns:a16="http://schemas.microsoft.com/office/drawing/2014/main" id="{209B423B-7C84-A444-BC5D-A11FD15670F9}"/>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7" name="AutoShape 229">
                <a:extLst>
                  <a:ext uri="{FF2B5EF4-FFF2-40B4-BE49-F238E27FC236}">
                    <a16:creationId xmlns:a16="http://schemas.microsoft.com/office/drawing/2014/main" id="{5AE73D33-B566-9A49-9DC6-C5469487BDCF}"/>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75" name="Rectangle 230">
              <a:extLst>
                <a:ext uri="{FF2B5EF4-FFF2-40B4-BE49-F238E27FC236}">
                  <a16:creationId xmlns:a16="http://schemas.microsoft.com/office/drawing/2014/main" id="{F54FB1FA-BA67-4B47-8CD0-DC612A86E69A}"/>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6" name="Freeform 231">
              <a:extLst>
                <a:ext uri="{FF2B5EF4-FFF2-40B4-BE49-F238E27FC236}">
                  <a16:creationId xmlns:a16="http://schemas.microsoft.com/office/drawing/2014/main" id="{A3240397-6B0C-654E-88F1-F3F3AD6232E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77" name="Freeform 232">
              <a:extLst>
                <a:ext uri="{FF2B5EF4-FFF2-40B4-BE49-F238E27FC236}">
                  <a16:creationId xmlns:a16="http://schemas.microsoft.com/office/drawing/2014/main" id="{1A86C13D-4B43-504E-B61C-E2C6547752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78" name="Oval 233">
              <a:extLst>
                <a:ext uri="{FF2B5EF4-FFF2-40B4-BE49-F238E27FC236}">
                  <a16:creationId xmlns:a16="http://schemas.microsoft.com/office/drawing/2014/main" id="{A925E2BE-2521-064E-94A2-F5B3CE2A61D8}"/>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9" name="Freeform 234">
              <a:extLst>
                <a:ext uri="{FF2B5EF4-FFF2-40B4-BE49-F238E27FC236}">
                  <a16:creationId xmlns:a16="http://schemas.microsoft.com/office/drawing/2014/main" id="{D0F8527B-9979-9843-B950-02EEB33AD61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80" name="AutoShape 235">
              <a:extLst>
                <a:ext uri="{FF2B5EF4-FFF2-40B4-BE49-F238E27FC236}">
                  <a16:creationId xmlns:a16="http://schemas.microsoft.com/office/drawing/2014/main" id="{01246D65-1D83-514D-96A0-3F53F7E62D09}"/>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1" name="AutoShape 236">
              <a:extLst>
                <a:ext uri="{FF2B5EF4-FFF2-40B4-BE49-F238E27FC236}">
                  <a16:creationId xmlns:a16="http://schemas.microsoft.com/office/drawing/2014/main" id="{EE09E67D-74DE-8E41-B31D-30EBA899EA8C}"/>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2" name="Oval 237">
              <a:extLst>
                <a:ext uri="{FF2B5EF4-FFF2-40B4-BE49-F238E27FC236}">
                  <a16:creationId xmlns:a16="http://schemas.microsoft.com/office/drawing/2014/main" id="{1BAA3765-A4A2-D249-B5E6-B37A650693CE}"/>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3" name="Oval 238">
              <a:extLst>
                <a:ext uri="{FF2B5EF4-FFF2-40B4-BE49-F238E27FC236}">
                  <a16:creationId xmlns:a16="http://schemas.microsoft.com/office/drawing/2014/main" id="{B5829A6B-5209-D644-82E1-A9C2A8D9A01D}"/>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84" name="Oval 239">
              <a:extLst>
                <a:ext uri="{FF2B5EF4-FFF2-40B4-BE49-F238E27FC236}">
                  <a16:creationId xmlns:a16="http://schemas.microsoft.com/office/drawing/2014/main" id="{95394ED4-DC3D-F146-9AEE-0FC4AFC88A7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5" name="Rectangle 240">
              <a:extLst>
                <a:ext uri="{FF2B5EF4-FFF2-40B4-BE49-F238E27FC236}">
                  <a16:creationId xmlns:a16="http://schemas.microsoft.com/office/drawing/2014/main" id="{A039A534-5AD2-354C-8072-85670484B5B5}"/>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94" name="Group 241">
            <a:extLst>
              <a:ext uri="{FF2B5EF4-FFF2-40B4-BE49-F238E27FC236}">
                <a16:creationId xmlns:a16="http://schemas.microsoft.com/office/drawing/2014/main" id="{9BE96710-6956-1941-96D5-89D2082B85BD}"/>
              </a:ext>
            </a:extLst>
          </p:cNvPr>
          <p:cNvGrpSpPr>
            <a:grpSpLocks/>
          </p:cNvGrpSpPr>
          <p:nvPr/>
        </p:nvGrpSpPr>
        <p:grpSpPr bwMode="auto">
          <a:xfrm>
            <a:off x="7255206" y="2163569"/>
            <a:ext cx="283369" cy="432197"/>
            <a:chOff x="4140" y="429"/>
            <a:chExt cx="1425" cy="2396"/>
          </a:xfrm>
        </p:grpSpPr>
        <p:sp>
          <p:nvSpPr>
            <p:cNvPr id="395" name="Freeform 242">
              <a:extLst>
                <a:ext uri="{FF2B5EF4-FFF2-40B4-BE49-F238E27FC236}">
                  <a16:creationId xmlns:a16="http://schemas.microsoft.com/office/drawing/2014/main" id="{98FED06C-86AC-174D-897A-AF88782AB34D}"/>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96" name="Rectangle 243">
              <a:extLst>
                <a:ext uri="{FF2B5EF4-FFF2-40B4-BE49-F238E27FC236}">
                  <a16:creationId xmlns:a16="http://schemas.microsoft.com/office/drawing/2014/main" id="{7BCB3493-2EA3-894F-95D3-4BD9689BC0B5}"/>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97" name="Freeform 244">
              <a:extLst>
                <a:ext uri="{FF2B5EF4-FFF2-40B4-BE49-F238E27FC236}">
                  <a16:creationId xmlns:a16="http://schemas.microsoft.com/office/drawing/2014/main" id="{04E3D02B-467F-7F4F-8DC3-9D363101FB1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98" name="Freeform 245">
              <a:extLst>
                <a:ext uri="{FF2B5EF4-FFF2-40B4-BE49-F238E27FC236}">
                  <a16:creationId xmlns:a16="http://schemas.microsoft.com/office/drawing/2014/main" id="{DA94A9FA-D5B5-214A-8D37-34D4B61F600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99" name="Rectangle 246">
              <a:extLst>
                <a:ext uri="{FF2B5EF4-FFF2-40B4-BE49-F238E27FC236}">
                  <a16:creationId xmlns:a16="http://schemas.microsoft.com/office/drawing/2014/main" id="{50539DB1-8D20-F44A-8958-354C5B49CA22}"/>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00" name="Group 247">
              <a:extLst>
                <a:ext uri="{FF2B5EF4-FFF2-40B4-BE49-F238E27FC236}">
                  <a16:creationId xmlns:a16="http://schemas.microsoft.com/office/drawing/2014/main" id="{ABC4B2B5-E127-B14E-8370-5BCDD85E2944}"/>
                </a:ext>
              </a:extLst>
            </p:cNvPr>
            <p:cNvGrpSpPr>
              <a:grpSpLocks/>
            </p:cNvGrpSpPr>
            <p:nvPr/>
          </p:nvGrpSpPr>
          <p:grpSpPr bwMode="auto">
            <a:xfrm>
              <a:off x="4749" y="668"/>
              <a:ext cx="581" cy="145"/>
              <a:chOff x="614" y="2568"/>
              <a:chExt cx="725" cy="139"/>
            </a:xfrm>
          </p:grpSpPr>
          <p:sp>
            <p:nvSpPr>
              <p:cNvPr id="425" name="AutoShape 248">
                <a:extLst>
                  <a:ext uri="{FF2B5EF4-FFF2-40B4-BE49-F238E27FC236}">
                    <a16:creationId xmlns:a16="http://schemas.microsoft.com/office/drawing/2014/main" id="{2544F03E-3822-9142-840A-4600BC4923C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6" name="AutoShape 249">
                <a:extLst>
                  <a:ext uri="{FF2B5EF4-FFF2-40B4-BE49-F238E27FC236}">
                    <a16:creationId xmlns:a16="http://schemas.microsoft.com/office/drawing/2014/main" id="{0D6C988D-2CAC-3A4A-8FAC-72B8697E7B94}"/>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1" name="Rectangle 250">
              <a:extLst>
                <a:ext uri="{FF2B5EF4-FFF2-40B4-BE49-F238E27FC236}">
                  <a16:creationId xmlns:a16="http://schemas.microsoft.com/office/drawing/2014/main" id="{FA55D5A2-C0A3-7741-814B-310A28BDD9AE}"/>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02" name="Group 251">
              <a:extLst>
                <a:ext uri="{FF2B5EF4-FFF2-40B4-BE49-F238E27FC236}">
                  <a16:creationId xmlns:a16="http://schemas.microsoft.com/office/drawing/2014/main" id="{DC8A3227-B450-FB4D-852D-DC7E66FF6603}"/>
                </a:ext>
              </a:extLst>
            </p:cNvPr>
            <p:cNvGrpSpPr>
              <a:grpSpLocks/>
            </p:cNvGrpSpPr>
            <p:nvPr/>
          </p:nvGrpSpPr>
          <p:grpSpPr bwMode="auto">
            <a:xfrm>
              <a:off x="4747" y="994"/>
              <a:ext cx="581" cy="134"/>
              <a:chOff x="614" y="2568"/>
              <a:chExt cx="725" cy="139"/>
            </a:xfrm>
          </p:grpSpPr>
          <p:sp>
            <p:nvSpPr>
              <p:cNvPr id="423" name="AutoShape 252">
                <a:extLst>
                  <a:ext uri="{FF2B5EF4-FFF2-40B4-BE49-F238E27FC236}">
                    <a16:creationId xmlns:a16="http://schemas.microsoft.com/office/drawing/2014/main" id="{07F021BE-923D-804C-AB1C-CB812D97B76C}"/>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4" name="AutoShape 253">
                <a:extLst>
                  <a:ext uri="{FF2B5EF4-FFF2-40B4-BE49-F238E27FC236}">
                    <a16:creationId xmlns:a16="http://schemas.microsoft.com/office/drawing/2014/main" id="{3A5C7537-D941-954D-9024-BF32F6D13451}"/>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3" name="Rectangle 254">
              <a:extLst>
                <a:ext uri="{FF2B5EF4-FFF2-40B4-BE49-F238E27FC236}">
                  <a16:creationId xmlns:a16="http://schemas.microsoft.com/office/drawing/2014/main" id="{855ECB0D-BAD2-724F-8296-56F037E689A6}"/>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04" name="Rectangle 255">
              <a:extLst>
                <a:ext uri="{FF2B5EF4-FFF2-40B4-BE49-F238E27FC236}">
                  <a16:creationId xmlns:a16="http://schemas.microsoft.com/office/drawing/2014/main" id="{6D021B7D-23B8-4545-B682-3F0C4BAB5EB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05" name="Group 256">
              <a:extLst>
                <a:ext uri="{FF2B5EF4-FFF2-40B4-BE49-F238E27FC236}">
                  <a16:creationId xmlns:a16="http://schemas.microsoft.com/office/drawing/2014/main" id="{431DAF1F-4CC8-1C41-8EEC-05F7D5D789CB}"/>
                </a:ext>
              </a:extLst>
            </p:cNvPr>
            <p:cNvGrpSpPr>
              <a:grpSpLocks/>
            </p:cNvGrpSpPr>
            <p:nvPr/>
          </p:nvGrpSpPr>
          <p:grpSpPr bwMode="auto">
            <a:xfrm>
              <a:off x="4735" y="1627"/>
              <a:ext cx="582" cy="151"/>
              <a:chOff x="614" y="2568"/>
              <a:chExt cx="725" cy="139"/>
            </a:xfrm>
          </p:grpSpPr>
          <p:sp>
            <p:nvSpPr>
              <p:cNvPr id="421" name="AutoShape 257">
                <a:extLst>
                  <a:ext uri="{FF2B5EF4-FFF2-40B4-BE49-F238E27FC236}">
                    <a16:creationId xmlns:a16="http://schemas.microsoft.com/office/drawing/2014/main" id="{18C2CCBA-D707-A24B-A885-97D020E7BE08}"/>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2" name="AutoShape 258">
                <a:extLst>
                  <a:ext uri="{FF2B5EF4-FFF2-40B4-BE49-F238E27FC236}">
                    <a16:creationId xmlns:a16="http://schemas.microsoft.com/office/drawing/2014/main" id="{D7E10C1F-D1F0-7148-A44B-7FEC28811D3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6" name="Freeform 259">
              <a:extLst>
                <a:ext uri="{FF2B5EF4-FFF2-40B4-BE49-F238E27FC236}">
                  <a16:creationId xmlns:a16="http://schemas.microsoft.com/office/drawing/2014/main" id="{0365C11C-6E47-864E-8122-6C27C34F003E}"/>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407" name="Group 260">
              <a:extLst>
                <a:ext uri="{FF2B5EF4-FFF2-40B4-BE49-F238E27FC236}">
                  <a16:creationId xmlns:a16="http://schemas.microsoft.com/office/drawing/2014/main" id="{27B41BB0-4231-F248-B65A-1A45AD2C9CD7}"/>
                </a:ext>
              </a:extLst>
            </p:cNvPr>
            <p:cNvGrpSpPr>
              <a:grpSpLocks/>
            </p:cNvGrpSpPr>
            <p:nvPr/>
          </p:nvGrpSpPr>
          <p:grpSpPr bwMode="auto">
            <a:xfrm>
              <a:off x="4739" y="1327"/>
              <a:ext cx="582" cy="139"/>
              <a:chOff x="614" y="2568"/>
              <a:chExt cx="725" cy="139"/>
            </a:xfrm>
          </p:grpSpPr>
          <p:sp>
            <p:nvSpPr>
              <p:cNvPr id="419" name="AutoShape 261">
                <a:extLst>
                  <a:ext uri="{FF2B5EF4-FFF2-40B4-BE49-F238E27FC236}">
                    <a16:creationId xmlns:a16="http://schemas.microsoft.com/office/drawing/2014/main" id="{CEAEF38F-92BA-B54F-82FB-C23A106C0988}"/>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20" name="AutoShape 262">
                <a:extLst>
                  <a:ext uri="{FF2B5EF4-FFF2-40B4-BE49-F238E27FC236}">
                    <a16:creationId xmlns:a16="http://schemas.microsoft.com/office/drawing/2014/main" id="{77559B45-47D4-F047-A0E1-3FD4F77050A5}"/>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8" name="Rectangle 263">
              <a:extLst>
                <a:ext uri="{FF2B5EF4-FFF2-40B4-BE49-F238E27FC236}">
                  <a16:creationId xmlns:a16="http://schemas.microsoft.com/office/drawing/2014/main" id="{2BB4AB2F-1E19-ED46-91D0-686A5791A857}"/>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09" name="Freeform 264">
              <a:extLst>
                <a:ext uri="{FF2B5EF4-FFF2-40B4-BE49-F238E27FC236}">
                  <a16:creationId xmlns:a16="http://schemas.microsoft.com/office/drawing/2014/main" id="{EFA4165B-2B89-EA44-AAFD-284DDE325634}"/>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10" name="Freeform 265">
              <a:extLst>
                <a:ext uri="{FF2B5EF4-FFF2-40B4-BE49-F238E27FC236}">
                  <a16:creationId xmlns:a16="http://schemas.microsoft.com/office/drawing/2014/main" id="{BF31806F-E19D-6643-B3AB-FCD24491260B}"/>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11" name="Oval 266">
              <a:extLst>
                <a:ext uri="{FF2B5EF4-FFF2-40B4-BE49-F238E27FC236}">
                  <a16:creationId xmlns:a16="http://schemas.microsoft.com/office/drawing/2014/main" id="{297B65E1-F9B5-1942-BAE5-456457D2ADC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2" name="Freeform 267">
              <a:extLst>
                <a:ext uri="{FF2B5EF4-FFF2-40B4-BE49-F238E27FC236}">
                  <a16:creationId xmlns:a16="http://schemas.microsoft.com/office/drawing/2014/main" id="{D1451455-90D3-7B4E-9A6C-AC54A2B18BAA}"/>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13" name="AutoShape 268">
              <a:extLst>
                <a:ext uri="{FF2B5EF4-FFF2-40B4-BE49-F238E27FC236}">
                  <a16:creationId xmlns:a16="http://schemas.microsoft.com/office/drawing/2014/main" id="{B96820D1-74F4-9A4F-81C3-99D80AA66D04}"/>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4" name="AutoShape 269">
              <a:extLst>
                <a:ext uri="{FF2B5EF4-FFF2-40B4-BE49-F238E27FC236}">
                  <a16:creationId xmlns:a16="http://schemas.microsoft.com/office/drawing/2014/main" id="{24247BD6-F113-7F46-93F5-34E742E7FA69}"/>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5" name="Oval 270">
              <a:extLst>
                <a:ext uri="{FF2B5EF4-FFF2-40B4-BE49-F238E27FC236}">
                  <a16:creationId xmlns:a16="http://schemas.microsoft.com/office/drawing/2014/main" id="{4716773C-A574-8342-86DD-F8046121F015}"/>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6" name="Oval 271">
              <a:extLst>
                <a:ext uri="{FF2B5EF4-FFF2-40B4-BE49-F238E27FC236}">
                  <a16:creationId xmlns:a16="http://schemas.microsoft.com/office/drawing/2014/main" id="{9F959D50-71EC-0F46-8ED3-4FE4C63D6BFA}"/>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417" name="Oval 272">
              <a:extLst>
                <a:ext uri="{FF2B5EF4-FFF2-40B4-BE49-F238E27FC236}">
                  <a16:creationId xmlns:a16="http://schemas.microsoft.com/office/drawing/2014/main" id="{E6997777-676B-9145-9B53-650C5990989F}"/>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8" name="Rectangle 273">
              <a:extLst>
                <a:ext uri="{FF2B5EF4-FFF2-40B4-BE49-F238E27FC236}">
                  <a16:creationId xmlns:a16="http://schemas.microsoft.com/office/drawing/2014/main" id="{80128537-C0E9-B945-A472-82EC596F177B}"/>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427" name="Group 274">
            <a:extLst>
              <a:ext uri="{FF2B5EF4-FFF2-40B4-BE49-F238E27FC236}">
                <a16:creationId xmlns:a16="http://schemas.microsoft.com/office/drawing/2014/main" id="{637BEA6D-6926-F241-A7B7-63FD120295AA}"/>
              </a:ext>
            </a:extLst>
          </p:cNvPr>
          <p:cNvGrpSpPr>
            <a:grpSpLocks/>
          </p:cNvGrpSpPr>
          <p:nvPr/>
        </p:nvGrpSpPr>
        <p:grpSpPr bwMode="auto">
          <a:xfrm>
            <a:off x="7501665" y="2873182"/>
            <a:ext cx="283369" cy="432197"/>
            <a:chOff x="4140" y="429"/>
            <a:chExt cx="1425" cy="2396"/>
          </a:xfrm>
        </p:grpSpPr>
        <p:sp>
          <p:nvSpPr>
            <p:cNvPr id="428" name="Freeform 275">
              <a:extLst>
                <a:ext uri="{FF2B5EF4-FFF2-40B4-BE49-F238E27FC236}">
                  <a16:creationId xmlns:a16="http://schemas.microsoft.com/office/drawing/2014/main" id="{B73B5122-7AC1-A541-A7CB-7C92E34FE743}"/>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29" name="Rectangle 276">
              <a:extLst>
                <a:ext uri="{FF2B5EF4-FFF2-40B4-BE49-F238E27FC236}">
                  <a16:creationId xmlns:a16="http://schemas.microsoft.com/office/drawing/2014/main" id="{618AFC31-125F-CC41-8835-357B8CF4007B}"/>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30" name="Freeform 277">
              <a:extLst>
                <a:ext uri="{FF2B5EF4-FFF2-40B4-BE49-F238E27FC236}">
                  <a16:creationId xmlns:a16="http://schemas.microsoft.com/office/drawing/2014/main" id="{BA586EC9-AFB5-864C-A8D5-50566D38218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31" name="Freeform 278">
              <a:extLst>
                <a:ext uri="{FF2B5EF4-FFF2-40B4-BE49-F238E27FC236}">
                  <a16:creationId xmlns:a16="http://schemas.microsoft.com/office/drawing/2014/main" id="{988FA82D-26DD-2446-871B-4FBCD5FE61E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32" name="Rectangle 279">
              <a:extLst>
                <a:ext uri="{FF2B5EF4-FFF2-40B4-BE49-F238E27FC236}">
                  <a16:creationId xmlns:a16="http://schemas.microsoft.com/office/drawing/2014/main" id="{E4B9CCE7-0279-6143-BB4D-1198F3326355}"/>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33" name="Group 280">
              <a:extLst>
                <a:ext uri="{FF2B5EF4-FFF2-40B4-BE49-F238E27FC236}">
                  <a16:creationId xmlns:a16="http://schemas.microsoft.com/office/drawing/2014/main" id="{2924B866-539E-1244-B043-D51911A29528}"/>
                </a:ext>
              </a:extLst>
            </p:cNvPr>
            <p:cNvGrpSpPr>
              <a:grpSpLocks/>
            </p:cNvGrpSpPr>
            <p:nvPr/>
          </p:nvGrpSpPr>
          <p:grpSpPr bwMode="auto">
            <a:xfrm>
              <a:off x="4749" y="668"/>
              <a:ext cx="581" cy="145"/>
              <a:chOff x="614" y="2568"/>
              <a:chExt cx="725" cy="139"/>
            </a:xfrm>
          </p:grpSpPr>
          <p:sp>
            <p:nvSpPr>
              <p:cNvPr id="458" name="AutoShape 281">
                <a:extLst>
                  <a:ext uri="{FF2B5EF4-FFF2-40B4-BE49-F238E27FC236}">
                    <a16:creationId xmlns:a16="http://schemas.microsoft.com/office/drawing/2014/main" id="{BDE3646A-4204-5046-942C-15C1653380B6}"/>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9" name="AutoShape 282">
                <a:extLst>
                  <a:ext uri="{FF2B5EF4-FFF2-40B4-BE49-F238E27FC236}">
                    <a16:creationId xmlns:a16="http://schemas.microsoft.com/office/drawing/2014/main" id="{6DE9F0CF-D5ED-704E-8142-3345FC3BBC6F}"/>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34" name="Rectangle 283">
              <a:extLst>
                <a:ext uri="{FF2B5EF4-FFF2-40B4-BE49-F238E27FC236}">
                  <a16:creationId xmlns:a16="http://schemas.microsoft.com/office/drawing/2014/main" id="{657D3494-75CD-034E-9543-25692744465F}"/>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35" name="Group 284">
              <a:extLst>
                <a:ext uri="{FF2B5EF4-FFF2-40B4-BE49-F238E27FC236}">
                  <a16:creationId xmlns:a16="http://schemas.microsoft.com/office/drawing/2014/main" id="{3B21D6B8-9A13-CB4D-A567-07369736D726}"/>
                </a:ext>
              </a:extLst>
            </p:cNvPr>
            <p:cNvGrpSpPr>
              <a:grpSpLocks/>
            </p:cNvGrpSpPr>
            <p:nvPr/>
          </p:nvGrpSpPr>
          <p:grpSpPr bwMode="auto">
            <a:xfrm>
              <a:off x="4747" y="994"/>
              <a:ext cx="581" cy="134"/>
              <a:chOff x="614" y="2568"/>
              <a:chExt cx="725" cy="139"/>
            </a:xfrm>
          </p:grpSpPr>
          <p:sp>
            <p:nvSpPr>
              <p:cNvPr id="456" name="AutoShape 285">
                <a:extLst>
                  <a:ext uri="{FF2B5EF4-FFF2-40B4-BE49-F238E27FC236}">
                    <a16:creationId xmlns:a16="http://schemas.microsoft.com/office/drawing/2014/main" id="{6F0CB466-469D-3F45-BE66-39F561D60958}"/>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7" name="AutoShape 286">
                <a:extLst>
                  <a:ext uri="{FF2B5EF4-FFF2-40B4-BE49-F238E27FC236}">
                    <a16:creationId xmlns:a16="http://schemas.microsoft.com/office/drawing/2014/main" id="{29D719D4-E1C6-604A-8870-549D67683095}"/>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36" name="Rectangle 287">
              <a:extLst>
                <a:ext uri="{FF2B5EF4-FFF2-40B4-BE49-F238E27FC236}">
                  <a16:creationId xmlns:a16="http://schemas.microsoft.com/office/drawing/2014/main" id="{0D71907F-6787-7144-A19B-418733EE17E3}"/>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37" name="Rectangle 288">
              <a:extLst>
                <a:ext uri="{FF2B5EF4-FFF2-40B4-BE49-F238E27FC236}">
                  <a16:creationId xmlns:a16="http://schemas.microsoft.com/office/drawing/2014/main" id="{35AED19C-A1F1-AC46-914C-8F5D6F4BCEB8}"/>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38" name="Group 289">
              <a:extLst>
                <a:ext uri="{FF2B5EF4-FFF2-40B4-BE49-F238E27FC236}">
                  <a16:creationId xmlns:a16="http://schemas.microsoft.com/office/drawing/2014/main" id="{45D31D32-5A14-5742-954A-BA17509AC6ED}"/>
                </a:ext>
              </a:extLst>
            </p:cNvPr>
            <p:cNvGrpSpPr>
              <a:grpSpLocks/>
            </p:cNvGrpSpPr>
            <p:nvPr/>
          </p:nvGrpSpPr>
          <p:grpSpPr bwMode="auto">
            <a:xfrm>
              <a:off x="4735" y="1627"/>
              <a:ext cx="582" cy="151"/>
              <a:chOff x="614" y="2568"/>
              <a:chExt cx="725" cy="139"/>
            </a:xfrm>
          </p:grpSpPr>
          <p:sp>
            <p:nvSpPr>
              <p:cNvPr id="454" name="AutoShape 290">
                <a:extLst>
                  <a:ext uri="{FF2B5EF4-FFF2-40B4-BE49-F238E27FC236}">
                    <a16:creationId xmlns:a16="http://schemas.microsoft.com/office/drawing/2014/main" id="{FBB57FC3-B7A2-A541-9EC0-D57A59BBEF9D}"/>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5" name="AutoShape 291">
                <a:extLst>
                  <a:ext uri="{FF2B5EF4-FFF2-40B4-BE49-F238E27FC236}">
                    <a16:creationId xmlns:a16="http://schemas.microsoft.com/office/drawing/2014/main" id="{52BE3087-7497-914D-B468-02CDAA58DBD9}"/>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39" name="Freeform 292">
              <a:extLst>
                <a:ext uri="{FF2B5EF4-FFF2-40B4-BE49-F238E27FC236}">
                  <a16:creationId xmlns:a16="http://schemas.microsoft.com/office/drawing/2014/main" id="{5070ED80-559E-4540-964B-D73009E42A4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440" name="Group 293">
              <a:extLst>
                <a:ext uri="{FF2B5EF4-FFF2-40B4-BE49-F238E27FC236}">
                  <a16:creationId xmlns:a16="http://schemas.microsoft.com/office/drawing/2014/main" id="{30993F73-047D-CD47-96E3-F7599404305B}"/>
                </a:ext>
              </a:extLst>
            </p:cNvPr>
            <p:cNvGrpSpPr>
              <a:grpSpLocks/>
            </p:cNvGrpSpPr>
            <p:nvPr/>
          </p:nvGrpSpPr>
          <p:grpSpPr bwMode="auto">
            <a:xfrm>
              <a:off x="4739" y="1327"/>
              <a:ext cx="582" cy="139"/>
              <a:chOff x="614" y="2568"/>
              <a:chExt cx="725" cy="139"/>
            </a:xfrm>
          </p:grpSpPr>
          <p:sp>
            <p:nvSpPr>
              <p:cNvPr id="452" name="AutoShape 294">
                <a:extLst>
                  <a:ext uri="{FF2B5EF4-FFF2-40B4-BE49-F238E27FC236}">
                    <a16:creationId xmlns:a16="http://schemas.microsoft.com/office/drawing/2014/main" id="{F253CC19-7627-6043-A479-C0AADFD1B00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3" name="AutoShape 295">
                <a:extLst>
                  <a:ext uri="{FF2B5EF4-FFF2-40B4-BE49-F238E27FC236}">
                    <a16:creationId xmlns:a16="http://schemas.microsoft.com/office/drawing/2014/main" id="{9818C9E1-67F5-5D42-8D8A-BFA5671949F0}"/>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41" name="Rectangle 296">
              <a:extLst>
                <a:ext uri="{FF2B5EF4-FFF2-40B4-BE49-F238E27FC236}">
                  <a16:creationId xmlns:a16="http://schemas.microsoft.com/office/drawing/2014/main" id="{D263AAA2-92D9-9A4A-9D5F-0CEC89CD02FB}"/>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2" name="Freeform 297">
              <a:extLst>
                <a:ext uri="{FF2B5EF4-FFF2-40B4-BE49-F238E27FC236}">
                  <a16:creationId xmlns:a16="http://schemas.microsoft.com/office/drawing/2014/main" id="{51AD4C3A-6939-3B47-91CC-E1A0D3A3ED25}"/>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43" name="Freeform 298">
              <a:extLst>
                <a:ext uri="{FF2B5EF4-FFF2-40B4-BE49-F238E27FC236}">
                  <a16:creationId xmlns:a16="http://schemas.microsoft.com/office/drawing/2014/main" id="{023E9D5F-D41C-8A48-B73A-4E4F43755A2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44" name="Oval 299">
              <a:extLst>
                <a:ext uri="{FF2B5EF4-FFF2-40B4-BE49-F238E27FC236}">
                  <a16:creationId xmlns:a16="http://schemas.microsoft.com/office/drawing/2014/main" id="{C4126737-BE73-B444-BC40-5B679E6E13B1}"/>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5" name="Freeform 300">
              <a:extLst>
                <a:ext uri="{FF2B5EF4-FFF2-40B4-BE49-F238E27FC236}">
                  <a16:creationId xmlns:a16="http://schemas.microsoft.com/office/drawing/2014/main" id="{567B6CFD-A1A1-094D-8F7C-5A9EF1AB0271}"/>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46" name="AutoShape 301">
              <a:extLst>
                <a:ext uri="{FF2B5EF4-FFF2-40B4-BE49-F238E27FC236}">
                  <a16:creationId xmlns:a16="http://schemas.microsoft.com/office/drawing/2014/main" id="{3B7B7519-C492-8348-B873-C01A2103E47E}"/>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7" name="AutoShape 302">
              <a:extLst>
                <a:ext uri="{FF2B5EF4-FFF2-40B4-BE49-F238E27FC236}">
                  <a16:creationId xmlns:a16="http://schemas.microsoft.com/office/drawing/2014/main" id="{0AEDB1EF-7012-ED44-8FBC-F1B714A63DD2}"/>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8" name="Oval 303">
              <a:extLst>
                <a:ext uri="{FF2B5EF4-FFF2-40B4-BE49-F238E27FC236}">
                  <a16:creationId xmlns:a16="http://schemas.microsoft.com/office/drawing/2014/main" id="{BA640DBB-C29F-A54E-BE9A-180B14269FA4}"/>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9" name="Oval 304">
              <a:extLst>
                <a:ext uri="{FF2B5EF4-FFF2-40B4-BE49-F238E27FC236}">
                  <a16:creationId xmlns:a16="http://schemas.microsoft.com/office/drawing/2014/main" id="{2F7F78D4-9C68-A84C-8801-9C057B8C145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450" name="Oval 305">
              <a:extLst>
                <a:ext uri="{FF2B5EF4-FFF2-40B4-BE49-F238E27FC236}">
                  <a16:creationId xmlns:a16="http://schemas.microsoft.com/office/drawing/2014/main" id="{3D213A7E-B9E9-694B-8ED3-47609E49D2F1}"/>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51" name="Rectangle 306">
              <a:extLst>
                <a:ext uri="{FF2B5EF4-FFF2-40B4-BE49-F238E27FC236}">
                  <a16:creationId xmlns:a16="http://schemas.microsoft.com/office/drawing/2014/main" id="{4F8B5B78-3482-8142-BC2B-1825AA302880}"/>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493" name="Group 340">
            <a:extLst>
              <a:ext uri="{FF2B5EF4-FFF2-40B4-BE49-F238E27FC236}">
                <a16:creationId xmlns:a16="http://schemas.microsoft.com/office/drawing/2014/main" id="{3B951C82-D444-224D-9348-99C19D9166DC}"/>
              </a:ext>
            </a:extLst>
          </p:cNvPr>
          <p:cNvGrpSpPr>
            <a:grpSpLocks/>
          </p:cNvGrpSpPr>
          <p:nvPr/>
        </p:nvGrpSpPr>
        <p:grpSpPr bwMode="auto">
          <a:xfrm>
            <a:off x="6043150" y="4735319"/>
            <a:ext cx="394097" cy="417910"/>
            <a:chOff x="-44" y="1473"/>
            <a:chExt cx="981" cy="1105"/>
          </a:xfrm>
        </p:grpSpPr>
        <p:pic>
          <p:nvPicPr>
            <p:cNvPr id="494" name="Picture 341" descr="desktop_computer_stylized_medium">
              <a:extLst>
                <a:ext uri="{FF2B5EF4-FFF2-40B4-BE49-F238E27FC236}">
                  <a16:creationId xmlns:a16="http://schemas.microsoft.com/office/drawing/2014/main" id="{A2EB07C0-0A48-8944-B12C-316C163FF0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 name="Freeform 342">
              <a:extLst>
                <a:ext uri="{FF2B5EF4-FFF2-40B4-BE49-F238E27FC236}">
                  <a16:creationId xmlns:a16="http://schemas.microsoft.com/office/drawing/2014/main" id="{2E93558C-0361-464A-9337-3AA86EC1D4B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496" name="Group 343">
            <a:extLst>
              <a:ext uri="{FF2B5EF4-FFF2-40B4-BE49-F238E27FC236}">
                <a16:creationId xmlns:a16="http://schemas.microsoft.com/office/drawing/2014/main" id="{B96E9301-59D5-4D4B-95C3-D8F5D00E370A}"/>
              </a:ext>
            </a:extLst>
          </p:cNvPr>
          <p:cNvGrpSpPr>
            <a:grpSpLocks/>
          </p:cNvGrpSpPr>
          <p:nvPr/>
        </p:nvGrpSpPr>
        <p:grpSpPr bwMode="auto">
          <a:xfrm>
            <a:off x="6436056" y="4726985"/>
            <a:ext cx="394097" cy="417909"/>
            <a:chOff x="-44" y="1473"/>
            <a:chExt cx="981" cy="1105"/>
          </a:xfrm>
        </p:grpSpPr>
        <p:pic>
          <p:nvPicPr>
            <p:cNvPr id="497" name="Picture 344" descr="desktop_computer_stylized_medium">
              <a:extLst>
                <a:ext uri="{FF2B5EF4-FFF2-40B4-BE49-F238E27FC236}">
                  <a16:creationId xmlns:a16="http://schemas.microsoft.com/office/drawing/2014/main" id="{A8402C6A-6509-0642-B84E-51B8097E13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 name="Freeform 345">
              <a:extLst>
                <a:ext uri="{FF2B5EF4-FFF2-40B4-BE49-F238E27FC236}">
                  <a16:creationId xmlns:a16="http://schemas.microsoft.com/office/drawing/2014/main" id="{6E7E5B0F-1FE1-6A4B-BCDC-96E210FCE58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521" name="Group 520">
            <a:extLst>
              <a:ext uri="{FF2B5EF4-FFF2-40B4-BE49-F238E27FC236}">
                <a16:creationId xmlns:a16="http://schemas.microsoft.com/office/drawing/2014/main" id="{8E1A0307-E695-FC42-983B-9915B98768EC}"/>
              </a:ext>
            </a:extLst>
          </p:cNvPr>
          <p:cNvGrpSpPr/>
          <p:nvPr/>
        </p:nvGrpSpPr>
        <p:grpSpPr>
          <a:xfrm>
            <a:off x="6487690" y="3178999"/>
            <a:ext cx="666817" cy="349868"/>
            <a:chOff x="7493876" y="2774731"/>
            <a:chExt cx="1481958" cy="894622"/>
          </a:xfrm>
        </p:grpSpPr>
        <p:sp>
          <p:nvSpPr>
            <p:cNvPr id="522" name="Freeform 521">
              <a:extLst>
                <a:ext uri="{FF2B5EF4-FFF2-40B4-BE49-F238E27FC236}">
                  <a16:creationId xmlns:a16="http://schemas.microsoft.com/office/drawing/2014/main" id="{DC9856E7-1969-524C-8F21-65D77697BD0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23" name="Oval 522">
              <a:extLst>
                <a:ext uri="{FF2B5EF4-FFF2-40B4-BE49-F238E27FC236}">
                  <a16:creationId xmlns:a16="http://schemas.microsoft.com/office/drawing/2014/main" id="{FFDA8F93-2C48-6A4A-9D27-9AECFC5B94B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24" name="Group 523">
              <a:extLst>
                <a:ext uri="{FF2B5EF4-FFF2-40B4-BE49-F238E27FC236}">
                  <a16:creationId xmlns:a16="http://schemas.microsoft.com/office/drawing/2014/main" id="{C7EC4B67-EB13-E647-A5CD-E91C5D1F4094}"/>
                </a:ext>
              </a:extLst>
            </p:cNvPr>
            <p:cNvGrpSpPr/>
            <p:nvPr/>
          </p:nvGrpSpPr>
          <p:grpSpPr>
            <a:xfrm>
              <a:off x="7713663" y="2848339"/>
              <a:ext cx="1042107" cy="425543"/>
              <a:chOff x="7786941" y="2884917"/>
              <a:chExt cx="897649" cy="353919"/>
            </a:xfrm>
          </p:grpSpPr>
          <p:sp>
            <p:nvSpPr>
              <p:cNvPr id="525" name="Freeform 524">
                <a:extLst>
                  <a:ext uri="{FF2B5EF4-FFF2-40B4-BE49-F238E27FC236}">
                    <a16:creationId xmlns:a16="http://schemas.microsoft.com/office/drawing/2014/main" id="{6145C3A8-D719-B744-9DC6-51E7FB72118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6" name="Freeform 525">
                <a:extLst>
                  <a:ext uri="{FF2B5EF4-FFF2-40B4-BE49-F238E27FC236}">
                    <a16:creationId xmlns:a16="http://schemas.microsoft.com/office/drawing/2014/main" id="{92F9C394-34C8-3D42-ACE0-014520ED0D5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7" name="Freeform 526">
                <a:extLst>
                  <a:ext uri="{FF2B5EF4-FFF2-40B4-BE49-F238E27FC236}">
                    <a16:creationId xmlns:a16="http://schemas.microsoft.com/office/drawing/2014/main" id="{3E34F096-DAE4-6D4F-9026-F07CB5FB9F7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8" name="Freeform 527">
                <a:extLst>
                  <a:ext uri="{FF2B5EF4-FFF2-40B4-BE49-F238E27FC236}">
                    <a16:creationId xmlns:a16="http://schemas.microsoft.com/office/drawing/2014/main" id="{3D175E3D-A4A7-3F4E-8C6B-A59321AD72E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02" name="Group 501">
            <a:extLst>
              <a:ext uri="{FF2B5EF4-FFF2-40B4-BE49-F238E27FC236}">
                <a16:creationId xmlns:a16="http://schemas.microsoft.com/office/drawing/2014/main" id="{B2C32989-94BE-1349-908C-1DF72CEEA243}"/>
              </a:ext>
            </a:extLst>
          </p:cNvPr>
          <p:cNvGrpSpPr/>
          <p:nvPr/>
        </p:nvGrpSpPr>
        <p:grpSpPr>
          <a:xfrm>
            <a:off x="6471687" y="4185163"/>
            <a:ext cx="666817" cy="349868"/>
            <a:chOff x="7493876" y="2774731"/>
            <a:chExt cx="1481958" cy="894622"/>
          </a:xfrm>
        </p:grpSpPr>
        <p:sp>
          <p:nvSpPr>
            <p:cNvPr id="511" name="Freeform 510">
              <a:extLst>
                <a:ext uri="{FF2B5EF4-FFF2-40B4-BE49-F238E27FC236}">
                  <a16:creationId xmlns:a16="http://schemas.microsoft.com/office/drawing/2014/main" id="{C2991A41-3005-6140-8488-3B5A28439BE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512" name="Oval 511">
              <a:extLst>
                <a:ext uri="{FF2B5EF4-FFF2-40B4-BE49-F238E27FC236}">
                  <a16:creationId xmlns:a16="http://schemas.microsoft.com/office/drawing/2014/main" id="{49B8AB88-8810-704D-9300-A83DE18C86C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nvGrpSpPr>
            <p:cNvPr id="513" name="Group 512">
              <a:extLst>
                <a:ext uri="{FF2B5EF4-FFF2-40B4-BE49-F238E27FC236}">
                  <a16:creationId xmlns:a16="http://schemas.microsoft.com/office/drawing/2014/main" id="{9DCFAF85-9D5F-BD4E-92DB-E7931A4466B4}"/>
                </a:ext>
              </a:extLst>
            </p:cNvPr>
            <p:cNvGrpSpPr/>
            <p:nvPr/>
          </p:nvGrpSpPr>
          <p:grpSpPr>
            <a:xfrm>
              <a:off x="7713663" y="2848339"/>
              <a:ext cx="1042107" cy="425543"/>
              <a:chOff x="7786941" y="2884917"/>
              <a:chExt cx="897649" cy="353919"/>
            </a:xfrm>
          </p:grpSpPr>
          <p:sp>
            <p:nvSpPr>
              <p:cNvPr id="514" name="Freeform 513">
                <a:extLst>
                  <a:ext uri="{FF2B5EF4-FFF2-40B4-BE49-F238E27FC236}">
                    <a16:creationId xmlns:a16="http://schemas.microsoft.com/office/drawing/2014/main" id="{EB001B67-F654-CF4C-934D-354F339EBA6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5" name="Freeform 514">
                <a:extLst>
                  <a:ext uri="{FF2B5EF4-FFF2-40B4-BE49-F238E27FC236}">
                    <a16:creationId xmlns:a16="http://schemas.microsoft.com/office/drawing/2014/main" id="{C0D4D273-34F9-9640-8CF6-6EF497AEF3E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6" name="Freeform 515">
                <a:extLst>
                  <a:ext uri="{FF2B5EF4-FFF2-40B4-BE49-F238E27FC236}">
                    <a16:creationId xmlns:a16="http://schemas.microsoft.com/office/drawing/2014/main" id="{14D9297A-8D94-304C-9142-46F6B69902F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7" name="Freeform 516">
                <a:extLst>
                  <a:ext uri="{FF2B5EF4-FFF2-40B4-BE49-F238E27FC236}">
                    <a16:creationId xmlns:a16="http://schemas.microsoft.com/office/drawing/2014/main" id="{18D26BD9-84B6-C74F-8936-105C5777BBC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8" name="Group 7">
            <a:extLst>
              <a:ext uri="{FF2B5EF4-FFF2-40B4-BE49-F238E27FC236}">
                <a16:creationId xmlns:a16="http://schemas.microsoft.com/office/drawing/2014/main" id="{C1B9D561-2CE1-E94C-A5B6-6D386991296C}"/>
              </a:ext>
            </a:extLst>
          </p:cNvPr>
          <p:cNvGrpSpPr/>
          <p:nvPr/>
        </p:nvGrpSpPr>
        <p:grpSpPr>
          <a:xfrm>
            <a:off x="6750976" y="4463065"/>
            <a:ext cx="608409" cy="775097"/>
            <a:chOff x="9001301" y="5550914"/>
            <a:chExt cx="811212" cy="1033463"/>
          </a:xfrm>
        </p:grpSpPr>
        <p:sp>
          <p:nvSpPr>
            <p:cNvPr id="5" name="Oval 4">
              <a:extLst>
                <a:ext uri="{FF2B5EF4-FFF2-40B4-BE49-F238E27FC236}">
                  <a16:creationId xmlns:a16="http://schemas.microsoft.com/office/drawing/2014/main" id="{A298426B-04DE-A940-931E-BDC464270408}"/>
                </a:ext>
              </a:extLst>
            </p:cNvPr>
            <p:cNvSpPr/>
            <p:nvPr/>
          </p:nvSpPr>
          <p:spPr>
            <a:xfrm>
              <a:off x="9001301" y="5550914"/>
              <a:ext cx="811212" cy="1033463"/>
            </a:xfrm>
            <a:prstGeom prst="ellipse">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a:extLst>
                <a:ext uri="{FF2B5EF4-FFF2-40B4-BE49-F238E27FC236}">
                  <a16:creationId xmlns:a16="http://schemas.microsoft.com/office/drawing/2014/main" id="{738995C0-BBC9-804D-85E8-324290F772D6}"/>
                </a:ext>
              </a:extLst>
            </p:cNvPr>
            <p:cNvGrpSpPr/>
            <p:nvPr/>
          </p:nvGrpSpPr>
          <p:grpSpPr>
            <a:xfrm>
              <a:off x="9256094" y="5631762"/>
              <a:ext cx="377825" cy="800176"/>
              <a:chOff x="10907888" y="5189290"/>
              <a:chExt cx="377825" cy="800176"/>
            </a:xfrm>
          </p:grpSpPr>
          <p:sp>
            <p:nvSpPr>
              <p:cNvPr id="266" name="Line 80">
                <a:extLst>
                  <a:ext uri="{FF2B5EF4-FFF2-40B4-BE49-F238E27FC236}">
                    <a16:creationId xmlns:a16="http://schemas.microsoft.com/office/drawing/2014/main" id="{DC2C9F57-B9EB-1941-A689-B13B8950BD5E}"/>
                  </a:ext>
                </a:extLst>
              </p:cNvPr>
              <p:cNvSpPr>
                <a:spLocks noChangeShapeType="1"/>
              </p:cNvSpPr>
              <p:nvPr/>
            </p:nvSpPr>
            <p:spPr bwMode="auto">
              <a:xfrm>
                <a:off x="10966625" y="5189290"/>
                <a:ext cx="76200" cy="322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460" name="Group 307">
                <a:extLst>
                  <a:ext uri="{FF2B5EF4-FFF2-40B4-BE49-F238E27FC236}">
                    <a16:creationId xmlns:a16="http://schemas.microsoft.com/office/drawing/2014/main" id="{EBBCE30B-4C00-0843-BA56-FF3F98DF9C83}"/>
                  </a:ext>
                </a:extLst>
              </p:cNvPr>
              <p:cNvGrpSpPr>
                <a:grpSpLocks/>
              </p:cNvGrpSpPr>
              <p:nvPr/>
            </p:nvGrpSpPr>
            <p:grpSpPr bwMode="auto">
              <a:xfrm>
                <a:off x="10907888" y="5413204"/>
                <a:ext cx="377825" cy="576262"/>
                <a:chOff x="4140" y="429"/>
                <a:chExt cx="1425" cy="2396"/>
              </a:xfrm>
            </p:grpSpPr>
            <p:sp>
              <p:nvSpPr>
                <p:cNvPr id="461" name="Freeform 308">
                  <a:extLst>
                    <a:ext uri="{FF2B5EF4-FFF2-40B4-BE49-F238E27FC236}">
                      <a16:creationId xmlns:a16="http://schemas.microsoft.com/office/drawing/2014/main" id="{83748550-5535-714B-A011-5732D5AB9F86}"/>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62" name="Rectangle 309">
                  <a:extLst>
                    <a:ext uri="{FF2B5EF4-FFF2-40B4-BE49-F238E27FC236}">
                      <a16:creationId xmlns:a16="http://schemas.microsoft.com/office/drawing/2014/main" id="{9EDD97E5-06A3-F844-AC12-86FF0C988996}"/>
                    </a:ext>
                  </a:extLst>
                </p:cNvPr>
                <p:cNvSpPr>
                  <a:spLocks noChangeArrowheads="1"/>
                </p:cNvSpPr>
                <p:nvPr/>
              </p:nvSpPr>
              <p:spPr bwMode="auto">
                <a:xfrm>
                  <a:off x="4206"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63" name="Freeform 310">
                  <a:extLst>
                    <a:ext uri="{FF2B5EF4-FFF2-40B4-BE49-F238E27FC236}">
                      <a16:creationId xmlns:a16="http://schemas.microsoft.com/office/drawing/2014/main" id="{70945480-4E5A-4D4D-9CB5-2EE3B8B723DB}"/>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64" name="Freeform 311">
                  <a:extLst>
                    <a:ext uri="{FF2B5EF4-FFF2-40B4-BE49-F238E27FC236}">
                      <a16:creationId xmlns:a16="http://schemas.microsoft.com/office/drawing/2014/main" id="{2D50B6AC-633A-E648-9313-0B33331842D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65" name="Rectangle 312">
                  <a:extLst>
                    <a:ext uri="{FF2B5EF4-FFF2-40B4-BE49-F238E27FC236}">
                      <a16:creationId xmlns:a16="http://schemas.microsoft.com/office/drawing/2014/main" id="{47F72229-4C07-FF49-B907-A9D7C0379756}"/>
                    </a:ext>
                  </a:extLst>
                </p:cNvPr>
                <p:cNvSpPr>
                  <a:spLocks noChangeArrowheads="1"/>
                </p:cNvSpPr>
                <p:nvPr/>
              </p:nvSpPr>
              <p:spPr bwMode="auto">
                <a:xfrm>
                  <a:off x="4212" y="693"/>
                  <a:ext cx="599"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66" name="Group 313">
                  <a:extLst>
                    <a:ext uri="{FF2B5EF4-FFF2-40B4-BE49-F238E27FC236}">
                      <a16:creationId xmlns:a16="http://schemas.microsoft.com/office/drawing/2014/main" id="{A42FF10A-615B-304D-8C35-154C0E4C5787}"/>
                    </a:ext>
                  </a:extLst>
                </p:cNvPr>
                <p:cNvGrpSpPr>
                  <a:grpSpLocks/>
                </p:cNvGrpSpPr>
                <p:nvPr/>
              </p:nvGrpSpPr>
              <p:grpSpPr bwMode="auto">
                <a:xfrm>
                  <a:off x="4749" y="668"/>
                  <a:ext cx="581" cy="145"/>
                  <a:chOff x="614" y="2568"/>
                  <a:chExt cx="725" cy="139"/>
                </a:xfrm>
              </p:grpSpPr>
              <p:sp>
                <p:nvSpPr>
                  <p:cNvPr id="491" name="AutoShape 314">
                    <a:extLst>
                      <a:ext uri="{FF2B5EF4-FFF2-40B4-BE49-F238E27FC236}">
                        <a16:creationId xmlns:a16="http://schemas.microsoft.com/office/drawing/2014/main" id="{34A57301-3C4F-8449-804B-13CE58B4846F}"/>
                      </a:ext>
                    </a:extLst>
                  </p:cNvPr>
                  <p:cNvSpPr>
                    <a:spLocks noChangeArrowheads="1"/>
                  </p:cNvSpPr>
                  <p:nvPr/>
                </p:nvSpPr>
                <p:spPr bwMode="auto">
                  <a:xfrm>
                    <a:off x="616" y="2567"/>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92" name="AutoShape 315">
                    <a:extLst>
                      <a:ext uri="{FF2B5EF4-FFF2-40B4-BE49-F238E27FC236}">
                        <a16:creationId xmlns:a16="http://schemas.microsoft.com/office/drawing/2014/main" id="{9A1FA8F9-C3C6-0F4F-92B5-0F88F3CADE81}"/>
                      </a:ext>
                    </a:extLst>
                  </p:cNvPr>
                  <p:cNvSpPr>
                    <a:spLocks noChangeArrowheads="1"/>
                  </p:cNvSpPr>
                  <p:nvPr/>
                </p:nvSpPr>
                <p:spPr bwMode="auto">
                  <a:xfrm>
                    <a:off x="631" y="2586"/>
                    <a:ext cx="695" cy="10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67" name="Rectangle 316">
                  <a:extLst>
                    <a:ext uri="{FF2B5EF4-FFF2-40B4-BE49-F238E27FC236}">
                      <a16:creationId xmlns:a16="http://schemas.microsoft.com/office/drawing/2014/main" id="{9C19D553-23E1-C642-BE27-380720AFE330}"/>
                    </a:ext>
                  </a:extLst>
                </p:cNvPr>
                <p:cNvSpPr>
                  <a:spLocks noChangeArrowheads="1"/>
                </p:cNvSpPr>
                <p:nvPr/>
              </p:nvSpPr>
              <p:spPr bwMode="auto">
                <a:xfrm>
                  <a:off x="4224" y="1016"/>
                  <a:ext cx="599" cy="53"/>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68" name="Group 317">
                  <a:extLst>
                    <a:ext uri="{FF2B5EF4-FFF2-40B4-BE49-F238E27FC236}">
                      <a16:creationId xmlns:a16="http://schemas.microsoft.com/office/drawing/2014/main" id="{BA84A45F-1D87-2D4A-ADC6-FBD0F07175D1}"/>
                    </a:ext>
                  </a:extLst>
                </p:cNvPr>
                <p:cNvGrpSpPr>
                  <a:grpSpLocks/>
                </p:cNvGrpSpPr>
                <p:nvPr/>
              </p:nvGrpSpPr>
              <p:grpSpPr bwMode="auto">
                <a:xfrm>
                  <a:off x="4747" y="994"/>
                  <a:ext cx="581" cy="134"/>
                  <a:chOff x="614" y="2568"/>
                  <a:chExt cx="725" cy="139"/>
                </a:xfrm>
              </p:grpSpPr>
              <p:sp>
                <p:nvSpPr>
                  <p:cNvPr id="489" name="AutoShape 318">
                    <a:extLst>
                      <a:ext uri="{FF2B5EF4-FFF2-40B4-BE49-F238E27FC236}">
                        <a16:creationId xmlns:a16="http://schemas.microsoft.com/office/drawing/2014/main" id="{9967BFD2-AF98-6C48-9664-709DAD7F645D}"/>
                      </a:ext>
                    </a:extLst>
                  </p:cNvPr>
                  <p:cNvSpPr>
                    <a:spLocks noChangeArrowheads="1"/>
                  </p:cNvSpPr>
                  <p:nvPr/>
                </p:nvSpPr>
                <p:spPr bwMode="auto">
                  <a:xfrm>
                    <a:off x="611" y="2571"/>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90" name="AutoShape 319">
                    <a:extLst>
                      <a:ext uri="{FF2B5EF4-FFF2-40B4-BE49-F238E27FC236}">
                        <a16:creationId xmlns:a16="http://schemas.microsoft.com/office/drawing/2014/main" id="{98F66D34-8A75-524A-85C0-CD7FBB230949}"/>
                      </a:ext>
                    </a:extLst>
                  </p:cNvPr>
                  <p:cNvSpPr>
                    <a:spLocks noChangeArrowheads="1"/>
                  </p:cNvSpPr>
                  <p:nvPr/>
                </p:nvSpPr>
                <p:spPr bwMode="auto">
                  <a:xfrm>
                    <a:off x="626" y="2584"/>
                    <a:ext cx="695"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69" name="Rectangle 320">
                  <a:extLst>
                    <a:ext uri="{FF2B5EF4-FFF2-40B4-BE49-F238E27FC236}">
                      <a16:creationId xmlns:a16="http://schemas.microsoft.com/office/drawing/2014/main" id="{C6107AE3-3C09-A34C-964D-28157ABBDF99}"/>
                    </a:ext>
                  </a:extLst>
                </p:cNvPr>
                <p:cNvSpPr>
                  <a:spLocks noChangeArrowheads="1"/>
                </p:cNvSpPr>
                <p:nvPr/>
              </p:nvSpPr>
              <p:spPr bwMode="auto">
                <a:xfrm>
                  <a:off x="4218" y="1360"/>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70" name="Rectangle 321">
                  <a:extLst>
                    <a:ext uri="{FF2B5EF4-FFF2-40B4-BE49-F238E27FC236}">
                      <a16:creationId xmlns:a16="http://schemas.microsoft.com/office/drawing/2014/main" id="{737FBD85-26B2-914A-8B0D-606EB3EDB4CA}"/>
                    </a:ext>
                  </a:extLst>
                </p:cNvPr>
                <p:cNvSpPr>
                  <a:spLocks noChangeArrowheads="1"/>
                </p:cNvSpPr>
                <p:nvPr/>
              </p:nvSpPr>
              <p:spPr bwMode="auto">
                <a:xfrm>
                  <a:off x="4230" y="1657"/>
                  <a:ext cx="593" cy="46"/>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471" name="Group 322">
                  <a:extLst>
                    <a:ext uri="{FF2B5EF4-FFF2-40B4-BE49-F238E27FC236}">
                      <a16:creationId xmlns:a16="http://schemas.microsoft.com/office/drawing/2014/main" id="{E5A59E91-C5CD-894D-8213-3909A8CC3A4A}"/>
                    </a:ext>
                  </a:extLst>
                </p:cNvPr>
                <p:cNvGrpSpPr>
                  <a:grpSpLocks/>
                </p:cNvGrpSpPr>
                <p:nvPr/>
              </p:nvGrpSpPr>
              <p:grpSpPr bwMode="auto">
                <a:xfrm>
                  <a:off x="4735" y="1627"/>
                  <a:ext cx="582" cy="151"/>
                  <a:chOff x="614" y="2568"/>
                  <a:chExt cx="725" cy="139"/>
                </a:xfrm>
              </p:grpSpPr>
              <p:sp>
                <p:nvSpPr>
                  <p:cNvPr id="487" name="AutoShape 323">
                    <a:extLst>
                      <a:ext uri="{FF2B5EF4-FFF2-40B4-BE49-F238E27FC236}">
                        <a16:creationId xmlns:a16="http://schemas.microsoft.com/office/drawing/2014/main" id="{8962A917-2AE1-7242-B9FB-8E9263A51063}"/>
                      </a:ext>
                    </a:extLst>
                  </p:cNvPr>
                  <p:cNvSpPr>
                    <a:spLocks noChangeArrowheads="1"/>
                  </p:cNvSpPr>
                  <p:nvPr/>
                </p:nvSpPr>
                <p:spPr bwMode="auto">
                  <a:xfrm>
                    <a:off x="611" y="2571"/>
                    <a:ext cx="731"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88" name="AutoShape 324">
                    <a:extLst>
                      <a:ext uri="{FF2B5EF4-FFF2-40B4-BE49-F238E27FC236}">
                        <a16:creationId xmlns:a16="http://schemas.microsoft.com/office/drawing/2014/main" id="{97C18552-37AD-CE49-8BBD-05E8608B6160}"/>
                      </a:ext>
                    </a:extLst>
                  </p:cNvPr>
                  <p:cNvSpPr>
                    <a:spLocks noChangeArrowheads="1"/>
                  </p:cNvSpPr>
                  <p:nvPr/>
                </p:nvSpPr>
                <p:spPr bwMode="auto">
                  <a:xfrm>
                    <a:off x="626" y="2589"/>
                    <a:ext cx="701"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72" name="Freeform 325">
                  <a:extLst>
                    <a:ext uri="{FF2B5EF4-FFF2-40B4-BE49-F238E27FC236}">
                      <a16:creationId xmlns:a16="http://schemas.microsoft.com/office/drawing/2014/main" id="{426DAACD-E1F3-7E44-9DC7-B1A44414FA45}"/>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473" name="Group 326">
                  <a:extLst>
                    <a:ext uri="{FF2B5EF4-FFF2-40B4-BE49-F238E27FC236}">
                      <a16:creationId xmlns:a16="http://schemas.microsoft.com/office/drawing/2014/main" id="{73D89D04-968E-6442-873B-B8D1778FD278}"/>
                    </a:ext>
                  </a:extLst>
                </p:cNvPr>
                <p:cNvGrpSpPr>
                  <a:grpSpLocks/>
                </p:cNvGrpSpPr>
                <p:nvPr/>
              </p:nvGrpSpPr>
              <p:grpSpPr bwMode="auto">
                <a:xfrm>
                  <a:off x="4739" y="1327"/>
                  <a:ext cx="582" cy="139"/>
                  <a:chOff x="614" y="2568"/>
                  <a:chExt cx="725" cy="139"/>
                </a:xfrm>
              </p:grpSpPr>
              <p:sp>
                <p:nvSpPr>
                  <p:cNvPr id="485" name="AutoShape 327">
                    <a:extLst>
                      <a:ext uri="{FF2B5EF4-FFF2-40B4-BE49-F238E27FC236}">
                        <a16:creationId xmlns:a16="http://schemas.microsoft.com/office/drawing/2014/main" id="{6065DB5E-95E8-8643-B0FE-6CB09E8FDB4A}"/>
                      </a:ext>
                    </a:extLst>
                  </p:cNvPr>
                  <p:cNvSpPr>
                    <a:spLocks noChangeArrowheads="1"/>
                  </p:cNvSpPr>
                  <p:nvPr/>
                </p:nvSpPr>
                <p:spPr bwMode="auto">
                  <a:xfrm>
                    <a:off x="614" y="2568"/>
                    <a:ext cx="723"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86" name="AutoShape 328">
                    <a:extLst>
                      <a:ext uri="{FF2B5EF4-FFF2-40B4-BE49-F238E27FC236}">
                        <a16:creationId xmlns:a16="http://schemas.microsoft.com/office/drawing/2014/main" id="{F973A90F-0F3C-F744-97ED-8AAC23F79D91}"/>
                      </a:ext>
                    </a:extLst>
                  </p:cNvPr>
                  <p:cNvSpPr>
                    <a:spLocks noChangeArrowheads="1"/>
                  </p:cNvSpPr>
                  <p:nvPr/>
                </p:nvSpPr>
                <p:spPr bwMode="auto">
                  <a:xfrm>
                    <a:off x="629" y="2581"/>
                    <a:ext cx="694"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74" name="Rectangle 329">
                  <a:extLst>
                    <a:ext uri="{FF2B5EF4-FFF2-40B4-BE49-F238E27FC236}">
                      <a16:creationId xmlns:a16="http://schemas.microsoft.com/office/drawing/2014/main" id="{F4ADD3E7-CF4E-ED4B-B276-1E6A7B9D4116}"/>
                    </a:ext>
                  </a:extLst>
                </p:cNvPr>
                <p:cNvSpPr>
                  <a:spLocks noChangeArrowheads="1"/>
                </p:cNvSpPr>
                <p:nvPr/>
              </p:nvSpPr>
              <p:spPr bwMode="auto">
                <a:xfrm>
                  <a:off x="5248" y="429"/>
                  <a:ext cx="72"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75" name="Freeform 330">
                  <a:extLst>
                    <a:ext uri="{FF2B5EF4-FFF2-40B4-BE49-F238E27FC236}">
                      <a16:creationId xmlns:a16="http://schemas.microsoft.com/office/drawing/2014/main" id="{1CEE161A-40E6-604E-B7AD-3830C72F6660}"/>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76" name="Freeform 331">
                  <a:extLst>
                    <a:ext uri="{FF2B5EF4-FFF2-40B4-BE49-F238E27FC236}">
                      <a16:creationId xmlns:a16="http://schemas.microsoft.com/office/drawing/2014/main" id="{40DF445E-B42A-CF43-806C-B86CD001760A}"/>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77" name="Oval 332">
                  <a:extLst>
                    <a:ext uri="{FF2B5EF4-FFF2-40B4-BE49-F238E27FC236}">
                      <a16:creationId xmlns:a16="http://schemas.microsoft.com/office/drawing/2014/main" id="{4AA850BD-AD7E-884D-BB50-C36880F437D7}"/>
                    </a:ext>
                  </a:extLst>
                </p:cNvPr>
                <p:cNvSpPr>
                  <a:spLocks noChangeArrowheads="1"/>
                </p:cNvSpPr>
                <p:nvPr/>
              </p:nvSpPr>
              <p:spPr bwMode="auto">
                <a:xfrm>
                  <a:off x="5517" y="2614"/>
                  <a:ext cx="48" cy="9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78" name="Freeform 333">
                  <a:extLst>
                    <a:ext uri="{FF2B5EF4-FFF2-40B4-BE49-F238E27FC236}">
                      <a16:creationId xmlns:a16="http://schemas.microsoft.com/office/drawing/2014/main" id="{04990E0C-FF14-0448-9208-F0CB93DA52DE}"/>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79" name="AutoShape 334">
                  <a:extLst>
                    <a:ext uri="{FF2B5EF4-FFF2-40B4-BE49-F238E27FC236}">
                      <a16:creationId xmlns:a16="http://schemas.microsoft.com/office/drawing/2014/main" id="{29F22CD1-333F-2444-8E27-DB06458666AB}"/>
                    </a:ext>
                  </a:extLst>
                </p:cNvPr>
                <p:cNvSpPr>
                  <a:spLocks noChangeArrowheads="1"/>
                </p:cNvSpPr>
                <p:nvPr/>
              </p:nvSpPr>
              <p:spPr bwMode="auto">
                <a:xfrm>
                  <a:off x="4140" y="2680"/>
                  <a:ext cx="1197" cy="145"/>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80" name="AutoShape 335">
                  <a:extLst>
                    <a:ext uri="{FF2B5EF4-FFF2-40B4-BE49-F238E27FC236}">
                      <a16:creationId xmlns:a16="http://schemas.microsoft.com/office/drawing/2014/main" id="{9522690A-CB4D-3F4F-855E-313DECF4F185}"/>
                    </a:ext>
                  </a:extLst>
                </p:cNvPr>
                <p:cNvSpPr>
                  <a:spLocks noChangeArrowheads="1"/>
                </p:cNvSpPr>
                <p:nvPr/>
              </p:nvSpPr>
              <p:spPr bwMode="auto">
                <a:xfrm>
                  <a:off x="4206" y="2713"/>
                  <a:ext cx="1072" cy="79"/>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81" name="Oval 336">
                  <a:extLst>
                    <a:ext uri="{FF2B5EF4-FFF2-40B4-BE49-F238E27FC236}">
                      <a16:creationId xmlns:a16="http://schemas.microsoft.com/office/drawing/2014/main" id="{749723D7-4892-4246-90CC-F3A241CAD008}"/>
                    </a:ext>
                  </a:extLst>
                </p:cNvPr>
                <p:cNvSpPr>
                  <a:spLocks noChangeArrowheads="1"/>
                </p:cNvSpPr>
                <p:nvPr/>
              </p:nvSpPr>
              <p:spPr bwMode="auto">
                <a:xfrm>
                  <a:off x="4308" y="2383"/>
                  <a:ext cx="156" cy="145"/>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82" name="Oval 337">
                  <a:extLst>
                    <a:ext uri="{FF2B5EF4-FFF2-40B4-BE49-F238E27FC236}">
                      <a16:creationId xmlns:a16="http://schemas.microsoft.com/office/drawing/2014/main" id="{B774EC24-F0E4-0846-B90E-1164E9332432}"/>
                    </a:ext>
                  </a:extLst>
                </p:cNvPr>
                <p:cNvSpPr>
                  <a:spLocks noChangeArrowheads="1"/>
                </p:cNvSpPr>
                <p:nvPr/>
              </p:nvSpPr>
              <p:spPr bwMode="auto">
                <a:xfrm>
                  <a:off x="4487" y="2383"/>
                  <a:ext cx="162"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483" name="Oval 338">
                  <a:extLst>
                    <a:ext uri="{FF2B5EF4-FFF2-40B4-BE49-F238E27FC236}">
                      <a16:creationId xmlns:a16="http://schemas.microsoft.com/office/drawing/2014/main" id="{2751493B-E933-8A4F-BE77-A10013F6A478}"/>
                    </a:ext>
                  </a:extLst>
                </p:cNvPr>
                <p:cNvSpPr>
                  <a:spLocks noChangeArrowheads="1"/>
                </p:cNvSpPr>
                <p:nvPr/>
              </p:nvSpPr>
              <p:spPr bwMode="auto">
                <a:xfrm>
                  <a:off x="4661" y="2383"/>
                  <a:ext cx="162"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84" name="Rectangle 339">
                  <a:extLst>
                    <a:ext uri="{FF2B5EF4-FFF2-40B4-BE49-F238E27FC236}">
                      <a16:creationId xmlns:a16="http://schemas.microsoft.com/office/drawing/2014/main" id="{635CA67E-C290-3742-9D2C-39D9B69DB583}"/>
                    </a:ext>
                  </a:extLst>
                </p:cNvPr>
                <p:cNvSpPr>
                  <a:spLocks noChangeArrowheads="1"/>
                </p:cNvSpPr>
                <p:nvPr/>
              </p:nvSpPr>
              <p:spPr bwMode="auto">
                <a:xfrm>
                  <a:off x="5062" y="1835"/>
                  <a:ext cx="84" cy="759"/>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grpSp>
      <p:sp>
        <p:nvSpPr>
          <p:cNvPr id="251" name="Text Box 98">
            <a:extLst>
              <a:ext uri="{FF2B5EF4-FFF2-40B4-BE49-F238E27FC236}">
                <a16:creationId xmlns:a16="http://schemas.microsoft.com/office/drawing/2014/main" id="{40BB819D-0723-5748-B260-0AF0BBAC27EB}"/>
              </a:ext>
            </a:extLst>
          </p:cNvPr>
          <p:cNvSpPr txBox="1">
            <a:spLocks noChangeArrowheads="1"/>
          </p:cNvSpPr>
          <p:nvPr/>
        </p:nvSpPr>
        <p:spPr bwMode="auto">
          <a:xfrm>
            <a:off x="6807162" y="5202139"/>
            <a:ext cx="12747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dirty="0">
                <a:solidFill>
                  <a:srgbClr val="C00000"/>
                </a:solidFill>
              </a:rPr>
              <a:t>local web cache</a:t>
            </a:r>
            <a:endParaRPr lang="en-US" altLang="en-US" sz="1800" kern="0" dirty="0">
              <a:solidFill>
                <a:srgbClr val="C00000"/>
              </a:solidFill>
            </a:endParaRPr>
          </a:p>
        </p:txBody>
      </p:sp>
      <p:sp>
        <p:nvSpPr>
          <p:cNvPr id="252" name="Rectangle 4">
            <a:extLst>
              <a:ext uri="{FF2B5EF4-FFF2-40B4-BE49-F238E27FC236}">
                <a16:creationId xmlns:a16="http://schemas.microsoft.com/office/drawing/2014/main" id="{5292EFEC-88AD-0B46-B2E3-643489D30B9D}"/>
              </a:ext>
            </a:extLst>
          </p:cNvPr>
          <p:cNvSpPr txBox="1">
            <a:spLocks noChangeArrowheads="1"/>
          </p:cNvSpPr>
          <p:nvPr/>
        </p:nvSpPr>
        <p:spPr>
          <a:xfrm>
            <a:off x="612469" y="1841035"/>
            <a:ext cx="4624628" cy="1707706"/>
          </a:xfrm>
          <a:prstGeom prst="rect">
            <a:avLst/>
          </a:prstGeom>
        </p:spPr>
        <p:txBody>
          <a:bodyPr vert="horz" lIns="68580" tIns="34290" rIns="68580" bIns="34290" rtlCol="0">
            <a:normAutofit fontScale="77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4" indent="0">
              <a:lnSpc>
                <a:spcPct val="110000"/>
              </a:lnSpc>
              <a:spcBef>
                <a:spcPts val="300"/>
              </a:spcBef>
              <a:buNone/>
              <a:tabLst>
                <a:tab pos="432197" algn="l"/>
              </a:tabLst>
            </a:pPr>
            <a:r>
              <a:rPr lang="en-US" altLang="en-US" sz="2700" dirty="0">
                <a:solidFill>
                  <a:srgbClr val="CC0000"/>
                </a:solidFill>
                <a:ea typeface="ＭＳ Ｐゴシック" panose="020B0600070205080204" pitchFamily="34" charset="-128"/>
              </a:rPr>
              <a:t>Calculating access link utilization, end-end delay with cache:</a:t>
            </a:r>
          </a:p>
          <a:p>
            <a:pPr indent="-173831">
              <a:lnSpc>
                <a:spcPct val="110000"/>
              </a:lnSpc>
              <a:spcBef>
                <a:spcPts val="300"/>
              </a:spcBef>
              <a:tabLst>
                <a:tab pos="40481" algn="l"/>
                <a:tab pos="432197" algn="l"/>
              </a:tabLst>
            </a:pPr>
            <a:r>
              <a:rPr lang="en-US" altLang="en-US" sz="2325" dirty="0">
                <a:ea typeface="ＭＳ Ｐゴシック" panose="020B0600070205080204" pitchFamily="34" charset="-128"/>
              </a:rPr>
              <a:t>suppose cache hit rate is 0.4:  40% requests satisfied at cache, 60% requests satisfied at origin </a:t>
            </a:r>
          </a:p>
          <a:p>
            <a:pPr marL="171450" indent="-171450">
              <a:lnSpc>
                <a:spcPct val="80000"/>
              </a:lnSpc>
              <a:buNone/>
              <a:tabLst>
                <a:tab pos="432197" algn="l"/>
              </a:tabLst>
            </a:pPr>
            <a:r>
              <a:rPr lang="en-US" altLang="en-US" sz="1800" dirty="0">
                <a:latin typeface="Gill Sans MT" panose="020B0502020104020203" pitchFamily="34" charset="77"/>
                <a:ea typeface="ＭＳ Ｐゴシック" panose="020B0600070205080204" pitchFamily="34" charset="-128"/>
              </a:rPr>
              <a:t>  </a:t>
            </a:r>
          </a:p>
        </p:txBody>
      </p:sp>
      <p:sp>
        <p:nvSpPr>
          <p:cNvPr id="253" name="Rectangle 4">
            <a:extLst>
              <a:ext uri="{FF2B5EF4-FFF2-40B4-BE49-F238E27FC236}">
                <a16:creationId xmlns:a16="http://schemas.microsoft.com/office/drawing/2014/main" id="{0C139AEE-1F5A-A64B-9C16-223417C8CB7F}"/>
              </a:ext>
            </a:extLst>
          </p:cNvPr>
          <p:cNvSpPr>
            <a:spLocks noChangeArrowheads="1"/>
          </p:cNvSpPr>
          <p:nvPr/>
        </p:nvSpPr>
        <p:spPr bwMode="auto">
          <a:xfrm>
            <a:off x="694166" y="3188779"/>
            <a:ext cx="4626270" cy="1177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3831" indent="-173831">
              <a:lnSpc>
                <a:spcPct val="90000"/>
              </a:lnSpc>
              <a:spcBef>
                <a:spcPts val="300"/>
              </a:spcBef>
              <a:buClr>
                <a:srgbClr val="000099"/>
              </a:buClr>
              <a:buSzPct val="100000"/>
              <a:buFont typeface="Wingdings" charset="2"/>
              <a:buChar char="§"/>
              <a:tabLst>
                <a:tab pos="432197" algn="l"/>
              </a:tabLst>
              <a:defRPr/>
            </a:pPr>
            <a:r>
              <a:rPr lang="en-US" dirty="0">
                <a:ea typeface="ＭＳ Ｐゴシック" charset="0"/>
                <a:cs typeface="ＭＳ Ｐゴシック" charset="0"/>
              </a:rPr>
              <a:t>access link: 60% of requests use access link </a:t>
            </a:r>
          </a:p>
          <a:p>
            <a:pPr marL="173831" indent="-173831">
              <a:lnSpc>
                <a:spcPct val="90000"/>
              </a:lnSpc>
              <a:spcBef>
                <a:spcPts val="300"/>
              </a:spcBef>
              <a:buClr>
                <a:srgbClr val="000099"/>
              </a:buClr>
              <a:buSzPct val="100000"/>
              <a:buFont typeface="Wingdings" charset="2"/>
              <a:buChar char="§"/>
              <a:tabLst>
                <a:tab pos="432197" algn="l"/>
              </a:tabLst>
              <a:defRPr/>
            </a:pPr>
            <a:r>
              <a:rPr lang="en-US" dirty="0">
                <a:ea typeface="ＭＳ Ｐゴシック" charset="0"/>
                <a:cs typeface="ＭＳ Ｐゴシック" charset="0"/>
              </a:rPr>
              <a:t>data rate to browsers over access link </a:t>
            </a:r>
          </a:p>
          <a:p>
            <a:pPr>
              <a:lnSpc>
                <a:spcPct val="90000"/>
              </a:lnSpc>
              <a:spcBef>
                <a:spcPts val="300"/>
              </a:spcBef>
              <a:buClr>
                <a:srgbClr val="000099"/>
              </a:buClr>
              <a:buSzPct val="65000"/>
              <a:tabLst>
                <a:tab pos="432197" algn="l"/>
              </a:tabLst>
              <a:defRPr/>
            </a:pPr>
            <a:r>
              <a:rPr lang="en-US" dirty="0">
                <a:ea typeface="ＭＳ Ｐゴシック" charset="0"/>
                <a:cs typeface="ＭＳ Ｐゴシック" charset="0"/>
              </a:rPr>
              <a:t>       = 0.6 * 1.50 Mbps  =  .9 Mbps </a:t>
            </a:r>
          </a:p>
          <a:p>
            <a:pPr marL="173831" indent="-173831">
              <a:lnSpc>
                <a:spcPct val="90000"/>
              </a:lnSpc>
              <a:spcBef>
                <a:spcPts val="300"/>
              </a:spcBef>
              <a:buClr>
                <a:srgbClr val="0000A3"/>
              </a:buClr>
              <a:buSzPct val="100000"/>
              <a:buFont typeface="Wingdings" pitchFamily="2" charset="2"/>
              <a:buChar char="§"/>
              <a:tabLst>
                <a:tab pos="432197" algn="l"/>
              </a:tabLst>
              <a:defRPr/>
            </a:pPr>
            <a:r>
              <a:rPr lang="en-US" dirty="0">
                <a:ea typeface="ＭＳ Ｐゴシック" charset="0"/>
                <a:cs typeface="ＭＳ Ｐゴシック" charset="0"/>
              </a:rPr>
              <a:t>utilization = 0.9/1.54 = .58</a:t>
            </a:r>
          </a:p>
        </p:txBody>
      </p:sp>
      <p:sp>
        <p:nvSpPr>
          <p:cNvPr id="271" name="Rectangle 4">
            <a:extLst>
              <a:ext uri="{FF2B5EF4-FFF2-40B4-BE49-F238E27FC236}">
                <a16:creationId xmlns:a16="http://schemas.microsoft.com/office/drawing/2014/main" id="{D2059C01-2D9C-6C48-A831-71AE55D0D07E}"/>
              </a:ext>
            </a:extLst>
          </p:cNvPr>
          <p:cNvSpPr>
            <a:spLocks noChangeArrowheads="1"/>
          </p:cNvSpPr>
          <p:nvPr/>
        </p:nvSpPr>
        <p:spPr bwMode="auto">
          <a:xfrm>
            <a:off x="635795" y="4393881"/>
            <a:ext cx="4828711" cy="111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14313" indent="-165497">
              <a:lnSpc>
                <a:spcPct val="85000"/>
              </a:lnSpc>
              <a:buClr>
                <a:srgbClr val="000099"/>
              </a:buClr>
              <a:buSzPct val="100000"/>
              <a:buFont typeface="Wingdings" charset="2"/>
              <a:buChar char="§"/>
              <a:tabLst>
                <a:tab pos="432197" algn="l"/>
              </a:tabLst>
              <a:defRPr/>
            </a:pPr>
            <a:r>
              <a:rPr lang="en-US" dirty="0">
                <a:ea typeface="ＭＳ Ｐゴシック" charset="0"/>
                <a:cs typeface="ＭＳ Ｐゴシック" charset="0"/>
              </a:rPr>
              <a:t>average end-end delay</a:t>
            </a:r>
          </a:p>
          <a:p>
            <a:pPr marL="257175" lvl="1">
              <a:lnSpc>
                <a:spcPct val="90000"/>
              </a:lnSpc>
              <a:spcBef>
                <a:spcPts val="300"/>
              </a:spcBef>
              <a:buClr>
                <a:srgbClr val="000099"/>
              </a:buClr>
              <a:tabLst>
                <a:tab pos="432197" algn="l"/>
              </a:tabLst>
              <a:defRPr/>
            </a:pPr>
            <a:r>
              <a:rPr lang="en-US" dirty="0">
                <a:ea typeface="ＭＳ Ｐゴシック" charset="0"/>
                <a:cs typeface="ＭＳ Ｐゴシック" charset="0"/>
              </a:rPr>
              <a:t>= 0.6 * (delay from origin servers)</a:t>
            </a:r>
          </a:p>
          <a:p>
            <a:pPr marL="257175" lvl="1">
              <a:lnSpc>
                <a:spcPct val="90000"/>
              </a:lnSpc>
              <a:spcBef>
                <a:spcPts val="300"/>
              </a:spcBef>
              <a:buClr>
                <a:srgbClr val="000099"/>
              </a:buClr>
              <a:tabLst>
                <a:tab pos="432197" algn="l"/>
              </a:tabLst>
              <a:defRPr/>
            </a:pPr>
            <a:r>
              <a:rPr lang="en-US" dirty="0">
                <a:ea typeface="ＭＳ Ｐゴシック" charset="0"/>
                <a:cs typeface="ＭＳ Ｐゴシック" charset="0"/>
              </a:rPr>
              <a:t>           + 0.4 * (delay when satisfied at cache)</a:t>
            </a:r>
          </a:p>
          <a:p>
            <a:pPr marL="257175" lvl="1">
              <a:lnSpc>
                <a:spcPct val="90000"/>
              </a:lnSpc>
              <a:spcBef>
                <a:spcPts val="300"/>
              </a:spcBef>
              <a:buClr>
                <a:srgbClr val="000099"/>
              </a:buClr>
              <a:tabLst>
                <a:tab pos="432197" algn="l"/>
              </a:tabLst>
              <a:defRPr/>
            </a:pPr>
            <a:r>
              <a:rPr lang="en-US" dirty="0">
                <a:ea typeface="ＭＳ Ｐゴシック" charset="0"/>
                <a:cs typeface="ＭＳ Ｐゴシック" charset="0"/>
              </a:rPr>
              <a:t>= 0.6 (2.01) + 0.4 (~msecs) = ~ 1.2 secs</a:t>
            </a:r>
          </a:p>
          <a:p>
            <a:pPr marL="171450" indent="-171450">
              <a:lnSpc>
                <a:spcPct val="80000"/>
              </a:lnSpc>
              <a:buClr>
                <a:srgbClr val="000099"/>
              </a:buClr>
              <a:buSzPct val="65000"/>
              <a:tabLst>
                <a:tab pos="432197" algn="l"/>
              </a:tabLst>
              <a:defRPr/>
            </a:pPr>
            <a:r>
              <a:rPr lang="en-US" dirty="0">
                <a:latin typeface="Gill Sans MT" charset="0"/>
                <a:ea typeface="ＭＳ Ｐゴシック" charset="0"/>
                <a:cs typeface="ＭＳ Ｐゴシック" charset="0"/>
              </a:rPr>
              <a:t>  </a:t>
            </a:r>
          </a:p>
        </p:txBody>
      </p:sp>
      <p:sp>
        <p:nvSpPr>
          <p:cNvPr id="2" name="TextBox 1">
            <a:extLst>
              <a:ext uri="{FF2B5EF4-FFF2-40B4-BE49-F238E27FC236}">
                <a16:creationId xmlns:a16="http://schemas.microsoft.com/office/drawing/2014/main" id="{F3ABE105-9733-D741-944B-F6DC771B29F2}"/>
              </a:ext>
            </a:extLst>
          </p:cNvPr>
          <p:cNvSpPr txBox="1"/>
          <p:nvPr/>
        </p:nvSpPr>
        <p:spPr>
          <a:xfrm>
            <a:off x="674021" y="5538459"/>
            <a:ext cx="7003520" cy="577081"/>
          </a:xfrm>
          <a:prstGeom prst="rect">
            <a:avLst/>
          </a:prstGeom>
          <a:noFill/>
        </p:spPr>
        <p:txBody>
          <a:bodyPr wrap="none" rtlCol="0">
            <a:spAutoFit/>
          </a:bodyPr>
          <a:lstStyle/>
          <a:p>
            <a:r>
              <a:rPr lang="en-US" i="1" dirty="0">
                <a:solidFill>
                  <a:srgbClr val="C00000"/>
                </a:solidFill>
                <a:ea typeface="ＭＳ Ｐゴシック" charset="0"/>
                <a:cs typeface="ＭＳ Ｐゴシック" charset="0"/>
              </a:rPr>
              <a:t>lower average end-end delay than with 154 Mbps link (and cheaper too!)</a:t>
            </a:r>
          </a:p>
          <a:p>
            <a:endParaRPr lang="en-US" sz="1350" dirty="0"/>
          </a:p>
        </p:txBody>
      </p:sp>
    </p:spTree>
    <p:extLst>
      <p:ext uri="{BB962C8B-B14F-4D97-AF65-F5344CB8AC3E}">
        <p14:creationId xmlns:p14="http://schemas.microsoft.com/office/powerpoint/2010/main" val="34163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dissolve">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dissolve">
                                      <p:cBhvr>
                                        <p:cTn id="12" dur="500"/>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271"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42159"/>
            <a:ext cx="7886700" cy="670967"/>
          </a:xfrm>
        </p:spPr>
        <p:txBody>
          <a:bodyPr>
            <a:normAutofit/>
          </a:bodyPr>
          <a:lstStyle/>
          <a:p>
            <a:r>
              <a:rPr lang="en-US" dirty="0">
                <a:ea typeface="ＭＳ Ｐゴシック" panose="020B0600070205080204" pitchFamily="34" charset="-128"/>
              </a:rPr>
              <a:t>Conditional GET</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28</a:t>
            </a:fld>
            <a:endParaRPr lang="en-US" dirty="0"/>
          </a:p>
        </p:txBody>
      </p:sp>
      <p:sp>
        <p:nvSpPr>
          <p:cNvPr id="272" name="Rectangle 3">
            <a:extLst>
              <a:ext uri="{FF2B5EF4-FFF2-40B4-BE49-F238E27FC236}">
                <a16:creationId xmlns:a16="http://schemas.microsoft.com/office/drawing/2014/main" id="{8CBA4EFF-1AC8-A245-B998-4DDACE8C36D2}"/>
              </a:ext>
            </a:extLst>
          </p:cNvPr>
          <p:cNvSpPr txBox="1">
            <a:spLocks noChangeArrowheads="1"/>
          </p:cNvSpPr>
          <p:nvPr/>
        </p:nvSpPr>
        <p:spPr>
          <a:xfrm>
            <a:off x="535753" y="2077181"/>
            <a:ext cx="4197940" cy="384929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a:buNone/>
            </a:pPr>
            <a:r>
              <a:rPr lang="en-US" altLang="en-US" sz="2100" i="1" dirty="0">
                <a:solidFill>
                  <a:srgbClr val="CC0000"/>
                </a:solidFill>
                <a:ea typeface="ＭＳ Ｐゴシック" panose="020B0600070205080204" pitchFamily="34" charset="-128"/>
              </a:rPr>
              <a:t>Goal:</a:t>
            </a:r>
            <a:r>
              <a:rPr lang="en-US" altLang="en-US" sz="2100" dirty="0">
                <a:ea typeface="ＭＳ Ｐゴシック" panose="020B0600070205080204" pitchFamily="34" charset="-128"/>
              </a:rPr>
              <a:t> don</a:t>
            </a:r>
            <a:r>
              <a:rPr lang="ja-JP" altLang="en-US" sz="2100">
                <a:ea typeface="ＭＳ Ｐゴシック" panose="020B0600070205080204" pitchFamily="34" charset="-128"/>
              </a:rPr>
              <a:t>’</a:t>
            </a:r>
            <a:r>
              <a:rPr lang="en-US" altLang="ja-JP" sz="2100" dirty="0">
                <a:ea typeface="ＭＳ Ｐゴシック" panose="020B0600070205080204" pitchFamily="34" charset="-128"/>
              </a:rPr>
              <a:t>t send object if cache has up-to-date cached version</a:t>
            </a:r>
          </a:p>
          <a:p>
            <a:pPr lvl="1"/>
            <a:r>
              <a:rPr lang="en-US" altLang="en-US" sz="1800" dirty="0">
                <a:ea typeface="ＭＳ Ｐゴシック" panose="020B0600070205080204" pitchFamily="34" charset="-128"/>
              </a:rPr>
              <a:t>no object transmission delay</a:t>
            </a:r>
          </a:p>
          <a:p>
            <a:pPr lvl="1"/>
            <a:r>
              <a:rPr lang="en-US" altLang="en-US" sz="1800" dirty="0">
                <a:ea typeface="ＭＳ Ｐゴシック" panose="020B0600070205080204" pitchFamily="34" charset="-128"/>
              </a:rPr>
              <a:t>lower link utilization</a:t>
            </a:r>
          </a:p>
          <a:p>
            <a:r>
              <a:rPr lang="en-US" altLang="en-US" sz="2100" i="1" dirty="0">
                <a:solidFill>
                  <a:srgbClr val="000090"/>
                </a:solidFill>
                <a:ea typeface="ＭＳ Ｐゴシック" panose="020B0600070205080204" pitchFamily="34" charset="-128"/>
              </a:rPr>
              <a:t>cache:</a:t>
            </a:r>
            <a:r>
              <a:rPr lang="en-US" altLang="en-US" sz="2100" dirty="0">
                <a:solidFill>
                  <a:srgbClr val="000090"/>
                </a:solidFill>
                <a:ea typeface="ＭＳ Ｐゴシック" panose="020B0600070205080204" pitchFamily="34" charset="-128"/>
              </a:rPr>
              <a:t> </a:t>
            </a:r>
            <a:r>
              <a:rPr lang="en-US" altLang="en-US" sz="2100" dirty="0">
                <a:ea typeface="ＭＳ Ｐゴシック" panose="020B0600070205080204" pitchFamily="34" charset="-128"/>
              </a:rPr>
              <a:t>specify date of cached copy in HTTP request</a:t>
            </a:r>
          </a:p>
          <a:p>
            <a:pPr lvl="1">
              <a:buFont typeface="Wingdings" pitchFamily="2" charset="2"/>
              <a:buNone/>
            </a:pPr>
            <a:r>
              <a:rPr lang="en-US" altLang="en-US" sz="1800" b="1" dirty="0">
                <a:ea typeface="ＭＳ Ｐゴシック" panose="020B0600070205080204" pitchFamily="34" charset="-128"/>
              </a:rPr>
              <a:t>If-modified-since: &lt;date&gt;</a:t>
            </a:r>
          </a:p>
          <a:p>
            <a:r>
              <a:rPr lang="en-US" altLang="en-US" sz="2100" i="1" dirty="0">
                <a:solidFill>
                  <a:srgbClr val="000090"/>
                </a:solidFill>
                <a:ea typeface="ＭＳ Ｐゴシック" panose="020B0600070205080204" pitchFamily="34" charset="-128"/>
              </a:rPr>
              <a:t>server:</a:t>
            </a:r>
            <a:r>
              <a:rPr lang="en-US" altLang="en-US" sz="2100" dirty="0">
                <a:solidFill>
                  <a:srgbClr val="000090"/>
                </a:solidFill>
                <a:ea typeface="ＭＳ Ｐゴシック" panose="020B0600070205080204" pitchFamily="34" charset="-128"/>
              </a:rPr>
              <a:t> </a:t>
            </a:r>
            <a:r>
              <a:rPr lang="en-US" altLang="en-US" sz="2100" dirty="0">
                <a:ea typeface="ＭＳ Ｐゴシック" panose="020B0600070205080204" pitchFamily="34" charset="-128"/>
              </a:rPr>
              <a:t>response contains no object if cached copy is up-to-date: </a:t>
            </a:r>
          </a:p>
          <a:p>
            <a:pPr lvl="1">
              <a:buFont typeface="Wingdings" pitchFamily="2" charset="2"/>
              <a:buNone/>
            </a:pPr>
            <a:r>
              <a:rPr lang="en-US" altLang="en-US" sz="1800" b="1" dirty="0">
                <a:ea typeface="ＭＳ Ｐゴシック" panose="020B0600070205080204" pitchFamily="34" charset="-128"/>
              </a:rPr>
              <a:t>HTTP/1.0 304 Not Modified</a:t>
            </a:r>
            <a:endParaRPr lang="en-US" altLang="en-US" sz="2100" dirty="0">
              <a:ea typeface="ＭＳ Ｐゴシック" panose="020B0600070205080204" pitchFamily="34" charset="-128"/>
            </a:endParaRPr>
          </a:p>
        </p:txBody>
      </p:sp>
      <p:sp>
        <p:nvSpPr>
          <p:cNvPr id="273" name="Line 4">
            <a:extLst>
              <a:ext uri="{FF2B5EF4-FFF2-40B4-BE49-F238E27FC236}">
                <a16:creationId xmlns:a16="http://schemas.microsoft.com/office/drawing/2014/main" id="{F2F5CF00-0B08-CD49-8216-B019F02D62E4}"/>
              </a:ext>
            </a:extLst>
          </p:cNvPr>
          <p:cNvSpPr>
            <a:spLocks noChangeShapeType="1"/>
          </p:cNvSpPr>
          <p:nvPr/>
        </p:nvSpPr>
        <p:spPr bwMode="auto">
          <a:xfrm>
            <a:off x="5276618" y="2408438"/>
            <a:ext cx="2478881" cy="2857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274" name="Text Box 8">
            <a:extLst>
              <a:ext uri="{FF2B5EF4-FFF2-40B4-BE49-F238E27FC236}">
                <a16:creationId xmlns:a16="http://schemas.microsoft.com/office/drawing/2014/main" id="{906861D1-0EDE-1E49-A686-C17A98961A57}"/>
              </a:ext>
            </a:extLst>
          </p:cNvPr>
          <p:cNvSpPr txBox="1">
            <a:spLocks noChangeArrowheads="1"/>
          </p:cNvSpPr>
          <p:nvPr/>
        </p:nvSpPr>
        <p:spPr bwMode="auto">
          <a:xfrm>
            <a:off x="5506409" y="2321523"/>
            <a:ext cx="2010965" cy="484748"/>
          </a:xfrm>
          <a:prstGeom prst="rect">
            <a:avLst/>
          </a:prstGeom>
          <a:solidFill>
            <a:schemeClr val="bg1"/>
          </a:solidFill>
          <a:ln w="9525">
            <a:solidFill>
              <a:schemeClr val="tx1"/>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50">
                <a:latin typeface="+mn-lt"/>
              </a:rPr>
              <a:t>HTTP request msg</a:t>
            </a:r>
          </a:p>
          <a:p>
            <a:pPr algn="ctr">
              <a:spcBef>
                <a:spcPct val="0"/>
              </a:spcBef>
              <a:buClrTx/>
              <a:buSzTx/>
              <a:buFontTx/>
              <a:buNone/>
            </a:pPr>
            <a:r>
              <a:rPr lang="en-US" altLang="en-US" sz="1200" b="1">
                <a:latin typeface="+mn-lt"/>
              </a:rPr>
              <a:t>If-modified-since: &lt;date&gt;</a:t>
            </a:r>
            <a:endParaRPr lang="en-US" altLang="en-US" sz="1500" b="1">
              <a:latin typeface="+mn-lt"/>
            </a:endParaRPr>
          </a:p>
        </p:txBody>
      </p:sp>
      <p:sp>
        <p:nvSpPr>
          <p:cNvPr id="275" name="Line 9">
            <a:extLst>
              <a:ext uri="{FF2B5EF4-FFF2-40B4-BE49-F238E27FC236}">
                <a16:creationId xmlns:a16="http://schemas.microsoft.com/office/drawing/2014/main" id="{ED4D0E55-FFE9-4141-9763-499742C88EAA}"/>
              </a:ext>
            </a:extLst>
          </p:cNvPr>
          <p:cNvSpPr>
            <a:spLocks noChangeShapeType="1"/>
          </p:cNvSpPr>
          <p:nvPr/>
        </p:nvSpPr>
        <p:spPr bwMode="auto">
          <a:xfrm flipH="1">
            <a:off x="5290906" y="2968032"/>
            <a:ext cx="2478881" cy="2857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grpSp>
        <p:nvGrpSpPr>
          <p:cNvPr id="276" name="Group 30">
            <a:extLst>
              <a:ext uri="{FF2B5EF4-FFF2-40B4-BE49-F238E27FC236}">
                <a16:creationId xmlns:a16="http://schemas.microsoft.com/office/drawing/2014/main" id="{F2D4CC5D-48B8-6642-A163-00E2785A7CB2}"/>
              </a:ext>
            </a:extLst>
          </p:cNvPr>
          <p:cNvGrpSpPr>
            <a:grpSpLocks/>
          </p:cNvGrpSpPr>
          <p:nvPr/>
        </p:nvGrpSpPr>
        <p:grpSpPr bwMode="auto">
          <a:xfrm>
            <a:off x="5492122" y="2963269"/>
            <a:ext cx="1982390" cy="669132"/>
            <a:chOff x="2698" y="2036"/>
            <a:chExt cx="1665" cy="562"/>
          </a:xfrm>
        </p:grpSpPr>
        <p:sp>
          <p:nvSpPr>
            <p:cNvPr id="277" name="Rectangle 10">
              <a:extLst>
                <a:ext uri="{FF2B5EF4-FFF2-40B4-BE49-F238E27FC236}">
                  <a16:creationId xmlns:a16="http://schemas.microsoft.com/office/drawing/2014/main" id="{B8FAE946-FF4C-5F4E-8634-A0F622EB3E82}"/>
                </a:ext>
              </a:extLst>
            </p:cNvPr>
            <p:cNvSpPr>
              <a:spLocks noChangeArrowheads="1"/>
            </p:cNvSpPr>
            <p:nvPr/>
          </p:nvSpPr>
          <p:spPr bwMode="auto">
            <a:xfrm>
              <a:off x="2760" y="2071"/>
              <a:ext cx="1578" cy="465"/>
            </a:xfrm>
            <a:prstGeom prst="rect">
              <a:avLst/>
            </a:prstGeom>
            <a:solidFill>
              <a:schemeClr val="bg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278" name="Text Box 11">
              <a:extLst>
                <a:ext uri="{FF2B5EF4-FFF2-40B4-BE49-F238E27FC236}">
                  <a16:creationId xmlns:a16="http://schemas.microsoft.com/office/drawing/2014/main" id="{D0F47DD5-D98D-8947-AE9C-C9BE59718F9C}"/>
                </a:ext>
              </a:extLst>
            </p:cNvPr>
            <p:cNvSpPr txBox="1">
              <a:spLocks noChangeArrowheads="1"/>
            </p:cNvSpPr>
            <p:nvPr/>
          </p:nvSpPr>
          <p:spPr bwMode="auto">
            <a:xfrm>
              <a:off x="2698" y="2036"/>
              <a:ext cx="1665" cy="562"/>
            </a:xfrm>
            <a:prstGeom prst="rect">
              <a:avLst/>
            </a:prstGeom>
            <a:solidFill>
              <a:schemeClr val="bg1"/>
            </a:solidFill>
            <a:ln w="9525">
              <a:solidFill>
                <a:schemeClr val="tx1"/>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50">
                  <a:latin typeface="+mn-lt"/>
                </a:rPr>
                <a:t>HTTP response</a:t>
              </a:r>
            </a:p>
            <a:p>
              <a:pPr algn="ctr">
                <a:spcBef>
                  <a:spcPct val="0"/>
                </a:spcBef>
                <a:buClrTx/>
                <a:buSzTx/>
                <a:buFontTx/>
                <a:buNone/>
              </a:pPr>
              <a:r>
                <a:rPr lang="en-US" altLang="en-US" sz="1200" b="1">
                  <a:latin typeface="+mn-lt"/>
                </a:rPr>
                <a:t>HTTP/1.0 </a:t>
              </a:r>
            </a:p>
            <a:p>
              <a:pPr algn="ctr">
                <a:spcBef>
                  <a:spcPct val="0"/>
                </a:spcBef>
                <a:buClrTx/>
                <a:buSzTx/>
                <a:buFontTx/>
                <a:buNone/>
              </a:pPr>
              <a:r>
                <a:rPr lang="en-US" altLang="en-US" sz="1200" b="1">
                  <a:latin typeface="+mn-lt"/>
                </a:rPr>
                <a:t>304 Not Modified</a:t>
              </a:r>
              <a:endParaRPr lang="en-US" altLang="en-US" sz="1500" b="1">
                <a:latin typeface="+mn-lt"/>
              </a:endParaRPr>
            </a:p>
          </p:txBody>
        </p:sp>
      </p:grpSp>
      <p:sp>
        <p:nvSpPr>
          <p:cNvPr id="279" name="Text Box 28">
            <a:extLst>
              <a:ext uri="{FF2B5EF4-FFF2-40B4-BE49-F238E27FC236}">
                <a16:creationId xmlns:a16="http://schemas.microsoft.com/office/drawing/2014/main" id="{FD73E46B-3F04-E648-BC54-671B5D578B4B}"/>
              </a:ext>
            </a:extLst>
          </p:cNvPr>
          <p:cNvSpPr txBox="1">
            <a:spLocks noChangeArrowheads="1"/>
          </p:cNvSpPr>
          <p:nvPr/>
        </p:nvSpPr>
        <p:spPr bwMode="auto">
          <a:xfrm>
            <a:off x="7799812" y="2434633"/>
            <a:ext cx="816249"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50">
                <a:solidFill>
                  <a:srgbClr val="000099"/>
                </a:solidFill>
                <a:latin typeface="+mn-lt"/>
              </a:rPr>
              <a:t>object </a:t>
            </a:r>
          </a:p>
          <a:p>
            <a:pPr algn="ctr">
              <a:spcBef>
                <a:spcPct val="0"/>
              </a:spcBef>
              <a:buClrTx/>
              <a:buSzTx/>
              <a:buFontTx/>
              <a:buNone/>
            </a:pPr>
            <a:r>
              <a:rPr lang="en-US" altLang="en-US" sz="1350">
                <a:solidFill>
                  <a:srgbClr val="000099"/>
                </a:solidFill>
                <a:latin typeface="+mn-lt"/>
              </a:rPr>
              <a:t>not </a:t>
            </a:r>
          </a:p>
          <a:p>
            <a:pPr algn="ctr">
              <a:spcBef>
                <a:spcPct val="0"/>
              </a:spcBef>
              <a:buClrTx/>
              <a:buSzTx/>
              <a:buFontTx/>
              <a:buNone/>
            </a:pPr>
            <a:r>
              <a:rPr lang="en-US" altLang="en-US" sz="1350">
                <a:solidFill>
                  <a:srgbClr val="000099"/>
                </a:solidFill>
                <a:latin typeface="+mn-lt"/>
              </a:rPr>
              <a:t>modified</a:t>
            </a:r>
          </a:p>
          <a:p>
            <a:pPr algn="ctr">
              <a:spcBef>
                <a:spcPct val="0"/>
              </a:spcBef>
              <a:buClrTx/>
              <a:buSzTx/>
              <a:buFontTx/>
              <a:buNone/>
            </a:pPr>
            <a:r>
              <a:rPr lang="en-US" altLang="en-US" sz="1350">
                <a:solidFill>
                  <a:srgbClr val="000099"/>
                </a:solidFill>
                <a:latin typeface="+mn-lt"/>
              </a:rPr>
              <a:t>before</a:t>
            </a:r>
          </a:p>
          <a:p>
            <a:pPr algn="ctr">
              <a:spcBef>
                <a:spcPct val="0"/>
              </a:spcBef>
              <a:buClrTx/>
              <a:buSzTx/>
              <a:buFontTx/>
              <a:buNone/>
            </a:pPr>
            <a:r>
              <a:rPr lang="en-US" altLang="en-US" sz="1350">
                <a:solidFill>
                  <a:srgbClr val="000099"/>
                </a:solidFill>
                <a:latin typeface="+mn-lt"/>
              </a:rPr>
              <a:t>&lt;date&gt;</a:t>
            </a:r>
          </a:p>
        </p:txBody>
      </p:sp>
      <p:sp>
        <p:nvSpPr>
          <p:cNvPr id="280" name="Line 31">
            <a:extLst>
              <a:ext uri="{FF2B5EF4-FFF2-40B4-BE49-F238E27FC236}">
                <a16:creationId xmlns:a16="http://schemas.microsoft.com/office/drawing/2014/main" id="{C63FE7CD-8932-5842-A550-AB95E976B065}"/>
              </a:ext>
            </a:extLst>
          </p:cNvPr>
          <p:cNvSpPr>
            <a:spLocks noChangeShapeType="1"/>
          </p:cNvSpPr>
          <p:nvPr/>
        </p:nvSpPr>
        <p:spPr bwMode="auto">
          <a:xfrm>
            <a:off x="5094452" y="3882432"/>
            <a:ext cx="2928938" cy="0"/>
          </a:xfrm>
          <a:prstGeom prst="line">
            <a:avLst/>
          </a:prstGeom>
          <a:noFill/>
          <a:ln w="28575">
            <a:solidFill>
              <a:srgbClr val="000099"/>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81" name="Line 32">
            <a:extLst>
              <a:ext uri="{FF2B5EF4-FFF2-40B4-BE49-F238E27FC236}">
                <a16:creationId xmlns:a16="http://schemas.microsoft.com/office/drawing/2014/main" id="{FB4BB9E8-5BA3-1A4B-A22B-B43D8797910A}"/>
              </a:ext>
            </a:extLst>
          </p:cNvPr>
          <p:cNvSpPr>
            <a:spLocks noChangeShapeType="1"/>
          </p:cNvSpPr>
          <p:nvPr/>
        </p:nvSpPr>
        <p:spPr bwMode="auto">
          <a:xfrm>
            <a:off x="5326624" y="4331298"/>
            <a:ext cx="2478881" cy="2857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282" name="Text Box 34">
            <a:extLst>
              <a:ext uri="{FF2B5EF4-FFF2-40B4-BE49-F238E27FC236}">
                <a16:creationId xmlns:a16="http://schemas.microsoft.com/office/drawing/2014/main" id="{EEDA71D6-F453-1A4D-98C9-B23EA89D5F67}"/>
              </a:ext>
            </a:extLst>
          </p:cNvPr>
          <p:cNvSpPr txBox="1">
            <a:spLocks noChangeArrowheads="1"/>
          </p:cNvSpPr>
          <p:nvPr/>
        </p:nvSpPr>
        <p:spPr bwMode="auto">
          <a:xfrm>
            <a:off x="5509980" y="4244382"/>
            <a:ext cx="2010966" cy="484748"/>
          </a:xfrm>
          <a:prstGeom prst="rect">
            <a:avLst/>
          </a:prstGeom>
          <a:solidFill>
            <a:schemeClr val="bg1"/>
          </a:solidFill>
          <a:ln w="9525">
            <a:solidFill>
              <a:schemeClr val="tx1"/>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50">
                <a:latin typeface="+mn-lt"/>
              </a:rPr>
              <a:t>HTTP request msg</a:t>
            </a:r>
          </a:p>
          <a:p>
            <a:pPr algn="ctr">
              <a:spcBef>
                <a:spcPct val="0"/>
              </a:spcBef>
              <a:buClrTx/>
              <a:buSzTx/>
              <a:buFontTx/>
              <a:buNone/>
            </a:pPr>
            <a:r>
              <a:rPr lang="en-US" altLang="en-US" sz="1200" b="1">
                <a:latin typeface="+mn-lt"/>
              </a:rPr>
              <a:t>If-modified-since: &lt;date&gt;</a:t>
            </a:r>
            <a:endParaRPr lang="en-US" altLang="en-US" sz="1500" b="1">
              <a:latin typeface="+mn-lt"/>
            </a:endParaRPr>
          </a:p>
        </p:txBody>
      </p:sp>
      <p:sp>
        <p:nvSpPr>
          <p:cNvPr id="283" name="Line 35">
            <a:extLst>
              <a:ext uri="{FF2B5EF4-FFF2-40B4-BE49-F238E27FC236}">
                <a16:creationId xmlns:a16="http://schemas.microsoft.com/office/drawing/2014/main" id="{8CE24BAA-3E73-704D-A359-BE2DD479246A}"/>
              </a:ext>
            </a:extLst>
          </p:cNvPr>
          <p:cNvSpPr>
            <a:spLocks noChangeShapeType="1"/>
          </p:cNvSpPr>
          <p:nvPr/>
        </p:nvSpPr>
        <p:spPr bwMode="auto">
          <a:xfrm flipH="1">
            <a:off x="5340912" y="4915895"/>
            <a:ext cx="2478881" cy="2857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284" name="Text Box 38">
            <a:extLst>
              <a:ext uri="{FF2B5EF4-FFF2-40B4-BE49-F238E27FC236}">
                <a16:creationId xmlns:a16="http://schemas.microsoft.com/office/drawing/2014/main" id="{6B6CFEBF-546C-2C4A-A9DA-A2BC6976D61C}"/>
              </a:ext>
            </a:extLst>
          </p:cNvPr>
          <p:cNvSpPr txBox="1">
            <a:spLocks noChangeArrowheads="1"/>
          </p:cNvSpPr>
          <p:nvPr/>
        </p:nvSpPr>
        <p:spPr bwMode="auto">
          <a:xfrm>
            <a:off x="5524268" y="4874223"/>
            <a:ext cx="1982391" cy="946413"/>
          </a:xfrm>
          <a:prstGeom prst="rect">
            <a:avLst/>
          </a:prstGeom>
          <a:solidFill>
            <a:schemeClr val="bg1"/>
          </a:solidFill>
          <a:ln w="9525">
            <a:solidFill>
              <a:schemeClr val="tx1"/>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50" dirty="0">
                <a:latin typeface="+mn-lt"/>
              </a:rPr>
              <a:t>HTTP response</a:t>
            </a:r>
          </a:p>
          <a:p>
            <a:pPr algn="ctr">
              <a:spcBef>
                <a:spcPct val="0"/>
              </a:spcBef>
              <a:buClrTx/>
              <a:buSzTx/>
              <a:buFontTx/>
              <a:buNone/>
            </a:pPr>
            <a:r>
              <a:rPr lang="en-US" altLang="en-US" sz="1200" b="1" dirty="0">
                <a:latin typeface="+mn-lt"/>
              </a:rPr>
              <a:t>HTTP/1.0 200 OK</a:t>
            </a:r>
          </a:p>
          <a:p>
            <a:pPr algn="ctr">
              <a:spcBef>
                <a:spcPct val="0"/>
              </a:spcBef>
              <a:buClrTx/>
              <a:buSzTx/>
              <a:buFontTx/>
              <a:buNone/>
            </a:pPr>
            <a:r>
              <a:rPr lang="en-US" altLang="en-US" sz="1500" b="1" dirty="0">
                <a:latin typeface="+mn-lt"/>
              </a:rPr>
              <a:t>&lt;data&gt;</a:t>
            </a:r>
          </a:p>
          <a:p>
            <a:pPr algn="ctr">
              <a:spcBef>
                <a:spcPct val="0"/>
              </a:spcBef>
              <a:buClrTx/>
              <a:buSzTx/>
              <a:buFontTx/>
              <a:buNone/>
            </a:pPr>
            <a:endParaRPr lang="en-US" altLang="en-US" sz="1500" b="1" dirty="0">
              <a:latin typeface="+mn-lt"/>
            </a:endParaRPr>
          </a:p>
        </p:txBody>
      </p:sp>
      <p:sp>
        <p:nvSpPr>
          <p:cNvPr id="285" name="Text Box 39">
            <a:extLst>
              <a:ext uri="{FF2B5EF4-FFF2-40B4-BE49-F238E27FC236}">
                <a16:creationId xmlns:a16="http://schemas.microsoft.com/office/drawing/2014/main" id="{F31EAC50-5999-F949-836E-741F26435FCE}"/>
              </a:ext>
            </a:extLst>
          </p:cNvPr>
          <p:cNvSpPr txBox="1">
            <a:spLocks noChangeArrowheads="1"/>
          </p:cNvSpPr>
          <p:nvPr/>
        </p:nvSpPr>
        <p:spPr bwMode="auto">
          <a:xfrm>
            <a:off x="7859343" y="4428929"/>
            <a:ext cx="8162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350">
                <a:solidFill>
                  <a:srgbClr val="000099"/>
                </a:solidFill>
                <a:latin typeface="+mn-lt"/>
              </a:rPr>
              <a:t>object </a:t>
            </a:r>
          </a:p>
          <a:p>
            <a:pPr algn="ctr">
              <a:spcBef>
                <a:spcPct val="0"/>
              </a:spcBef>
              <a:buClrTx/>
              <a:buSzTx/>
              <a:buFontTx/>
              <a:buNone/>
            </a:pPr>
            <a:r>
              <a:rPr lang="en-US" altLang="en-US" sz="1350">
                <a:solidFill>
                  <a:srgbClr val="000099"/>
                </a:solidFill>
                <a:latin typeface="+mn-lt"/>
              </a:rPr>
              <a:t>modified</a:t>
            </a:r>
          </a:p>
          <a:p>
            <a:pPr algn="ctr">
              <a:spcBef>
                <a:spcPct val="0"/>
              </a:spcBef>
              <a:buClrTx/>
              <a:buSzTx/>
              <a:buFontTx/>
              <a:buNone/>
            </a:pPr>
            <a:r>
              <a:rPr lang="en-US" altLang="en-US" sz="1350">
                <a:solidFill>
                  <a:srgbClr val="000099"/>
                </a:solidFill>
                <a:latin typeface="+mn-lt"/>
              </a:rPr>
              <a:t>after </a:t>
            </a:r>
          </a:p>
          <a:p>
            <a:pPr algn="ctr">
              <a:spcBef>
                <a:spcPct val="0"/>
              </a:spcBef>
              <a:buClrTx/>
              <a:buSzTx/>
              <a:buFontTx/>
              <a:buNone/>
            </a:pPr>
            <a:r>
              <a:rPr lang="en-US" altLang="en-US" sz="1350">
                <a:solidFill>
                  <a:srgbClr val="000099"/>
                </a:solidFill>
                <a:latin typeface="+mn-lt"/>
              </a:rPr>
              <a:t>&lt;date&gt;</a:t>
            </a:r>
          </a:p>
        </p:txBody>
      </p:sp>
      <p:grpSp>
        <p:nvGrpSpPr>
          <p:cNvPr id="2" name="Group 1">
            <a:extLst>
              <a:ext uri="{FF2B5EF4-FFF2-40B4-BE49-F238E27FC236}">
                <a16:creationId xmlns:a16="http://schemas.microsoft.com/office/drawing/2014/main" id="{16DA0E8B-38E2-9342-A1EB-20A2D702A664}"/>
              </a:ext>
            </a:extLst>
          </p:cNvPr>
          <p:cNvGrpSpPr/>
          <p:nvPr/>
        </p:nvGrpSpPr>
        <p:grpSpPr>
          <a:xfrm>
            <a:off x="4717556" y="1555951"/>
            <a:ext cx="3450902" cy="590550"/>
            <a:chOff x="6290074" y="931601"/>
            <a:chExt cx="4601202" cy="787400"/>
          </a:xfrm>
        </p:grpSpPr>
        <p:sp>
          <p:nvSpPr>
            <p:cNvPr id="286" name="Text Box 5">
              <a:extLst>
                <a:ext uri="{FF2B5EF4-FFF2-40B4-BE49-F238E27FC236}">
                  <a16:creationId xmlns:a16="http://schemas.microsoft.com/office/drawing/2014/main" id="{E637D672-7B6C-1647-8EEE-A788FA28FF1F}"/>
                </a:ext>
              </a:extLst>
            </p:cNvPr>
            <p:cNvSpPr txBox="1">
              <a:spLocks noChangeArrowheads="1"/>
            </p:cNvSpPr>
            <p:nvPr/>
          </p:nvSpPr>
          <p:spPr bwMode="auto">
            <a:xfrm>
              <a:off x="6290074" y="1015740"/>
              <a:ext cx="8209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500">
                  <a:solidFill>
                    <a:srgbClr val="CC0000"/>
                  </a:solidFill>
                  <a:latin typeface="+mn-lt"/>
                </a:rPr>
                <a:t>client</a:t>
              </a:r>
            </a:p>
          </p:txBody>
        </p:sp>
        <p:sp>
          <p:nvSpPr>
            <p:cNvPr id="287" name="Text Box 6">
              <a:extLst>
                <a:ext uri="{FF2B5EF4-FFF2-40B4-BE49-F238E27FC236}">
                  <a16:creationId xmlns:a16="http://schemas.microsoft.com/office/drawing/2014/main" id="{5AC69B11-5115-184E-9F7C-26E36EF6DF93}"/>
                </a:ext>
              </a:extLst>
            </p:cNvPr>
            <p:cNvSpPr txBox="1">
              <a:spLocks noChangeArrowheads="1"/>
            </p:cNvSpPr>
            <p:nvPr/>
          </p:nvSpPr>
          <p:spPr bwMode="auto">
            <a:xfrm>
              <a:off x="9993251" y="1010976"/>
              <a:ext cx="8980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500">
                  <a:solidFill>
                    <a:srgbClr val="CC0000"/>
                  </a:solidFill>
                  <a:latin typeface="+mn-lt"/>
                </a:rPr>
                <a:t>server</a:t>
              </a:r>
            </a:p>
          </p:txBody>
        </p:sp>
        <p:grpSp>
          <p:nvGrpSpPr>
            <p:cNvPr id="288" name="Group 34">
              <a:extLst>
                <a:ext uri="{FF2B5EF4-FFF2-40B4-BE49-F238E27FC236}">
                  <a16:creationId xmlns:a16="http://schemas.microsoft.com/office/drawing/2014/main" id="{966CD3F7-7AB2-924F-823A-58555F32174D}"/>
                </a:ext>
              </a:extLst>
            </p:cNvPr>
            <p:cNvGrpSpPr>
              <a:grpSpLocks/>
            </p:cNvGrpSpPr>
            <p:nvPr/>
          </p:nvGrpSpPr>
          <p:grpSpPr bwMode="auto">
            <a:xfrm>
              <a:off x="9588190" y="931601"/>
              <a:ext cx="422275" cy="685800"/>
              <a:chOff x="4140" y="429"/>
              <a:chExt cx="1425" cy="2396"/>
            </a:xfrm>
          </p:grpSpPr>
          <p:sp>
            <p:nvSpPr>
              <p:cNvPr id="289" name="Freeform 35">
                <a:extLst>
                  <a:ext uri="{FF2B5EF4-FFF2-40B4-BE49-F238E27FC236}">
                    <a16:creationId xmlns:a16="http://schemas.microsoft.com/office/drawing/2014/main" id="{8CE7E2BE-E936-F147-8C06-143889566EBA}"/>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90" name="Rectangle 36">
                <a:extLst>
                  <a:ext uri="{FF2B5EF4-FFF2-40B4-BE49-F238E27FC236}">
                    <a16:creationId xmlns:a16="http://schemas.microsoft.com/office/drawing/2014/main" id="{A6315B9D-328B-4B4A-938A-EEDFB67D3471}"/>
                  </a:ext>
                </a:extLst>
              </p:cNvPr>
              <p:cNvSpPr>
                <a:spLocks noChangeArrowheads="1"/>
              </p:cNvSpPr>
              <p:nvPr/>
            </p:nvSpPr>
            <p:spPr bwMode="auto">
              <a:xfrm>
                <a:off x="4204" y="429"/>
                <a:ext cx="1050"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291" name="Freeform 37">
                <a:extLst>
                  <a:ext uri="{FF2B5EF4-FFF2-40B4-BE49-F238E27FC236}">
                    <a16:creationId xmlns:a16="http://schemas.microsoft.com/office/drawing/2014/main" id="{D6D629FF-99A4-C445-814B-73349ADDC7F4}"/>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99" name="Freeform 38">
                <a:extLst>
                  <a:ext uri="{FF2B5EF4-FFF2-40B4-BE49-F238E27FC236}">
                    <a16:creationId xmlns:a16="http://schemas.microsoft.com/office/drawing/2014/main" id="{99A64A90-EA88-094D-B5BA-9DEE55C3352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0" name="Rectangle 39">
                <a:extLst>
                  <a:ext uri="{FF2B5EF4-FFF2-40B4-BE49-F238E27FC236}">
                    <a16:creationId xmlns:a16="http://schemas.microsoft.com/office/drawing/2014/main" id="{4F858703-B37B-004C-96CE-22FC3EB7FAD4}"/>
                  </a:ext>
                </a:extLst>
              </p:cNvPr>
              <p:cNvSpPr>
                <a:spLocks noChangeArrowheads="1"/>
              </p:cNvSpPr>
              <p:nvPr/>
            </p:nvSpPr>
            <p:spPr bwMode="auto">
              <a:xfrm>
                <a:off x="4210" y="695"/>
                <a:ext cx="600"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501" name="Group 40">
                <a:extLst>
                  <a:ext uri="{FF2B5EF4-FFF2-40B4-BE49-F238E27FC236}">
                    <a16:creationId xmlns:a16="http://schemas.microsoft.com/office/drawing/2014/main" id="{94FE2F64-7E16-FF44-B770-1FF34858DF6A}"/>
                  </a:ext>
                </a:extLst>
              </p:cNvPr>
              <p:cNvGrpSpPr>
                <a:grpSpLocks/>
              </p:cNvGrpSpPr>
              <p:nvPr/>
            </p:nvGrpSpPr>
            <p:grpSpPr bwMode="auto">
              <a:xfrm>
                <a:off x="4749" y="668"/>
                <a:ext cx="581" cy="145"/>
                <a:chOff x="614" y="2568"/>
                <a:chExt cx="725" cy="139"/>
              </a:xfrm>
            </p:grpSpPr>
            <p:sp>
              <p:nvSpPr>
                <p:cNvPr id="542" name="AutoShape 41">
                  <a:extLst>
                    <a:ext uri="{FF2B5EF4-FFF2-40B4-BE49-F238E27FC236}">
                      <a16:creationId xmlns:a16="http://schemas.microsoft.com/office/drawing/2014/main" id="{FFB919DB-3DB6-2E47-9682-893EFF45038E}"/>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43" name="AutoShape 42">
                  <a:extLst>
                    <a:ext uri="{FF2B5EF4-FFF2-40B4-BE49-F238E27FC236}">
                      <a16:creationId xmlns:a16="http://schemas.microsoft.com/office/drawing/2014/main" id="{4E207D69-67B1-E24E-86A3-1CFB9A8ED603}"/>
                    </a:ext>
                  </a:extLst>
                </p:cNvPr>
                <p:cNvSpPr>
                  <a:spLocks noChangeArrowheads="1"/>
                </p:cNvSpPr>
                <p:nvPr/>
              </p:nvSpPr>
              <p:spPr bwMode="auto">
                <a:xfrm>
                  <a:off x="630" y="2583"/>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503" name="Rectangle 43">
                <a:extLst>
                  <a:ext uri="{FF2B5EF4-FFF2-40B4-BE49-F238E27FC236}">
                    <a16:creationId xmlns:a16="http://schemas.microsoft.com/office/drawing/2014/main" id="{B50DC330-10D1-2A4E-ACAC-FF9B40FF00F4}"/>
                  </a:ext>
                </a:extLst>
              </p:cNvPr>
              <p:cNvSpPr>
                <a:spLocks noChangeArrowheads="1"/>
              </p:cNvSpPr>
              <p:nvPr/>
            </p:nvSpPr>
            <p:spPr bwMode="auto">
              <a:xfrm>
                <a:off x="4226" y="1017"/>
                <a:ext cx="595"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504" name="Group 44">
                <a:extLst>
                  <a:ext uri="{FF2B5EF4-FFF2-40B4-BE49-F238E27FC236}">
                    <a16:creationId xmlns:a16="http://schemas.microsoft.com/office/drawing/2014/main" id="{2E12D255-3950-B547-9406-602D45CB34C2}"/>
                  </a:ext>
                </a:extLst>
              </p:cNvPr>
              <p:cNvGrpSpPr>
                <a:grpSpLocks/>
              </p:cNvGrpSpPr>
              <p:nvPr/>
            </p:nvGrpSpPr>
            <p:grpSpPr bwMode="auto">
              <a:xfrm>
                <a:off x="4747" y="994"/>
                <a:ext cx="581" cy="134"/>
                <a:chOff x="614" y="2568"/>
                <a:chExt cx="725" cy="139"/>
              </a:xfrm>
            </p:grpSpPr>
            <p:sp>
              <p:nvSpPr>
                <p:cNvPr id="540" name="AutoShape 45">
                  <a:extLst>
                    <a:ext uri="{FF2B5EF4-FFF2-40B4-BE49-F238E27FC236}">
                      <a16:creationId xmlns:a16="http://schemas.microsoft.com/office/drawing/2014/main" id="{BE313EB5-0E75-D64F-9B58-846AEC112DB0}"/>
                    </a:ext>
                  </a:extLst>
                </p:cNvPr>
                <p:cNvSpPr>
                  <a:spLocks noChangeArrowheads="1"/>
                </p:cNvSpPr>
                <p:nvPr/>
              </p:nvSpPr>
              <p:spPr bwMode="auto">
                <a:xfrm>
                  <a:off x="612" y="2569"/>
                  <a:ext cx="729"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41" name="AutoShape 46">
                  <a:extLst>
                    <a:ext uri="{FF2B5EF4-FFF2-40B4-BE49-F238E27FC236}">
                      <a16:creationId xmlns:a16="http://schemas.microsoft.com/office/drawing/2014/main" id="{7CDD2F87-9EE6-9841-BDE1-56E95B3F0006}"/>
                    </a:ext>
                  </a:extLst>
                </p:cNvPr>
                <p:cNvSpPr>
                  <a:spLocks noChangeArrowheads="1"/>
                </p:cNvSpPr>
                <p:nvPr/>
              </p:nvSpPr>
              <p:spPr bwMode="auto">
                <a:xfrm>
                  <a:off x="625"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505" name="Rectangle 47">
                <a:extLst>
                  <a:ext uri="{FF2B5EF4-FFF2-40B4-BE49-F238E27FC236}">
                    <a16:creationId xmlns:a16="http://schemas.microsoft.com/office/drawing/2014/main" id="{A3C6AC3E-B182-224E-ABE3-984D17D8AE9D}"/>
                  </a:ext>
                </a:extLst>
              </p:cNvPr>
              <p:cNvSpPr>
                <a:spLocks noChangeArrowheads="1"/>
              </p:cNvSpPr>
              <p:nvPr/>
            </p:nvSpPr>
            <p:spPr bwMode="auto">
              <a:xfrm>
                <a:off x="4215" y="13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06" name="Rectangle 48">
                <a:extLst>
                  <a:ext uri="{FF2B5EF4-FFF2-40B4-BE49-F238E27FC236}">
                    <a16:creationId xmlns:a16="http://schemas.microsoft.com/office/drawing/2014/main" id="{D49F39F4-203C-5E48-875C-EE137013CD0B}"/>
                  </a:ext>
                </a:extLst>
              </p:cNvPr>
              <p:cNvSpPr>
                <a:spLocks noChangeArrowheads="1"/>
              </p:cNvSpPr>
              <p:nvPr/>
            </p:nvSpPr>
            <p:spPr bwMode="auto">
              <a:xfrm>
                <a:off x="4226" y="16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507" name="Group 49">
                <a:extLst>
                  <a:ext uri="{FF2B5EF4-FFF2-40B4-BE49-F238E27FC236}">
                    <a16:creationId xmlns:a16="http://schemas.microsoft.com/office/drawing/2014/main" id="{CBB7495C-CDDF-B74E-AC55-41F4E153E97A}"/>
                  </a:ext>
                </a:extLst>
              </p:cNvPr>
              <p:cNvGrpSpPr>
                <a:grpSpLocks/>
              </p:cNvGrpSpPr>
              <p:nvPr/>
            </p:nvGrpSpPr>
            <p:grpSpPr bwMode="auto">
              <a:xfrm>
                <a:off x="4735" y="1627"/>
                <a:ext cx="582" cy="151"/>
                <a:chOff x="614" y="2568"/>
                <a:chExt cx="725" cy="139"/>
              </a:xfrm>
            </p:grpSpPr>
            <p:sp>
              <p:nvSpPr>
                <p:cNvPr id="538" name="AutoShape 50">
                  <a:extLst>
                    <a:ext uri="{FF2B5EF4-FFF2-40B4-BE49-F238E27FC236}">
                      <a16:creationId xmlns:a16="http://schemas.microsoft.com/office/drawing/2014/main" id="{DBD04B1C-004E-494D-9602-0F1310B0C334}"/>
                    </a:ext>
                  </a:extLst>
                </p:cNvPr>
                <p:cNvSpPr>
                  <a:spLocks noChangeArrowheads="1"/>
                </p:cNvSpPr>
                <p:nvPr/>
              </p:nvSpPr>
              <p:spPr bwMode="auto">
                <a:xfrm>
                  <a:off x="614" y="2568"/>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39" name="AutoShape 51">
                  <a:extLst>
                    <a:ext uri="{FF2B5EF4-FFF2-40B4-BE49-F238E27FC236}">
                      <a16:creationId xmlns:a16="http://schemas.microsoft.com/office/drawing/2014/main" id="{3D0C8D43-BC47-E747-9FD0-5C502E897CF7}"/>
                    </a:ext>
                  </a:extLst>
                </p:cNvPr>
                <p:cNvSpPr>
                  <a:spLocks noChangeArrowheads="1"/>
                </p:cNvSpPr>
                <p:nvPr/>
              </p:nvSpPr>
              <p:spPr bwMode="auto">
                <a:xfrm>
                  <a:off x="627" y="2583"/>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508" name="Freeform 52">
                <a:extLst>
                  <a:ext uri="{FF2B5EF4-FFF2-40B4-BE49-F238E27FC236}">
                    <a16:creationId xmlns:a16="http://schemas.microsoft.com/office/drawing/2014/main" id="{00C2FD89-F255-5B44-B5A0-4E02CB37B47B}"/>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509" name="Group 53">
                <a:extLst>
                  <a:ext uri="{FF2B5EF4-FFF2-40B4-BE49-F238E27FC236}">
                    <a16:creationId xmlns:a16="http://schemas.microsoft.com/office/drawing/2014/main" id="{C35E79E1-71FE-4E4A-83A2-F8C0643953EC}"/>
                  </a:ext>
                </a:extLst>
              </p:cNvPr>
              <p:cNvGrpSpPr>
                <a:grpSpLocks/>
              </p:cNvGrpSpPr>
              <p:nvPr/>
            </p:nvGrpSpPr>
            <p:grpSpPr bwMode="auto">
              <a:xfrm>
                <a:off x="4739" y="1327"/>
                <a:ext cx="582" cy="139"/>
                <a:chOff x="614" y="2568"/>
                <a:chExt cx="725" cy="139"/>
              </a:xfrm>
            </p:grpSpPr>
            <p:sp>
              <p:nvSpPr>
                <p:cNvPr id="536" name="AutoShape 54">
                  <a:extLst>
                    <a:ext uri="{FF2B5EF4-FFF2-40B4-BE49-F238E27FC236}">
                      <a16:creationId xmlns:a16="http://schemas.microsoft.com/office/drawing/2014/main" id="{95A667E4-D78B-7A4C-A440-4917259D7A56}"/>
                    </a:ext>
                  </a:extLst>
                </p:cNvPr>
                <p:cNvSpPr>
                  <a:spLocks noChangeArrowheads="1"/>
                </p:cNvSpPr>
                <p:nvPr/>
              </p:nvSpPr>
              <p:spPr bwMode="auto">
                <a:xfrm>
                  <a:off x="615" y="2568"/>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37" name="AutoShape 55">
                  <a:extLst>
                    <a:ext uri="{FF2B5EF4-FFF2-40B4-BE49-F238E27FC236}">
                      <a16:creationId xmlns:a16="http://schemas.microsoft.com/office/drawing/2014/main" id="{ED50BD44-2B1A-A041-ACD3-EEFDC8341188}"/>
                    </a:ext>
                  </a:extLst>
                </p:cNvPr>
                <p:cNvSpPr>
                  <a:spLocks noChangeArrowheads="1"/>
                </p:cNvSpPr>
                <p:nvPr/>
              </p:nvSpPr>
              <p:spPr bwMode="auto">
                <a:xfrm>
                  <a:off x="629" y="2585"/>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510" name="Rectangle 56">
                <a:extLst>
                  <a:ext uri="{FF2B5EF4-FFF2-40B4-BE49-F238E27FC236}">
                    <a16:creationId xmlns:a16="http://schemas.microsoft.com/office/drawing/2014/main" id="{5DA6EF43-A6D1-5A48-BBCA-48444D1A9E86}"/>
                  </a:ext>
                </a:extLst>
              </p:cNvPr>
              <p:cNvSpPr>
                <a:spLocks noChangeArrowheads="1"/>
              </p:cNvSpPr>
              <p:nvPr/>
            </p:nvSpPr>
            <p:spPr bwMode="auto">
              <a:xfrm>
                <a:off x="5249" y="429"/>
                <a:ext cx="70"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18" name="Freeform 57">
                <a:extLst>
                  <a:ext uri="{FF2B5EF4-FFF2-40B4-BE49-F238E27FC236}">
                    <a16:creationId xmlns:a16="http://schemas.microsoft.com/office/drawing/2014/main" id="{3C6C8679-5D2D-A24A-B371-C4C1F50D16C2}"/>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9" name="Freeform 58">
                <a:extLst>
                  <a:ext uri="{FF2B5EF4-FFF2-40B4-BE49-F238E27FC236}">
                    <a16:creationId xmlns:a16="http://schemas.microsoft.com/office/drawing/2014/main" id="{84C1EB21-DBAC-5D42-A7C0-5F245901D03F}"/>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0" name="Oval 59">
                <a:extLst>
                  <a:ext uri="{FF2B5EF4-FFF2-40B4-BE49-F238E27FC236}">
                    <a16:creationId xmlns:a16="http://schemas.microsoft.com/office/drawing/2014/main" id="{D88785FB-A16E-B34D-8961-EB75C81E8E45}"/>
                  </a:ext>
                </a:extLst>
              </p:cNvPr>
              <p:cNvSpPr>
                <a:spLocks noChangeArrowheads="1"/>
              </p:cNvSpPr>
              <p:nvPr/>
            </p:nvSpPr>
            <p:spPr bwMode="auto">
              <a:xfrm>
                <a:off x="5517" y="2609"/>
                <a:ext cx="48" cy="1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29" name="Freeform 60">
                <a:extLst>
                  <a:ext uri="{FF2B5EF4-FFF2-40B4-BE49-F238E27FC236}">
                    <a16:creationId xmlns:a16="http://schemas.microsoft.com/office/drawing/2014/main" id="{137D376C-6C12-0648-BCAA-30DCACD94D7B}"/>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30" name="AutoShape 61">
                <a:extLst>
                  <a:ext uri="{FF2B5EF4-FFF2-40B4-BE49-F238E27FC236}">
                    <a16:creationId xmlns:a16="http://schemas.microsoft.com/office/drawing/2014/main" id="{3524D490-AC16-CF4B-AAFE-EF4C666B3F72}"/>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31" name="AutoShape 62">
                <a:extLst>
                  <a:ext uri="{FF2B5EF4-FFF2-40B4-BE49-F238E27FC236}">
                    <a16:creationId xmlns:a16="http://schemas.microsoft.com/office/drawing/2014/main" id="{B279651A-6EBD-F542-B219-9B4C83AF459F}"/>
                  </a:ext>
                </a:extLst>
              </p:cNvPr>
              <p:cNvSpPr>
                <a:spLocks noChangeArrowheads="1"/>
              </p:cNvSpPr>
              <p:nvPr/>
            </p:nvSpPr>
            <p:spPr bwMode="auto">
              <a:xfrm>
                <a:off x="4204" y="2709"/>
                <a:ext cx="107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32" name="Oval 63">
                <a:extLst>
                  <a:ext uri="{FF2B5EF4-FFF2-40B4-BE49-F238E27FC236}">
                    <a16:creationId xmlns:a16="http://schemas.microsoft.com/office/drawing/2014/main" id="{15D5DA26-8982-F44B-A3F7-03FEC745AB79}"/>
                  </a:ext>
                </a:extLst>
              </p:cNvPr>
              <p:cNvSpPr>
                <a:spLocks noChangeArrowheads="1"/>
              </p:cNvSpPr>
              <p:nvPr/>
            </p:nvSpPr>
            <p:spPr bwMode="auto">
              <a:xfrm>
                <a:off x="4306" y="2381"/>
                <a:ext cx="161"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33" name="Oval 64">
                <a:extLst>
                  <a:ext uri="{FF2B5EF4-FFF2-40B4-BE49-F238E27FC236}">
                    <a16:creationId xmlns:a16="http://schemas.microsoft.com/office/drawing/2014/main" id="{25B61B78-2AA0-A245-9C22-EC0A104A491C}"/>
                  </a:ext>
                </a:extLst>
              </p:cNvPr>
              <p:cNvSpPr>
                <a:spLocks noChangeArrowheads="1"/>
              </p:cNvSpPr>
              <p:nvPr/>
            </p:nvSpPr>
            <p:spPr bwMode="auto">
              <a:xfrm>
                <a:off x="4488" y="2381"/>
                <a:ext cx="155"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350">
                  <a:solidFill>
                    <a:srgbClr val="FF0000"/>
                  </a:solidFill>
                  <a:latin typeface="+mn-lt"/>
                  <a:cs typeface="Arial" panose="020B0604020202020204" pitchFamily="34" charset="0"/>
                </a:endParaRPr>
              </a:p>
            </p:txBody>
          </p:sp>
          <p:sp>
            <p:nvSpPr>
              <p:cNvPr id="534" name="Oval 65">
                <a:extLst>
                  <a:ext uri="{FF2B5EF4-FFF2-40B4-BE49-F238E27FC236}">
                    <a16:creationId xmlns:a16="http://schemas.microsoft.com/office/drawing/2014/main" id="{78934A6A-6F9D-5541-8897-F81821D1AF16}"/>
                  </a:ext>
                </a:extLst>
              </p:cNvPr>
              <p:cNvSpPr>
                <a:spLocks noChangeArrowheads="1"/>
              </p:cNvSpPr>
              <p:nvPr/>
            </p:nvSpPr>
            <p:spPr bwMode="auto">
              <a:xfrm>
                <a:off x="4660" y="2381"/>
                <a:ext cx="161"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535" name="Rectangle 66">
                <a:extLst>
                  <a:ext uri="{FF2B5EF4-FFF2-40B4-BE49-F238E27FC236}">
                    <a16:creationId xmlns:a16="http://schemas.microsoft.com/office/drawing/2014/main" id="{4994117A-432E-094B-BF94-5385D43F9BDE}"/>
                  </a:ext>
                </a:extLst>
              </p:cNvPr>
              <p:cNvSpPr>
                <a:spLocks noChangeArrowheads="1"/>
              </p:cNvSpPr>
              <p:nvPr/>
            </p:nvSpPr>
            <p:spPr bwMode="auto">
              <a:xfrm>
                <a:off x="5061" y="1838"/>
                <a:ext cx="86"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grpSp>
          <p:nvGrpSpPr>
            <p:cNvPr id="544" name="Group 67">
              <a:extLst>
                <a:ext uri="{FF2B5EF4-FFF2-40B4-BE49-F238E27FC236}">
                  <a16:creationId xmlns:a16="http://schemas.microsoft.com/office/drawing/2014/main" id="{A6DA78F5-835E-D242-9B19-A42AE8C14789}"/>
                </a:ext>
              </a:extLst>
            </p:cNvPr>
            <p:cNvGrpSpPr>
              <a:grpSpLocks/>
            </p:cNvGrpSpPr>
            <p:nvPr/>
          </p:nvGrpSpPr>
          <p:grpSpPr bwMode="auto">
            <a:xfrm>
              <a:off x="6887853" y="976051"/>
              <a:ext cx="742950" cy="742950"/>
              <a:chOff x="-44" y="1473"/>
              <a:chExt cx="981" cy="1105"/>
            </a:xfrm>
          </p:grpSpPr>
          <p:pic>
            <p:nvPicPr>
              <p:cNvPr id="545" name="Picture 68" descr="desktop_computer_stylized_medium">
                <a:extLst>
                  <a:ext uri="{FF2B5EF4-FFF2-40B4-BE49-F238E27FC236}">
                    <a16:creationId xmlns:a16="http://schemas.microsoft.com/office/drawing/2014/main" id="{AF3FF2A0-2B19-2846-B88C-3A51C71882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6" name="Freeform 69">
                <a:extLst>
                  <a:ext uri="{FF2B5EF4-FFF2-40B4-BE49-F238E27FC236}">
                    <a16:creationId xmlns:a16="http://schemas.microsoft.com/office/drawing/2014/main" id="{77A4C668-554A-6C44-A4D3-0F6A27C1F48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grpSp>
    </p:spTree>
    <p:extLst>
      <p:ext uri="{BB962C8B-B14F-4D97-AF65-F5344CB8AC3E}">
        <p14:creationId xmlns:p14="http://schemas.microsoft.com/office/powerpoint/2010/main" val="122762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Effect transition="in" filter="wipe(left)">
                                      <p:cBhvr>
                                        <p:cTn id="11" dur="500"/>
                                        <p:tgtEl>
                                          <p:spTgt spid="27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4"/>
                                        </p:tgtEl>
                                        <p:attrNameLst>
                                          <p:attrName>style.visibility</p:attrName>
                                        </p:attrNameLst>
                                      </p:cBhvr>
                                      <p:to>
                                        <p:strVal val="visible"/>
                                      </p:to>
                                    </p:set>
                                    <p:animEffect transition="in" filter="wipe(left)">
                                      <p:cBhvr>
                                        <p:cTn id="14" dur="500"/>
                                        <p:tgtEl>
                                          <p:spTgt spid="274"/>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79"/>
                                        </p:tgtEl>
                                        <p:attrNameLst>
                                          <p:attrName>style.visibility</p:attrName>
                                        </p:attrNameLst>
                                      </p:cBhvr>
                                      <p:to>
                                        <p:strVal val="visible"/>
                                      </p:to>
                                    </p:set>
                                    <p:animEffect transition="in" filter="dissolve">
                                      <p:cBhvr>
                                        <p:cTn id="18" dur="500"/>
                                        <p:tgtEl>
                                          <p:spTgt spid="27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75"/>
                                        </p:tgtEl>
                                        <p:attrNameLst>
                                          <p:attrName>style.visibility</p:attrName>
                                        </p:attrNameLst>
                                      </p:cBhvr>
                                      <p:to>
                                        <p:strVal val="visible"/>
                                      </p:to>
                                    </p:set>
                                    <p:animEffect transition="in" filter="wipe(right)">
                                      <p:cBhvr>
                                        <p:cTn id="23" dur="500"/>
                                        <p:tgtEl>
                                          <p:spTgt spid="275"/>
                                        </p:tgtEl>
                                      </p:cBhvr>
                                    </p:animEffect>
                                  </p:childTnLst>
                                </p:cTn>
                              </p:par>
                              <p:par>
                                <p:cTn id="24" presetID="22" presetClass="entr" presetSubtype="2" fill="hold" nodeType="withEffect">
                                  <p:stCondLst>
                                    <p:cond delay="0"/>
                                  </p:stCondLst>
                                  <p:childTnLst>
                                    <p:set>
                                      <p:cBhvr>
                                        <p:cTn id="25" dur="1" fill="hold">
                                          <p:stCondLst>
                                            <p:cond delay="0"/>
                                          </p:stCondLst>
                                        </p:cTn>
                                        <p:tgtEl>
                                          <p:spTgt spid="276"/>
                                        </p:tgtEl>
                                        <p:attrNameLst>
                                          <p:attrName>style.visibility</p:attrName>
                                        </p:attrNameLst>
                                      </p:cBhvr>
                                      <p:to>
                                        <p:strVal val="visible"/>
                                      </p:to>
                                    </p:set>
                                    <p:animEffect transition="in" filter="wipe(right)">
                                      <p:cBhvr>
                                        <p:cTn id="26" dur="500"/>
                                        <p:tgtEl>
                                          <p:spTgt spid="27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0"/>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nodeType="afterEffect">
                                  <p:stCondLst>
                                    <p:cond delay="0"/>
                                  </p:stCondLst>
                                  <p:childTnLst>
                                    <p:set>
                                      <p:cBhvr>
                                        <p:cTn id="33" dur="1" fill="hold">
                                          <p:stCondLst>
                                            <p:cond delay="0"/>
                                          </p:stCondLst>
                                        </p:cTn>
                                        <p:tgtEl>
                                          <p:spTgt spid="281"/>
                                        </p:tgtEl>
                                        <p:attrNameLst>
                                          <p:attrName>style.visibility</p:attrName>
                                        </p:attrNameLst>
                                      </p:cBhvr>
                                      <p:to>
                                        <p:strVal val="visible"/>
                                      </p:to>
                                    </p:set>
                                    <p:animEffect transition="in" filter="wipe(left)">
                                      <p:cBhvr>
                                        <p:cTn id="34" dur="500"/>
                                        <p:tgtEl>
                                          <p:spTgt spid="28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82"/>
                                        </p:tgtEl>
                                        <p:attrNameLst>
                                          <p:attrName>style.visibility</p:attrName>
                                        </p:attrNameLst>
                                      </p:cBhvr>
                                      <p:to>
                                        <p:strVal val="visible"/>
                                      </p:to>
                                    </p:set>
                                    <p:animEffect transition="in" filter="wipe(left)">
                                      <p:cBhvr>
                                        <p:cTn id="37" dur="500"/>
                                        <p:tgtEl>
                                          <p:spTgt spid="282"/>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285"/>
                                        </p:tgtEl>
                                        <p:attrNameLst>
                                          <p:attrName>style.visibility</p:attrName>
                                        </p:attrNameLst>
                                      </p:cBhvr>
                                      <p:to>
                                        <p:strVal val="visible"/>
                                      </p:to>
                                    </p:set>
                                    <p:animEffect transition="in" filter="dissolve">
                                      <p:cBhvr>
                                        <p:cTn id="41" dur="500"/>
                                        <p:tgtEl>
                                          <p:spTgt spid="28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283"/>
                                        </p:tgtEl>
                                        <p:attrNameLst>
                                          <p:attrName>style.visibility</p:attrName>
                                        </p:attrNameLst>
                                      </p:cBhvr>
                                      <p:to>
                                        <p:strVal val="visible"/>
                                      </p:to>
                                    </p:set>
                                    <p:animEffect transition="in" filter="wipe(right)">
                                      <p:cBhvr>
                                        <p:cTn id="46" dur="500"/>
                                        <p:tgtEl>
                                          <p:spTgt spid="283"/>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84"/>
                                        </p:tgtEl>
                                        <p:attrNameLst>
                                          <p:attrName>style.visibility</p:attrName>
                                        </p:attrNameLst>
                                      </p:cBhvr>
                                      <p:to>
                                        <p:strVal val="visible"/>
                                      </p:to>
                                    </p:set>
                                    <p:animEffect transition="in" filter="wipe(right)">
                                      <p:cBhvr>
                                        <p:cTn id="49"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79" grpId="0"/>
      <p:bldP spid="282" grpId="0" animBg="1"/>
      <p:bldP spid="284" grpId="0" animBg="1"/>
      <p:bldP spid="28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488563" y="1025071"/>
            <a:ext cx="7886700" cy="670967"/>
          </a:xfrm>
        </p:spPr>
        <p:txBody>
          <a:bodyPr>
            <a:normAutofit/>
          </a:bodyPr>
          <a:lstStyle/>
          <a:p>
            <a:r>
              <a:rPr lang="en-US" dirty="0">
                <a:ea typeface="ＭＳ Ｐゴシック" panose="020B0600070205080204" pitchFamily="34" charset="-128"/>
              </a:rPr>
              <a:t>HTTP/2</a:t>
            </a:r>
            <a:endParaRPr lang="en-US" dirty="0"/>
          </a:p>
        </p:txBody>
      </p:sp>
      <p:sp>
        <p:nvSpPr>
          <p:cNvPr id="272" name="Rectangle 3">
            <a:extLst>
              <a:ext uri="{FF2B5EF4-FFF2-40B4-BE49-F238E27FC236}">
                <a16:creationId xmlns:a16="http://schemas.microsoft.com/office/drawing/2014/main" id="{8CBA4EFF-1AC8-A245-B998-4DDACE8C36D2}"/>
              </a:ext>
            </a:extLst>
          </p:cNvPr>
          <p:cNvSpPr txBox="1">
            <a:spLocks noChangeArrowheads="1"/>
          </p:cNvSpPr>
          <p:nvPr/>
        </p:nvSpPr>
        <p:spPr>
          <a:xfrm>
            <a:off x="505290" y="1696038"/>
            <a:ext cx="8337830" cy="37748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algn="ctr">
              <a:buNone/>
            </a:pPr>
            <a:r>
              <a:rPr lang="en-US" altLang="en-US" sz="2100" i="1" dirty="0">
                <a:solidFill>
                  <a:srgbClr val="000090"/>
                </a:solidFill>
                <a:ea typeface="ＭＳ Ｐゴシック" panose="020B0600070205080204" pitchFamily="34" charset="-128"/>
              </a:rPr>
              <a:t>Key goal: </a:t>
            </a:r>
            <a:r>
              <a:rPr lang="en-US" altLang="en-US" sz="2100" dirty="0">
                <a:ea typeface="ＭＳ Ｐゴシック" panose="020B0600070205080204" pitchFamily="34" charset="-128"/>
              </a:rPr>
              <a:t>decreased delay in multi-object </a:t>
            </a:r>
            <a:r>
              <a:rPr lang="en-US" altLang="en-US" sz="2100">
                <a:ea typeface="ＭＳ Ｐゴシック" panose="020B0600070205080204" pitchFamily="34" charset="-128"/>
              </a:rPr>
              <a:t>HTTP requests</a:t>
            </a:r>
            <a:endParaRPr lang="en-US" altLang="en-US" sz="2100" dirty="0">
              <a:ea typeface="ＭＳ Ｐゴシック" panose="020B0600070205080204" pitchFamily="34" charset="-128"/>
            </a:endParaRPr>
          </a:p>
          <a:p>
            <a:pPr lvl="1"/>
            <a:endParaRPr lang="en-US" altLang="en-US" sz="1800" dirty="0">
              <a:ea typeface="ＭＳ Ｐゴシック" panose="020B0600070205080204" pitchFamily="34" charset="-128"/>
            </a:endParaRPr>
          </a:p>
        </p:txBody>
      </p:sp>
      <p:sp>
        <p:nvSpPr>
          <p:cNvPr id="57" name="Rectangle 3">
            <a:extLst>
              <a:ext uri="{FF2B5EF4-FFF2-40B4-BE49-F238E27FC236}">
                <a16:creationId xmlns:a16="http://schemas.microsoft.com/office/drawing/2014/main" id="{FB527882-F34C-8945-BA16-5C2965DA6310}"/>
              </a:ext>
            </a:extLst>
          </p:cNvPr>
          <p:cNvSpPr txBox="1">
            <a:spLocks noChangeArrowheads="1"/>
          </p:cNvSpPr>
          <p:nvPr/>
        </p:nvSpPr>
        <p:spPr>
          <a:xfrm>
            <a:off x="685800" y="2171700"/>
            <a:ext cx="7990589" cy="2947837"/>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4" indent="0">
              <a:buNone/>
            </a:pPr>
            <a:r>
              <a:rPr lang="en-US" altLang="en-US" sz="2400" i="1" u="sng" dirty="0">
                <a:solidFill>
                  <a:srgbClr val="C00000"/>
                </a:solidFill>
                <a:ea typeface="ＭＳ Ｐゴシック" panose="020B0600070205080204" pitchFamily="34" charset="-128"/>
              </a:rPr>
              <a:t>HTTP1.1:</a:t>
            </a:r>
            <a:r>
              <a:rPr lang="en-US" altLang="en-US" sz="2400" u="sng" dirty="0">
                <a:solidFill>
                  <a:srgbClr val="C00000"/>
                </a:solidFill>
                <a:ea typeface="ＭＳ Ｐゴシック" panose="020B0600070205080204" pitchFamily="34" charset="-128"/>
              </a:rPr>
              <a:t> </a:t>
            </a:r>
            <a:r>
              <a:rPr lang="en-US" altLang="en-US" sz="2400" dirty="0">
                <a:ea typeface="ＭＳ Ｐゴシック" panose="020B0600070205080204" pitchFamily="34" charset="-128"/>
              </a:rPr>
              <a:t>introduced </a:t>
            </a:r>
            <a:r>
              <a:rPr lang="en-US" altLang="en-US" sz="2400" dirty="0">
                <a:solidFill>
                  <a:srgbClr val="0000A3"/>
                </a:solidFill>
                <a:ea typeface="ＭＳ Ｐゴシック" panose="020B0600070205080204" pitchFamily="34" charset="-128"/>
              </a:rPr>
              <a:t>multiple, pipelined GETs</a:t>
            </a:r>
            <a:r>
              <a:rPr lang="en-US" altLang="en-US" sz="2400" dirty="0">
                <a:ea typeface="ＭＳ Ｐゴシック" panose="020B0600070205080204" pitchFamily="34" charset="-128"/>
              </a:rPr>
              <a:t> over single TCP connection</a:t>
            </a:r>
            <a:endParaRPr lang="en-US" altLang="en-US" sz="2400" b="1" dirty="0">
              <a:ea typeface="ＭＳ Ｐゴシック" panose="020B0600070205080204" pitchFamily="34" charset="-128"/>
            </a:endParaRPr>
          </a:p>
          <a:p>
            <a:r>
              <a:rPr lang="en-US" altLang="en-US" sz="2100" dirty="0">
                <a:ea typeface="ＭＳ Ｐゴシック" panose="020B0600070205080204" pitchFamily="34" charset="-128"/>
              </a:rPr>
              <a:t>server responds </a:t>
            </a:r>
            <a:r>
              <a:rPr lang="en-US" altLang="en-US" sz="2100" i="1" dirty="0">
                <a:ea typeface="ＭＳ Ｐゴシック" panose="020B0600070205080204" pitchFamily="34" charset="-128"/>
              </a:rPr>
              <a:t>in-order</a:t>
            </a:r>
            <a:r>
              <a:rPr lang="en-US" altLang="en-US" sz="2100" dirty="0">
                <a:ea typeface="ＭＳ Ｐゴシック" panose="020B0600070205080204" pitchFamily="34" charset="-128"/>
              </a:rPr>
              <a:t> (FCFS: first-come-first-served scheduling) to GET requests</a:t>
            </a:r>
          </a:p>
          <a:p>
            <a:r>
              <a:rPr lang="en-US" altLang="en-US" sz="2100" dirty="0">
                <a:ea typeface="ＭＳ Ｐゴシック" panose="020B0600070205080204" pitchFamily="34" charset="-128"/>
              </a:rPr>
              <a:t>with FCFS, small object may have to wait for transmission  (</a:t>
            </a:r>
            <a:r>
              <a:rPr lang="en-US" altLang="en-US" sz="2100" dirty="0">
                <a:solidFill>
                  <a:srgbClr val="C00000"/>
                </a:solidFill>
                <a:ea typeface="ＭＳ Ｐゴシック" panose="020B0600070205080204" pitchFamily="34" charset="-128"/>
              </a:rPr>
              <a:t>head-of-line (HOL) blocking</a:t>
            </a:r>
            <a:r>
              <a:rPr lang="en-US" altLang="en-US" sz="2100" dirty="0">
                <a:ea typeface="ＭＳ Ｐゴシック" panose="020B0600070205080204" pitchFamily="34" charset="-128"/>
              </a:rPr>
              <a:t>) behind large object(s)</a:t>
            </a:r>
          </a:p>
          <a:p>
            <a:r>
              <a:rPr lang="en-US" altLang="en-US" sz="2100" dirty="0">
                <a:ea typeface="ＭＳ Ｐゴシック" panose="020B0600070205080204" pitchFamily="34" charset="-128"/>
              </a:rPr>
              <a:t>loss recovery (retransmitting lost TCP segments) stalls object transmission</a:t>
            </a:r>
          </a:p>
          <a:p>
            <a:pPr lvl="1"/>
            <a:endParaRPr lang="en-US" altLang="en-US" sz="1800" dirty="0">
              <a:ea typeface="ＭＳ Ｐゴシック" panose="020B0600070205080204" pitchFamily="34" charset="-128"/>
            </a:endParaRPr>
          </a:p>
        </p:txBody>
      </p:sp>
      <p:sp>
        <p:nvSpPr>
          <p:cNvPr id="5" name="Slide Number Placeholder 2">
            <a:extLst>
              <a:ext uri="{FF2B5EF4-FFF2-40B4-BE49-F238E27FC236}">
                <a16:creationId xmlns:a16="http://schemas.microsoft.com/office/drawing/2014/main" id="{1525AA11-641B-8146-AFF2-E882C587848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29</a:t>
            </a:fld>
            <a:endParaRPr lang="en-US" dirty="0"/>
          </a:p>
        </p:txBody>
      </p:sp>
    </p:spTree>
    <p:extLst>
      <p:ext uri="{BB962C8B-B14F-4D97-AF65-F5344CB8AC3E}">
        <p14:creationId xmlns:p14="http://schemas.microsoft.com/office/powerpoint/2010/main" val="392440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lstStyle/>
          <a:p>
            <a:r>
              <a:rPr lang="en-US" altLang="en-US" dirty="0">
                <a:cs typeface="Calibri" panose="020F0502020204030204" pitchFamily="34" charset="0"/>
              </a:rPr>
              <a:t>Application layer: overview</a:t>
            </a:r>
            <a:endParaRPr lang="en-US" dirty="0"/>
          </a:p>
        </p:txBody>
      </p:sp>
      <p:sp>
        <p:nvSpPr>
          <p:cNvPr id="10" name="Content Placeholder 3">
            <a:extLst>
              <a:ext uri="{FF2B5EF4-FFF2-40B4-BE49-F238E27FC236}">
                <a16:creationId xmlns:a16="http://schemas.microsoft.com/office/drawing/2014/main" id="{80CCA17D-ECA8-CE46-82AC-A0AF8C3B62BD}"/>
              </a:ext>
            </a:extLst>
          </p:cNvPr>
          <p:cNvSpPr txBox="1">
            <a:spLocks/>
          </p:cNvSpPr>
          <p:nvPr/>
        </p:nvSpPr>
        <p:spPr>
          <a:xfrm>
            <a:off x="606932" y="2260172"/>
            <a:ext cx="3981888" cy="3263504"/>
          </a:xfrm>
          <a:prstGeom prst="rect">
            <a:avLst/>
          </a:prstGeom>
        </p:spPr>
        <p:txBody>
          <a:bodyPr>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229" indent="-301229">
              <a:buClr>
                <a:schemeClr val="bg1">
                  <a:lumMod val="75000"/>
                </a:schemeClr>
              </a:buClr>
              <a:defRPr/>
            </a:pPr>
            <a:r>
              <a:rPr lang="en-US" sz="2400" dirty="0">
                <a:solidFill>
                  <a:schemeClr val="bg1">
                    <a:lumMod val="75000"/>
                  </a:schemeClr>
                </a:solidFill>
                <a:latin typeface="Calibri" panose="020F0502020204030204" pitchFamily="34" charset="0"/>
                <a:cs typeface="Calibri" panose="020F0502020204030204" pitchFamily="34" charset="0"/>
              </a:rPr>
              <a:t>Principles of network applications</a:t>
            </a:r>
          </a:p>
          <a:p>
            <a:pPr marL="301229" indent="-301229">
              <a:defRPr/>
            </a:pPr>
            <a:r>
              <a:rPr lang="en-US" sz="2400" dirty="0">
                <a:latin typeface="Calibri" panose="020F0502020204030204" pitchFamily="34" charset="0"/>
                <a:cs typeface="Calibri" panose="020F0502020204030204" pitchFamily="34" charset="0"/>
              </a:rPr>
              <a:t>Web and HTTP</a:t>
            </a:r>
          </a:p>
          <a:p>
            <a:pPr marL="301229" indent="-301229">
              <a:buClr>
                <a:schemeClr val="bg1">
                  <a:lumMod val="75000"/>
                </a:schemeClr>
              </a:buClr>
              <a:defRPr/>
            </a:pPr>
            <a:r>
              <a:rPr lang="en-US" sz="2400" dirty="0">
                <a:solidFill>
                  <a:schemeClr val="bg1">
                    <a:lumMod val="75000"/>
                  </a:schemeClr>
                </a:solidFill>
                <a:latin typeface="Calibri" panose="020F0502020204030204" pitchFamily="34" charset="0"/>
                <a:cs typeface="Calibri" panose="020F0502020204030204" pitchFamily="34" charset="0"/>
              </a:rPr>
              <a:t>E-mail, SMTP, IMAP</a:t>
            </a:r>
          </a:p>
          <a:p>
            <a:pPr marL="301229" indent="-301229">
              <a:buClr>
                <a:schemeClr val="bg1">
                  <a:lumMod val="75000"/>
                </a:schemeClr>
              </a:buClr>
              <a:defRPr/>
            </a:pPr>
            <a:r>
              <a:rPr lang="en-US" sz="2400" dirty="0">
                <a:solidFill>
                  <a:schemeClr val="bg1">
                    <a:lumMod val="75000"/>
                  </a:schemeClr>
                </a:solidFill>
                <a:latin typeface="Calibri" panose="020F0502020204030204" pitchFamily="34" charset="0"/>
                <a:cs typeface="Calibri" panose="020F0502020204030204" pitchFamily="34" charset="0"/>
              </a:rPr>
              <a:t>The Domain Name System DNS</a:t>
            </a:r>
          </a:p>
          <a:p>
            <a:endParaRPr lang="en-US" sz="2100" dirty="0"/>
          </a:p>
        </p:txBody>
      </p:sp>
      <p:sp>
        <p:nvSpPr>
          <p:cNvPr id="11" name="Rectangle 4">
            <a:extLst>
              <a:ext uri="{FF2B5EF4-FFF2-40B4-BE49-F238E27FC236}">
                <a16:creationId xmlns:a16="http://schemas.microsoft.com/office/drawing/2014/main" id="{5FE695BD-369F-8C4A-ACAD-42671E1C0719}"/>
              </a:ext>
            </a:extLst>
          </p:cNvPr>
          <p:cNvSpPr txBox="1">
            <a:spLocks noChangeArrowheads="1"/>
          </p:cNvSpPr>
          <p:nvPr/>
        </p:nvSpPr>
        <p:spPr>
          <a:xfrm>
            <a:off x="4918165" y="1924416"/>
            <a:ext cx="4053947" cy="3599260"/>
          </a:xfrm>
          <a:prstGeom prst="rect">
            <a:avLst/>
          </a:prstGeom>
        </p:spPr>
        <p:txBody>
          <a:bodyPr>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1938" indent="-261938">
              <a:buClr>
                <a:schemeClr val="bg1">
                  <a:lumMod val="75000"/>
                </a:schemeClr>
              </a:buClr>
            </a:pPr>
            <a:r>
              <a:rPr lang="en-US" altLang="en-US" sz="2400" dirty="0">
                <a:solidFill>
                  <a:schemeClr val="bg1">
                    <a:lumMod val="75000"/>
                  </a:schemeClr>
                </a:solidFill>
                <a:ea typeface="ＭＳ Ｐゴシック" panose="020B0600070205080204" pitchFamily="34" charset="-128"/>
              </a:rPr>
              <a:t>P2P applications</a:t>
            </a:r>
          </a:p>
          <a:p>
            <a:pPr marL="261938" indent="-261938">
              <a:buClr>
                <a:schemeClr val="bg1">
                  <a:lumMod val="75000"/>
                </a:schemeClr>
              </a:buClr>
            </a:pPr>
            <a:r>
              <a:rPr lang="en-US" altLang="en-US" sz="2400" dirty="0">
                <a:solidFill>
                  <a:schemeClr val="bg1">
                    <a:lumMod val="75000"/>
                  </a:schemeClr>
                </a:solidFill>
                <a:ea typeface="ＭＳ Ｐゴシック" panose="020B0600070205080204" pitchFamily="34" charset="-128"/>
              </a:rPr>
              <a:t>video streaming and content distribution networks</a:t>
            </a:r>
          </a:p>
          <a:p>
            <a:pPr marL="261938" indent="-261938">
              <a:buClr>
                <a:schemeClr val="bg1">
                  <a:lumMod val="75000"/>
                </a:schemeClr>
              </a:buClr>
            </a:pPr>
            <a:r>
              <a:rPr lang="en-US" altLang="en-US" sz="2400" dirty="0">
                <a:solidFill>
                  <a:schemeClr val="bg1">
                    <a:lumMod val="75000"/>
                  </a:schemeClr>
                </a:solidFill>
                <a:ea typeface="ＭＳ Ｐゴシック" panose="020B0600070205080204" pitchFamily="34" charset="-128"/>
              </a:rPr>
              <a:t>socket programming with UDP and TCP</a:t>
            </a:r>
          </a:p>
          <a:p>
            <a:pPr>
              <a:buFont typeface="Wingdings" pitchFamily="2" charset="2"/>
              <a:buNone/>
            </a:pPr>
            <a:endParaRPr lang="en-US" altLang="en-US" sz="1800"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3</a:t>
            </a:fld>
            <a:endParaRPr lang="en-US" dirty="0"/>
          </a:p>
        </p:txBody>
      </p:sp>
      <p:pic>
        <p:nvPicPr>
          <p:cNvPr id="8" name="Picture 7" descr="Kurose&amp;Ross 8th edition photo">
            <a:extLst>
              <a:ext uri="{FF2B5EF4-FFF2-40B4-BE49-F238E27FC236}">
                <a16:creationId xmlns:a16="http://schemas.microsoft.com/office/drawing/2014/main" id="{95F7992F-0B40-8A40-9C6C-9B0007DB8C1A}"/>
              </a:ext>
            </a:extLst>
          </p:cNvPr>
          <p:cNvPicPr>
            <a:picLocks noChangeAspect="1"/>
          </p:cNvPicPr>
          <p:nvPr/>
        </p:nvPicPr>
        <p:blipFill>
          <a:blip r:embed="rId3"/>
          <a:stretch>
            <a:fillRect/>
          </a:stretch>
        </p:blipFill>
        <p:spPr>
          <a:xfrm>
            <a:off x="5218044" y="3951685"/>
            <a:ext cx="2315818" cy="1736864"/>
          </a:xfrm>
          <a:prstGeom prst="rect">
            <a:avLst/>
          </a:prstGeom>
        </p:spPr>
      </p:pic>
    </p:spTree>
    <p:extLst>
      <p:ext uri="{BB962C8B-B14F-4D97-AF65-F5344CB8AC3E}">
        <p14:creationId xmlns:p14="http://schemas.microsoft.com/office/powerpoint/2010/main" val="4280837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488563" y="1025071"/>
            <a:ext cx="7886700" cy="670967"/>
          </a:xfrm>
        </p:spPr>
        <p:txBody>
          <a:bodyPr>
            <a:normAutofit/>
          </a:bodyPr>
          <a:lstStyle/>
          <a:p>
            <a:r>
              <a:rPr lang="en-US" dirty="0">
                <a:ea typeface="ＭＳ Ｐゴシック" panose="020B0600070205080204" pitchFamily="34" charset="-128"/>
              </a:rPr>
              <a:t>HTTP/2</a:t>
            </a:r>
            <a:endParaRPr lang="en-US" dirty="0"/>
          </a:p>
        </p:txBody>
      </p:sp>
      <p:sp>
        <p:nvSpPr>
          <p:cNvPr id="272" name="Rectangle 3">
            <a:extLst>
              <a:ext uri="{FF2B5EF4-FFF2-40B4-BE49-F238E27FC236}">
                <a16:creationId xmlns:a16="http://schemas.microsoft.com/office/drawing/2014/main" id="{8CBA4EFF-1AC8-A245-B998-4DDACE8C36D2}"/>
              </a:ext>
            </a:extLst>
          </p:cNvPr>
          <p:cNvSpPr txBox="1">
            <a:spLocks noChangeArrowheads="1"/>
          </p:cNvSpPr>
          <p:nvPr/>
        </p:nvSpPr>
        <p:spPr>
          <a:xfrm>
            <a:off x="505290" y="1696038"/>
            <a:ext cx="8337830" cy="37748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algn="ctr">
              <a:buNone/>
            </a:pPr>
            <a:r>
              <a:rPr lang="en-US" altLang="en-US" sz="2100" i="1" dirty="0">
                <a:solidFill>
                  <a:srgbClr val="000090"/>
                </a:solidFill>
                <a:ea typeface="ＭＳ Ｐゴシック" panose="020B0600070205080204" pitchFamily="34" charset="-128"/>
              </a:rPr>
              <a:t>Key goal: </a:t>
            </a:r>
            <a:r>
              <a:rPr lang="en-US" altLang="en-US" sz="2100" dirty="0">
                <a:ea typeface="ＭＳ Ｐゴシック" panose="020B0600070205080204" pitchFamily="34" charset="-128"/>
              </a:rPr>
              <a:t>decreased delay in multi-object </a:t>
            </a:r>
            <a:r>
              <a:rPr lang="en-US" altLang="en-US" sz="2100">
                <a:ea typeface="ＭＳ Ｐゴシック" panose="020B0600070205080204" pitchFamily="34" charset="-128"/>
              </a:rPr>
              <a:t>HTTP requests</a:t>
            </a:r>
            <a:endParaRPr lang="en-US" altLang="en-US" sz="2100" dirty="0">
              <a:ea typeface="ＭＳ Ｐゴシック" panose="020B0600070205080204" pitchFamily="34" charset="-128"/>
            </a:endParaRPr>
          </a:p>
          <a:p>
            <a:pPr lvl="1"/>
            <a:endParaRPr lang="en-US" altLang="en-US" sz="1800" dirty="0">
              <a:ea typeface="ＭＳ Ｐゴシック" panose="020B0600070205080204" pitchFamily="34" charset="-128"/>
            </a:endParaRPr>
          </a:p>
        </p:txBody>
      </p:sp>
      <p:sp>
        <p:nvSpPr>
          <p:cNvPr id="56" name="Rectangle 3">
            <a:extLst>
              <a:ext uri="{FF2B5EF4-FFF2-40B4-BE49-F238E27FC236}">
                <a16:creationId xmlns:a16="http://schemas.microsoft.com/office/drawing/2014/main" id="{9A8B785A-4E29-F546-8152-139D7CF7C8F9}"/>
              </a:ext>
            </a:extLst>
          </p:cNvPr>
          <p:cNvSpPr txBox="1">
            <a:spLocks noChangeArrowheads="1"/>
          </p:cNvSpPr>
          <p:nvPr/>
        </p:nvSpPr>
        <p:spPr>
          <a:xfrm>
            <a:off x="752314" y="2393945"/>
            <a:ext cx="7843781" cy="3365454"/>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4" indent="0">
              <a:buNone/>
            </a:pPr>
            <a:r>
              <a:rPr lang="en-US" altLang="en-US" sz="2400" i="1" u="sng" dirty="0">
                <a:solidFill>
                  <a:srgbClr val="C00000"/>
                </a:solidFill>
                <a:ea typeface="ＭＳ Ｐゴシック" panose="020B0600070205080204" pitchFamily="34" charset="-128"/>
              </a:rPr>
              <a:t>HTTP/2:</a:t>
            </a:r>
            <a:r>
              <a:rPr lang="en-US" altLang="en-US" sz="2400" dirty="0">
                <a:ea typeface="ＭＳ Ｐゴシック" panose="020B0600070205080204" pitchFamily="34" charset="-128"/>
              </a:rPr>
              <a:t> </a:t>
            </a:r>
            <a:r>
              <a:rPr lang="en-US" altLang="en-US" sz="1500" dirty="0">
                <a:ea typeface="ＭＳ Ｐゴシック" panose="020B0600070205080204" pitchFamily="34" charset="-128"/>
              </a:rPr>
              <a:t>[RFC 7540, 2015] </a:t>
            </a:r>
            <a:r>
              <a:rPr lang="en-US" altLang="en-US" sz="2400" dirty="0">
                <a:ea typeface="ＭＳ Ｐゴシック" panose="020B0600070205080204" pitchFamily="34" charset="-128"/>
              </a:rPr>
              <a:t>increased flexibility at </a:t>
            </a:r>
            <a:r>
              <a:rPr lang="en-US" altLang="en-US" sz="2400" i="1" dirty="0">
                <a:ea typeface="ＭＳ Ｐゴシック" panose="020B0600070205080204" pitchFamily="34" charset="-128"/>
              </a:rPr>
              <a:t>server</a:t>
            </a:r>
            <a:r>
              <a:rPr lang="en-US" altLang="en-US" sz="2400" dirty="0">
                <a:ea typeface="ＭＳ Ｐゴシック" panose="020B0600070205080204" pitchFamily="34" charset="-128"/>
              </a:rPr>
              <a:t> in sending objects to client:</a:t>
            </a:r>
          </a:p>
          <a:p>
            <a:pPr marL="259556" indent="-210741"/>
            <a:r>
              <a:rPr lang="en-US" altLang="en-US" sz="2100" dirty="0">
                <a:ea typeface="ＭＳ Ｐゴシック" panose="020B0600070205080204" pitchFamily="34" charset="-128"/>
              </a:rPr>
              <a:t>methods, status codes, most header fields unchanged from HTTP 1.1</a:t>
            </a:r>
          </a:p>
          <a:p>
            <a:pPr marL="259556" indent="-210741"/>
            <a:r>
              <a:rPr lang="en-US" altLang="en-US" sz="2100" dirty="0">
                <a:ea typeface="ＭＳ Ｐゴシック" panose="020B0600070205080204" pitchFamily="34" charset="-128"/>
              </a:rPr>
              <a:t>transmission order of requested objects based on client-specified object priority </a:t>
            </a:r>
            <a:r>
              <a:rPr lang="en-US" altLang="en-US" sz="1800" dirty="0">
                <a:ea typeface="ＭＳ Ｐゴシック" panose="020B0600070205080204" pitchFamily="34" charset="-128"/>
              </a:rPr>
              <a:t>(not necessarily FCFS)</a:t>
            </a:r>
          </a:p>
          <a:p>
            <a:pPr marL="259556" indent="-210741"/>
            <a:r>
              <a:rPr lang="en-US" altLang="en-US" sz="2100" i="1" dirty="0">
                <a:ea typeface="ＭＳ Ｐゴシック" panose="020B0600070205080204" pitchFamily="34" charset="-128"/>
              </a:rPr>
              <a:t>push</a:t>
            </a:r>
            <a:r>
              <a:rPr lang="en-US" altLang="en-US" sz="2100" dirty="0">
                <a:ea typeface="ＭＳ Ｐゴシック" panose="020B0600070205080204" pitchFamily="34" charset="-128"/>
              </a:rPr>
              <a:t> unrequested objects to client</a:t>
            </a:r>
          </a:p>
          <a:p>
            <a:pPr marL="259556" indent="-210741"/>
            <a:r>
              <a:rPr lang="en-US" altLang="en-US" sz="2100" dirty="0">
                <a:ea typeface="ＭＳ Ｐゴシック" panose="020B0600070205080204" pitchFamily="34" charset="-128"/>
              </a:rPr>
              <a:t>divide objects into frames, schedule frames to mitigate HOL blocking</a:t>
            </a:r>
          </a:p>
          <a:p>
            <a:pPr lvl="1"/>
            <a:endParaRPr lang="en-US" altLang="en-US" sz="1800" dirty="0">
              <a:ea typeface="ＭＳ Ｐゴシック" panose="020B0600070205080204" pitchFamily="34" charset="-128"/>
            </a:endParaRPr>
          </a:p>
          <a:p>
            <a:pPr lvl="1"/>
            <a:endParaRPr lang="en-US" altLang="en-US" sz="1800" dirty="0">
              <a:ea typeface="ＭＳ Ｐゴシック" panose="020B0600070205080204" pitchFamily="34" charset="-128"/>
            </a:endParaRPr>
          </a:p>
        </p:txBody>
      </p:sp>
      <p:sp>
        <p:nvSpPr>
          <p:cNvPr id="5" name="Slide Number Placeholder 2">
            <a:extLst>
              <a:ext uri="{FF2B5EF4-FFF2-40B4-BE49-F238E27FC236}">
                <a16:creationId xmlns:a16="http://schemas.microsoft.com/office/drawing/2014/main" id="{11978295-803F-FC46-BFCF-47BC5B65601E}"/>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30</a:t>
            </a:fld>
            <a:endParaRPr lang="en-US" dirty="0"/>
          </a:p>
        </p:txBody>
      </p:sp>
    </p:spTree>
    <p:extLst>
      <p:ext uri="{BB962C8B-B14F-4D97-AF65-F5344CB8AC3E}">
        <p14:creationId xmlns:p14="http://schemas.microsoft.com/office/powerpoint/2010/main" val="16621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42159"/>
            <a:ext cx="7886700" cy="670967"/>
          </a:xfrm>
        </p:spPr>
        <p:txBody>
          <a:bodyPr>
            <a:normAutofit/>
          </a:bodyPr>
          <a:lstStyle/>
          <a:p>
            <a:r>
              <a:rPr lang="en-US" dirty="0">
                <a:ea typeface="ＭＳ Ｐゴシック" panose="020B0600070205080204" pitchFamily="34" charset="-128"/>
              </a:rPr>
              <a:t>HTTP/2: mitigating HOL blocking</a:t>
            </a:r>
            <a:endParaRPr lang="en-US" dirty="0"/>
          </a:p>
        </p:txBody>
      </p:sp>
      <p:sp>
        <p:nvSpPr>
          <p:cNvPr id="272" name="Rectangle 3">
            <a:extLst>
              <a:ext uri="{FF2B5EF4-FFF2-40B4-BE49-F238E27FC236}">
                <a16:creationId xmlns:a16="http://schemas.microsoft.com/office/drawing/2014/main" id="{8CBA4EFF-1AC8-A245-B998-4DDACE8C36D2}"/>
              </a:ext>
            </a:extLst>
          </p:cNvPr>
          <p:cNvSpPr txBox="1">
            <a:spLocks noChangeArrowheads="1"/>
          </p:cNvSpPr>
          <p:nvPr/>
        </p:nvSpPr>
        <p:spPr>
          <a:xfrm>
            <a:off x="599019" y="1813126"/>
            <a:ext cx="8337830" cy="37748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a:buNone/>
            </a:pPr>
            <a:r>
              <a:rPr lang="en-US" altLang="en-US" sz="2100" dirty="0">
                <a:ea typeface="ＭＳ Ｐゴシック" panose="020B0600070205080204" pitchFamily="34" charset="-128"/>
              </a:rPr>
              <a:t>HTTP 1.1: client requests 1 large object (e.g., video file, and 3 smaller objects)</a:t>
            </a:r>
          </a:p>
          <a:p>
            <a:pPr lvl="1"/>
            <a:endParaRPr lang="en-US" altLang="en-US" sz="1800" dirty="0">
              <a:ea typeface="ＭＳ Ｐゴシック" panose="020B0600070205080204" pitchFamily="34" charset="-128"/>
            </a:endParaRPr>
          </a:p>
        </p:txBody>
      </p:sp>
      <p:sp>
        <p:nvSpPr>
          <p:cNvPr id="11" name="Text Box 5">
            <a:extLst>
              <a:ext uri="{FF2B5EF4-FFF2-40B4-BE49-F238E27FC236}">
                <a16:creationId xmlns:a16="http://schemas.microsoft.com/office/drawing/2014/main" id="{9C81A400-509D-8B49-94F6-4A247623F1EE}"/>
              </a:ext>
            </a:extLst>
          </p:cNvPr>
          <p:cNvSpPr txBox="1">
            <a:spLocks noChangeArrowheads="1"/>
          </p:cNvSpPr>
          <p:nvPr/>
        </p:nvSpPr>
        <p:spPr bwMode="auto">
          <a:xfrm>
            <a:off x="2159301" y="3034131"/>
            <a:ext cx="6156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500" dirty="0">
                <a:solidFill>
                  <a:srgbClr val="CC0000"/>
                </a:solidFill>
                <a:latin typeface="+mn-lt"/>
              </a:rPr>
              <a:t>client</a:t>
            </a:r>
          </a:p>
        </p:txBody>
      </p:sp>
      <p:sp>
        <p:nvSpPr>
          <p:cNvPr id="12" name="Text Box 6">
            <a:extLst>
              <a:ext uri="{FF2B5EF4-FFF2-40B4-BE49-F238E27FC236}">
                <a16:creationId xmlns:a16="http://schemas.microsoft.com/office/drawing/2014/main" id="{1C4A8696-15E9-F34E-9D6B-A386450B2B8A}"/>
              </a:ext>
            </a:extLst>
          </p:cNvPr>
          <p:cNvSpPr txBox="1">
            <a:spLocks noChangeArrowheads="1"/>
          </p:cNvSpPr>
          <p:nvPr/>
        </p:nvSpPr>
        <p:spPr bwMode="auto">
          <a:xfrm>
            <a:off x="5249579" y="2276443"/>
            <a:ext cx="6735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500" dirty="0">
                <a:solidFill>
                  <a:srgbClr val="CC0000"/>
                </a:solidFill>
                <a:latin typeface="+mn-lt"/>
              </a:rPr>
              <a:t>server</a:t>
            </a:r>
          </a:p>
        </p:txBody>
      </p:sp>
      <p:grpSp>
        <p:nvGrpSpPr>
          <p:cNvPr id="13" name="Group 34">
            <a:extLst>
              <a:ext uri="{FF2B5EF4-FFF2-40B4-BE49-F238E27FC236}">
                <a16:creationId xmlns:a16="http://schemas.microsoft.com/office/drawing/2014/main" id="{3F9049F0-AD0D-BB4A-9A38-AE6CD2DEE44B}"/>
              </a:ext>
            </a:extLst>
          </p:cNvPr>
          <p:cNvGrpSpPr>
            <a:grpSpLocks/>
          </p:cNvGrpSpPr>
          <p:nvPr/>
        </p:nvGrpSpPr>
        <p:grpSpPr bwMode="auto">
          <a:xfrm>
            <a:off x="5426226" y="2553902"/>
            <a:ext cx="316706" cy="514350"/>
            <a:chOff x="4140" y="429"/>
            <a:chExt cx="1425" cy="2396"/>
          </a:xfrm>
        </p:grpSpPr>
        <p:sp>
          <p:nvSpPr>
            <p:cNvPr id="14" name="Freeform 35">
              <a:extLst>
                <a:ext uri="{FF2B5EF4-FFF2-40B4-BE49-F238E27FC236}">
                  <a16:creationId xmlns:a16="http://schemas.microsoft.com/office/drawing/2014/main" id="{803C6B5A-D9D1-EB4A-A391-52C6BC681D84}"/>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 name="Rectangle 36">
              <a:extLst>
                <a:ext uri="{FF2B5EF4-FFF2-40B4-BE49-F238E27FC236}">
                  <a16:creationId xmlns:a16="http://schemas.microsoft.com/office/drawing/2014/main" id="{743E8922-0B4F-124B-8E08-EAFC48A26AC2}"/>
                </a:ext>
              </a:extLst>
            </p:cNvPr>
            <p:cNvSpPr>
              <a:spLocks noChangeArrowheads="1"/>
            </p:cNvSpPr>
            <p:nvPr/>
          </p:nvSpPr>
          <p:spPr bwMode="auto">
            <a:xfrm>
              <a:off x="4204" y="429"/>
              <a:ext cx="1050"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6" name="Freeform 37">
              <a:extLst>
                <a:ext uri="{FF2B5EF4-FFF2-40B4-BE49-F238E27FC236}">
                  <a16:creationId xmlns:a16="http://schemas.microsoft.com/office/drawing/2014/main" id="{B8099CED-B66E-A64F-9D64-36008CA1795B}"/>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 name="Freeform 38">
              <a:extLst>
                <a:ext uri="{FF2B5EF4-FFF2-40B4-BE49-F238E27FC236}">
                  <a16:creationId xmlns:a16="http://schemas.microsoft.com/office/drawing/2014/main" id="{8E10A1E3-E714-724B-9A56-653D39FCCDCC}"/>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8" name="Rectangle 39">
              <a:extLst>
                <a:ext uri="{FF2B5EF4-FFF2-40B4-BE49-F238E27FC236}">
                  <a16:creationId xmlns:a16="http://schemas.microsoft.com/office/drawing/2014/main" id="{51B7511E-9F4A-634B-B78E-ADF6D024CA43}"/>
                </a:ext>
              </a:extLst>
            </p:cNvPr>
            <p:cNvSpPr>
              <a:spLocks noChangeArrowheads="1"/>
            </p:cNvSpPr>
            <p:nvPr/>
          </p:nvSpPr>
          <p:spPr bwMode="auto">
            <a:xfrm>
              <a:off x="4210" y="695"/>
              <a:ext cx="600"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19" name="Group 40">
              <a:extLst>
                <a:ext uri="{FF2B5EF4-FFF2-40B4-BE49-F238E27FC236}">
                  <a16:creationId xmlns:a16="http://schemas.microsoft.com/office/drawing/2014/main" id="{5B0CC43F-BAC2-3140-B5A3-62B0B2DB20E0}"/>
                </a:ext>
              </a:extLst>
            </p:cNvPr>
            <p:cNvGrpSpPr>
              <a:grpSpLocks/>
            </p:cNvGrpSpPr>
            <p:nvPr/>
          </p:nvGrpSpPr>
          <p:grpSpPr bwMode="auto">
            <a:xfrm>
              <a:off x="4749" y="668"/>
              <a:ext cx="581" cy="145"/>
              <a:chOff x="614" y="2568"/>
              <a:chExt cx="725" cy="139"/>
            </a:xfrm>
          </p:grpSpPr>
          <p:sp>
            <p:nvSpPr>
              <p:cNvPr id="44" name="AutoShape 41">
                <a:extLst>
                  <a:ext uri="{FF2B5EF4-FFF2-40B4-BE49-F238E27FC236}">
                    <a16:creationId xmlns:a16="http://schemas.microsoft.com/office/drawing/2014/main" id="{15BC3053-32F0-D74D-89AF-8B97E27A3909}"/>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45" name="AutoShape 42">
                <a:extLst>
                  <a:ext uri="{FF2B5EF4-FFF2-40B4-BE49-F238E27FC236}">
                    <a16:creationId xmlns:a16="http://schemas.microsoft.com/office/drawing/2014/main" id="{20995AA6-2DCD-3745-B56B-D4A2BD016FEA}"/>
                  </a:ext>
                </a:extLst>
              </p:cNvPr>
              <p:cNvSpPr>
                <a:spLocks noChangeArrowheads="1"/>
              </p:cNvSpPr>
              <p:nvPr/>
            </p:nvSpPr>
            <p:spPr bwMode="auto">
              <a:xfrm>
                <a:off x="630" y="2583"/>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20" name="Rectangle 43">
              <a:extLst>
                <a:ext uri="{FF2B5EF4-FFF2-40B4-BE49-F238E27FC236}">
                  <a16:creationId xmlns:a16="http://schemas.microsoft.com/office/drawing/2014/main" id="{A0AB9F72-54CB-1348-80D1-B314D48A04CD}"/>
                </a:ext>
              </a:extLst>
            </p:cNvPr>
            <p:cNvSpPr>
              <a:spLocks noChangeArrowheads="1"/>
            </p:cNvSpPr>
            <p:nvPr/>
          </p:nvSpPr>
          <p:spPr bwMode="auto">
            <a:xfrm>
              <a:off x="4226" y="1017"/>
              <a:ext cx="595"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21" name="Group 44">
              <a:extLst>
                <a:ext uri="{FF2B5EF4-FFF2-40B4-BE49-F238E27FC236}">
                  <a16:creationId xmlns:a16="http://schemas.microsoft.com/office/drawing/2014/main" id="{9E4659C2-4E42-B443-84EF-9148F9288BE3}"/>
                </a:ext>
              </a:extLst>
            </p:cNvPr>
            <p:cNvGrpSpPr>
              <a:grpSpLocks/>
            </p:cNvGrpSpPr>
            <p:nvPr/>
          </p:nvGrpSpPr>
          <p:grpSpPr bwMode="auto">
            <a:xfrm>
              <a:off x="4747" y="994"/>
              <a:ext cx="581" cy="134"/>
              <a:chOff x="614" y="2568"/>
              <a:chExt cx="725" cy="139"/>
            </a:xfrm>
          </p:grpSpPr>
          <p:sp>
            <p:nvSpPr>
              <p:cNvPr id="42" name="AutoShape 45">
                <a:extLst>
                  <a:ext uri="{FF2B5EF4-FFF2-40B4-BE49-F238E27FC236}">
                    <a16:creationId xmlns:a16="http://schemas.microsoft.com/office/drawing/2014/main" id="{D8903B39-8265-544A-9AFB-566D599B94BF}"/>
                  </a:ext>
                </a:extLst>
              </p:cNvPr>
              <p:cNvSpPr>
                <a:spLocks noChangeArrowheads="1"/>
              </p:cNvSpPr>
              <p:nvPr/>
            </p:nvSpPr>
            <p:spPr bwMode="auto">
              <a:xfrm>
                <a:off x="612" y="2569"/>
                <a:ext cx="729"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43" name="AutoShape 46">
                <a:extLst>
                  <a:ext uri="{FF2B5EF4-FFF2-40B4-BE49-F238E27FC236}">
                    <a16:creationId xmlns:a16="http://schemas.microsoft.com/office/drawing/2014/main" id="{FD67A903-00AF-8F4D-B4F7-1CE981372C02}"/>
                  </a:ext>
                </a:extLst>
              </p:cNvPr>
              <p:cNvSpPr>
                <a:spLocks noChangeArrowheads="1"/>
              </p:cNvSpPr>
              <p:nvPr/>
            </p:nvSpPr>
            <p:spPr bwMode="auto">
              <a:xfrm>
                <a:off x="625"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22" name="Rectangle 47">
              <a:extLst>
                <a:ext uri="{FF2B5EF4-FFF2-40B4-BE49-F238E27FC236}">
                  <a16:creationId xmlns:a16="http://schemas.microsoft.com/office/drawing/2014/main" id="{4CE4A0E0-E439-5A47-BF8B-98C51081AA9D}"/>
                </a:ext>
              </a:extLst>
            </p:cNvPr>
            <p:cNvSpPr>
              <a:spLocks noChangeArrowheads="1"/>
            </p:cNvSpPr>
            <p:nvPr/>
          </p:nvSpPr>
          <p:spPr bwMode="auto">
            <a:xfrm>
              <a:off x="4215" y="13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23" name="Rectangle 48">
              <a:extLst>
                <a:ext uri="{FF2B5EF4-FFF2-40B4-BE49-F238E27FC236}">
                  <a16:creationId xmlns:a16="http://schemas.microsoft.com/office/drawing/2014/main" id="{9C3A9589-0AF1-484B-8D65-785BF63FA907}"/>
                </a:ext>
              </a:extLst>
            </p:cNvPr>
            <p:cNvSpPr>
              <a:spLocks noChangeArrowheads="1"/>
            </p:cNvSpPr>
            <p:nvPr/>
          </p:nvSpPr>
          <p:spPr bwMode="auto">
            <a:xfrm>
              <a:off x="4226" y="16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24" name="Group 49">
              <a:extLst>
                <a:ext uri="{FF2B5EF4-FFF2-40B4-BE49-F238E27FC236}">
                  <a16:creationId xmlns:a16="http://schemas.microsoft.com/office/drawing/2014/main" id="{B0BBD09F-6C03-C742-8A03-DE01670CB532}"/>
                </a:ext>
              </a:extLst>
            </p:cNvPr>
            <p:cNvGrpSpPr>
              <a:grpSpLocks/>
            </p:cNvGrpSpPr>
            <p:nvPr/>
          </p:nvGrpSpPr>
          <p:grpSpPr bwMode="auto">
            <a:xfrm>
              <a:off x="4735" y="1627"/>
              <a:ext cx="582" cy="151"/>
              <a:chOff x="614" y="2568"/>
              <a:chExt cx="725" cy="139"/>
            </a:xfrm>
          </p:grpSpPr>
          <p:sp>
            <p:nvSpPr>
              <p:cNvPr id="40" name="AutoShape 50">
                <a:extLst>
                  <a:ext uri="{FF2B5EF4-FFF2-40B4-BE49-F238E27FC236}">
                    <a16:creationId xmlns:a16="http://schemas.microsoft.com/office/drawing/2014/main" id="{F540A08B-AEF4-A545-BD11-4851FF84EDEE}"/>
                  </a:ext>
                </a:extLst>
              </p:cNvPr>
              <p:cNvSpPr>
                <a:spLocks noChangeArrowheads="1"/>
              </p:cNvSpPr>
              <p:nvPr/>
            </p:nvSpPr>
            <p:spPr bwMode="auto">
              <a:xfrm>
                <a:off x="614" y="2568"/>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41" name="AutoShape 51">
                <a:extLst>
                  <a:ext uri="{FF2B5EF4-FFF2-40B4-BE49-F238E27FC236}">
                    <a16:creationId xmlns:a16="http://schemas.microsoft.com/office/drawing/2014/main" id="{3E831A66-2030-664B-A089-E131017C23D6}"/>
                  </a:ext>
                </a:extLst>
              </p:cNvPr>
              <p:cNvSpPr>
                <a:spLocks noChangeArrowheads="1"/>
              </p:cNvSpPr>
              <p:nvPr/>
            </p:nvSpPr>
            <p:spPr bwMode="auto">
              <a:xfrm>
                <a:off x="627" y="2583"/>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25" name="Freeform 52">
              <a:extLst>
                <a:ext uri="{FF2B5EF4-FFF2-40B4-BE49-F238E27FC236}">
                  <a16:creationId xmlns:a16="http://schemas.microsoft.com/office/drawing/2014/main" id="{EB110631-8DF7-8E4E-A94B-F2F52EA1E58F}"/>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26" name="Group 53">
              <a:extLst>
                <a:ext uri="{FF2B5EF4-FFF2-40B4-BE49-F238E27FC236}">
                  <a16:creationId xmlns:a16="http://schemas.microsoft.com/office/drawing/2014/main" id="{0605E8F2-9F9A-7648-8BA6-ABA0DFC79339}"/>
                </a:ext>
              </a:extLst>
            </p:cNvPr>
            <p:cNvGrpSpPr>
              <a:grpSpLocks/>
            </p:cNvGrpSpPr>
            <p:nvPr/>
          </p:nvGrpSpPr>
          <p:grpSpPr bwMode="auto">
            <a:xfrm>
              <a:off x="4739" y="1327"/>
              <a:ext cx="582" cy="139"/>
              <a:chOff x="614" y="2568"/>
              <a:chExt cx="725" cy="139"/>
            </a:xfrm>
          </p:grpSpPr>
          <p:sp>
            <p:nvSpPr>
              <p:cNvPr id="38" name="AutoShape 54">
                <a:extLst>
                  <a:ext uri="{FF2B5EF4-FFF2-40B4-BE49-F238E27FC236}">
                    <a16:creationId xmlns:a16="http://schemas.microsoft.com/office/drawing/2014/main" id="{D18E181B-E7B4-7D4A-A9B8-9FDE56CEBEA7}"/>
                  </a:ext>
                </a:extLst>
              </p:cNvPr>
              <p:cNvSpPr>
                <a:spLocks noChangeArrowheads="1"/>
              </p:cNvSpPr>
              <p:nvPr/>
            </p:nvSpPr>
            <p:spPr bwMode="auto">
              <a:xfrm>
                <a:off x="615" y="2568"/>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9" name="AutoShape 55">
                <a:extLst>
                  <a:ext uri="{FF2B5EF4-FFF2-40B4-BE49-F238E27FC236}">
                    <a16:creationId xmlns:a16="http://schemas.microsoft.com/office/drawing/2014/main" id="{0A0D2D66-4293-5E42-AB2B-B27978D8D73F}"/>
                  </a:ext>
                </a:extLst>
              </p:cNvPr>
              <p:cNvSpPr>
                <a:spLocks noChangeArrowheads="1"/>
              </p:cNvSpPr>
              <p:nvPr/>
            </p:nvSpPr>
            <p:spPr bwMode="auto">
              <a:xfrm>
                <a:off x="629" y="2585"/>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27" name="Rectangle 56">
              <a:extLst>
                <a:ext uri="{FF2B5EF4-FFF2-40B4-BE49-F238E27FC236}">
                  <a16:creationId xmlns:a16="http://schemas.microsoft.com/office/drawing/2014/main" id="{29DA363B-DCCE-0E42-97D8-C3675780D8DA}"/>
                </a:ext>
              </a:extLst>
            </p:cNvPr>
            <p:cNvSpPr>
              <a:spLocks noChangeArrowheads="1"/>
            </p:cNvSpPr>
            <p:nvPr/>
          </p:nvSpPr>
          <p:spPr bwMode="auto">
            <a:xfrm>
              <a:off x="5249" y="429"/>
              <a:ext cx="70"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28" name="Freeform 57">
              <a:extLst>
                <a:ext uri="{FF2B5EF4-FFF2-40B4-BE49-F238E27FC236}">
                  <a16:creationId xmlns:a16="http://schemas.microsoft.com/office/drawing/2014/main" id="{003F54F8-B50A-A745-830C-199E1BDB2573}"/>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9" name="Freeform 58">
              <a:extLst>
                <a:ext uri="{FF2B5EF4-FFF2-40B4-BE49-F238E27FC236}">
                  <a16:creationId xmlns:a16="http://schemas.microsoft.com/office/drawing/2014/main" id="{7C5A7536-BE63-4040-ABA1-74B2DEB36640}"/>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0" name="Oval 59">
              <a:extLst>
                <a:ext uri="{FF2B5EF4-FFF2-40B4-BE49-F238E27FC236}">
                  <a16:creationId xmlns:a16="http://schemas.microsoft.com/office/drawing/2014/main" id="{22686AD2-E3C1-444A-BFBF-DA43577786AE}"/>
                </a:ext>
              </a:extLst>
            </p:cNvPr>
            <p:cNvSpPr>
              <a:spLocks noChangeArrowheads="1"/>
            </p:cNvSpPr>
            <p:nvPr/>
          </p:nvSpPr>
          <p:spPr bwMode="auto">
            <a:xfrm>
              <a:off x="5517" y="2609"/>
              <a:ext cx="48" cy="1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1" name="Freeform 60">
              <a:extLst>
                <a:ext uri="{FF2B5EF4-FFF2-40B4-BE49-F238E27FC236}">
                  <a16:creationId xmlns:a16="http://schemas.microsoft.com/office/drawing/2014/main" id="{A511E8EF-CCBE-984C-81CA-5741AD13A422}"/>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2" name="AutoShape 61">
              <a:extLst>
                <a:ext uri="{FF2B5EF4-FFF2-40B4-BE49-F238E27FC236}">
                  <a16:creationId xmlns:a16="http://schemas.microsoft.com/office/drawing/2014/main" id="{E12F38C4-3DA7-4848-A901-A1CCC93301B2}"/>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3" name="AutoShape 62">
              <a:extLst>
                <a:ext uri="{FF2B5EF4-FFF2-40B4-BE49-F238E27FC236}">
                  <a16:creationId xmlns:a16="http://schemas.microsoft.com/office/drawing/2014/main" id="{48A88A52-5BBB-4743-AF8B-09BA6FDF0D97}"/>
                </a:ext>
              </a:extLst>
            </p:cNvPr>
            <p:cNvSpPr>
              <a:spLocks noChangeArrowheads="1"/>
            </p:cNvSpPr>
            <p:nvPr/>
          </p:nvSpPr>
          <p:spPr bwMode="auto">
            <a:xfrm>
              <a:off x="4204" y="2709"/>
              <a:ext cx="107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4" name="Oval 63">
              <a:extLst>
                <a:ext uri="{FF2B5EF4-FFF2-40B4-BE49-F238E27FC236}">
                  <a16:creationId xmlns:a16="http://schemas.microsoft.com/office/drawing/2014/main" id="{D48CE070-E4DE-984E-B8A5-1FAECB3FCE35}"/>
                </a:ext>
              </a:extLst>
            </p:cNvPr>
            <p:cNvSpPr>
              <a:spLocks noChangeArrowheads="1"/>
            </p:cNvSpPr>
            <p:nvPr/>
          </p:nvSpPr>
          <p:spPr bwMode="auto">
            <a:xfrm>
              <a:off x="4306" y="2381"/>
              <a:ext cx="161"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5" name="Oval 64">
              <a:extLst>
                <a:ext uri="{FF2B5EF4-FFF2-40B4-BE49-F238E27FC236}">
                  <a16:creationId xmlns:a16="http://schemas.microsoft.com/office/drawing/2014/main" id="{3AACC7F2-958D-5A4E-B37D-C55208B6F9BD}"/>
                </a:ext>
              </a:extLst>
            </p:cNvPr>
            <p:cNvSpPr>
              <a:spLocks noChangeArrowheads="1"/>
            </p:cNvSpPr>
            <p:nvPr/>
          </p:nvSpPr>
          <p:spPr bwMode="auto">
            <a:xfrm>
              <a:off x="4488" y="2381"/>
              <a:ext cx="155"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350">
                <a:solidFill>
                  <a:srgbClr val="FF0000"/>
                </a:solidFill>
                <a:latin typeface="+mn-lt"/>
                <a:cs typeface="Arial" panose="020B0604020202020204" pitchFamily="34" charset="0"/>
              </a:endParaRPr>
            </a:p>
          </p:txBody>
        </p:sp>
        <p:sp>
          <p:nvSpPr>
            <p:cNvPr id="36" name="Oval 65">
              <a:extLst>
                <a:ext uri="{FF2B5EF4-FFF2-40B4-BE49-F238E27FC236}">
                  <a16:creationId xmlns:a16="http://schemas.microsoft.com/office/drawing/2014/main" id="{F26427F9-3E33-EB43-B662-FA88A41C6D85}"/>
                </a:ext>
              </a:extLst>
            </p:cNvPr>
            <p:cNvSpPr>
              <a:spLocks noChangeArrowheads="1"/>
            </p:cNvSpPr>
            <p:nvPr/>
          </p:nvSpPr>
          <p:spPr bwMode="auto">
            <a:xfrm>
              <a:off x="4660" y="2381"/>
              <a:ext cx="161"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7" name="Rectangle 66">
              <a:extLst>
                <a:ext uri="{FF2B5EF4-FFF2-40B4-BE49-F238E27FC236}">
                  <a16:creationId xmlns:a16="http://schemas.microsoft.com/office/drawing/2014/main" id="{8F1829D6-46E0-BC42-B764-C952B46A2498}"/>
                </a:ext>
              </a:extLst>
            </p:cNvPr>
            <p:cNvSpPr>
              <a:spLocks noChangeArrowheads="1"/>
            </p:cNvSpPr>
            <p:nvPr/>
          </p:nvSpPr>
          <p:spPr bwMode="auto">
            <a:xfrm>
              <a:off x="5061" y="1838"/>
              <a:ext cx="86"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grpSp>
        <p:nvGrpSpPr>
          <p:cNvPr id="46" name="Group 67">
            <a:extLst>
              <a:ext uri="{FF2B5EF4-FFF2-40B4-BE49-F238E27FC236}">
                <a16:creationId xmlns:a16="http://schemas.microsoft.com/office/drawing/2014/main" id="{E398CB23-1767-0048-89F5-62C5E9AF7865}"/>
              </a:ext>
            </a:extLst>
          </p:cNvPr>
          <p:cNvGrpSpPr>
            <a:grpSpLocks/>
          </p:cNvGrpSpPr>
          <p:nvPr/>
        </p:nvGrpSpPr>
        <p:grpSpPr bwMode="auto">
          <a:xfrm>
            <a:off x="2163999" y="2576223"/>
            <a:ext cx="557213" cy="557213"/>
            <a:chOff x="-44" y="1473"/>
            <a:chExt cx="981" cy="1105"/>
          </a:xfrm>
        </p:grpSpPr>
        <p:pic>
          <p:nvPicPr>
            <p:cNvPr id="47" name="Picture 68" descr="desktop_computer_stylized_medium">
              <a:extLst>
                <a:ext uri="{FF2B5EF4-FFF2-40B4-BE49-F238E27FC236}">
                  <a16:creationId xmlns:a16="http://schemas.microsoft.com/office/drawing/2014/main" id="{8EC7FF3D-42E5-D345-8DA9-637E325A41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69">
              <a:extLst>
                <a:ext uri="{FF2B5EF4-FFF2-40B4-BE49-F238E27FC236}">
                  <a16:creationId xmlns:a16="http://schemas.microsoft.com/office/drawing/2014/main" id="{A9F3AAA5-0B80-934E-BA4C-75AD71012D04}"/>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cxnSp>
        <p:nvCxnSpPr>
          <p:cNvPr id="5" name="Straight Arrow Connector 4">
            <a:extLst>
              <a:ext uri="{FF2B5EF4-FFF2-40B4-BE49-F238E27FC236}">
                <a16:creationId xmlns:a16="http://schemas.microsoft.com/office/drawing/2014/main" id="{CFD5BA50-AF40-4342-8C77-22AF37730C06}"/>
              </a:ext>
            </a:extLst>
          </p:cNvPr>
          <p:cNvCxnSpPr>
            <a:cxnSpLocks/>
          </p:cNvCxnSpPr>
          <p:nvPr/>
        </p:nvCxnSpPr>
        <p:spPr>
          <a:xfrm>
            <a:off x="2644902" y="2950864"/>
            <a:ext cx="2932509" cy="1955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CF97F68-AA2C-FB49-ABBC-199B7521D0A1}"/>
              </a:ext>
            </a:extLst>
          </p:cNvPr>
          <p:cNvSpPr txBox="1"/>
          <p:nvPr/>
        </p:nvSpPr>
        <p:spPr>
          <a:xfrm>
            <a:off x="4569948" y="2857948"/>
            <a:ext cx="669074" cy="276999"/>
          </a:xfrm>
          <a:prstGeom prst="rect">
            <a:avLst/>
          </a:prstGeom>
          <a:noFill/>
        </p:spPr>
        <p:txBody>
          <a:bodyPr wrap="square" rtlCol="0">
            <a:spAutoFit/>
          </a:bodyPr>
          <a:lstStyle/>
          <a:p>
            <a:r>
              <a:rPr lang="en-US" sz="1200" dirty="0"/>
              <a:t>GET O</a:t>
            </a:r>
            <a:r>
              <a:rPr lang="en-US" sz="1200" baseline="-25000" dirty="0"/>
              <a:t>1</a:t>
            </a:r>
          </a:p>
        </p:txBody>
      </p:sp>
      <p:sp>
        <p:nvSpPr>
          <p:cNvPr id="51" name="TextBox 50">
            <a:extLst>
              <a:ext uri="{FF2B5EF4-FFF2-40B4-BE49-F238E27FC236}">
                <a16:creationId xmlns:a16="http://schemas.microsoft.com/office/drawing/2014/main" id="{854675CA-3B4C-CC4F-AFB8-7456C2CEC59A}"/>
              </a:ext>
            </a:extLst>
          </p:cNvPr>
          <p:cNvSpPr txBox="1"/>
          <p:nvPr/>
        </p:nvSpPr>
        <p:spPr>
          <a:xfrm>
            <a:off x="3968848" y="2804827"/>
            <a:ext cx="669074" cy="276999"/>
          </a:xfrm>
          <a:prstGeom prst="rect">
            <a:avLst/>
          </a:prstGeom>
          <a:noFill/>
        </p:spPr>
        <p:txBody>
          <a:bodyPr wrap="square" rtlCol="0">
            <a:spAutoFit/>
          </a:bodyPr>
          <a:lstStyle/>
          <a:p>
            <a:r>
              <a:rPr lang="en-US" sz="1200" dirty="0"/>
              <a:t>GET O</a:t>
            </a:r>
            <a:r>
              <a:rPr lang="en-US" sz="1200" baseline="-25000" dirty="0"/>
              <a:t>2</a:t>
            </a:r>
          </a:p>
        </p:txBody>
      </p:sp>
      <p:sp>
        <p:nvSpPr>
          <p:cNvPr id="52" name="TextBox 51">
            <a:extLst>
              <a:ext uri="{FF2B5EF4-FFF2-40B4-BE49-F238E27FC236}">
                <a16:creationId xmlns:a16="http://schemas.microsoft.com/office/drawing/2014/main" id="{EBB1F67B-C0F8-024A-91A3-3517B8E3A8B6}"/>
              </a:ext>
            </a:extLst>
          </p:cNvPr>
          <p:cNvSpPr txBox="1"/>
          <p:nvPr/>
        </p:nvSpPr>
        <p:spPr>
          <a:xfrm>
            <a:off x="3385330" y="2760829"/>
            <a:ext cx="669074" cy="276999"/>
          </a:xfrm>
          <a:prstGeom prst="rect">
            <a:avLst/>
          </a:prstGeom>
          <a:noFill/>
        </p:spPr>
        <p:txBody>
          <a:bodyPr wrap="square" rtlCol="0">
            <a:spAutoFit/>
          </a:bodyPr>
          <a:lstStyle/>
          <a:p>
            <a:r>
              <a:rPr lang="en-US" sz="1200" dirty="0"/>
              <a:t>GET O</a:t>
            </a:r>
            <a:r>
              <a:rPr lang="en-US" sz="1200" baseline="-25000" dirty="0"/>
              <a:t>3</a:t>
            </a:r>
          </a:p>
        </p:txBody>
      </p:sp>
      <p:sp>
        <p:nvSpPr>
          <p:cNvPr id="53" name="TextBox 52">
            <a:extLst>
              <a:ext uri="{FF2B5EF4-FFF2-40B4-BE49-F238E27FC236}">
                <a16:creationId xmlns:a16="http://schemas.microsoft.com/office/drawing/2014/main" id="{33D26801-4441-6448-9C51-E7BF273943AE}"/>
              </a:ext>
            </a:extLst>
          </p:cNvPr>
          <p:cNvSpPr txBox="1"/>
          <p:nvPr/>
        </p:nvSpPr>
        <p:spPr>
          <a:xfrm>
            <a:off x="2790949" y="2712652"/>
            <a:ext cx="669074" cy="276999"/>
          </a:xfrm>
          <a:prstGeom prst="rect">
            <a:avLst/>
          </a:prstGeom>
          <a:noFill/>
        </p:spPr>
        <p:txBody>
          <a:bodyPr wrap="square" rtlCol="0">
            <a:spAutoFit/>
          </a:bodyPr>
          <a:lstStyle/>
          <a:p>
            <a:r>
              <a:rPr lang="en-US" sz="1200" dirty="0"/>
              <a:t>GET O</a:t>
            </a:r>
            <a:r>
              <a:rPr lang="en-US" sz="1200" baseline="-25000" dirty="0"/>
              <a:t>4</a:t>
            </a:r>
          </a:p>
        </p:txBody>
      </p:sp>
      <p:sp>
        <p:nvSpPr>
          <p:cNvPr id="63" name="Rectangle 62">
            <a:extLst>
              <a:ext uri="{FF2B5EF4-FFF2-40B4-BE49-F238E27FC236}">
                <a16:creationId xmlns:a16="http://schemas.microsoft.com/office/drawing/2014/main" id="{38FF6E3C-DC0A-2A42-A83A-2B0D55A3D376}"/>
              </a:ext>
            </a:extLst>
          </p:cNvPr>
          <p:cNvSpPr/>
          <p:nvPr/>
        </p:nvSpPr>
        <p:spPr>
          <a:xfrm>
            <a:off x="6465257" y="3188901"/>
            <a:ext cx="669074" cy="1478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ectangle 63">
            <a:extLst>
              <a:ext uri="{FF2B5EF4-FFF2-40B4-BE49-F238E27FC236}">
                <a16:creationId xmlns:a16="http://schemas.microsoft.com/office/drawing/2014/main" id="{790AB6BC-5FA2-CD42-9930-4B26196539D4}"/>
              </a:ext>
            </a:extLst>
          </p:cNvPr>
          <p:cNvSpPr/>
          <p:nvPr/>
        </p:nvSpPr>
        <p:spPr>
          <a:xfrm>
            <a:off x="6468001" y="4678368"/>
            <a:ext cx="669073" cy="82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8" name="Group 7">
            <a:extLst>
              <a:ext uri="{FF2B5EF4-FFF2-40B4-BE49-F238E27FC236}">
                <a16:creationId xmlns:a16="http://schemas.microsoft.com/office/drawing/2014/main" id="{3BCCEA0D-BD56-2144-8446-6F45775C9DAB}"/>
              </a:ext>
            </a:extLst>
          </p:cNvPr>
          <p:cNvGrpSpPr/>
          <p:nvPr/>
        </p:nvGrpSpPr>
        <p:grpSpPr>
          <a:xfrm>
            <a:off x="2550686" y="3155448"/>
            <a:ext cx="3039694" cy="1673683"/>
            <a:chOff x="3400914" y="3064264"/>
            <a:chExt cx="4052925" cy="2231577"/>
          </a:xfrm>
        </p:grpSpPr>
        <p:cxnSp>
          <p:nvCxnSpPr>
            <p:cNvPr id="59" name="Straight Arrow Connector 58">
              <a:extLst>
                <a:ext uri="{FF2B5EF4-FFF2-40B4-BE49-F238E27FC236}">
                  <a16:creationId xmlns:a16="http://schemas.microsoft.com/office/drawing/2014/main" id="{FD6DCCE9-A422-404A-94DE-DE520C1D2809}"/>
                </a:ext>
              </a:extLst>
            </p:cNvPr>
            <p:cNvCxnSpPr>
              <a:cxnSpLocks/>
            </p:cNvCxnSpPr>
            <p:nvPr/>
          </p:nvCxnSpPr>
          <p:spPr>
            <a:xfrm flipH="1">
              <a:off x="3400914" y="5022530"/>
              <a:ext cx="4052925" cy="2733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48">
              <a:extLst>
                <a:ext uri="{FF2B5EF4-FFF2-40B4-BE49-F238E27FC236}">
                  <a16:creationId xmlns:a16="http://schemas.microsoft.com/office/drawing/2014/main" id="{AF7FDDA2-EA85-004E-AB1B-97A9090ECD2A}"/>
                </a:ext>
              </a:extLst>
            </p:cNvPr>
            <p:cNvSpPr/>
            <p:nvPr/>
          </p:nvSpPr>
          <p:spPr>
            <a:xfrm>
              <a:off x="3517643" y="3064264"/>
              <a:ext cx="3868169" cy="2226179"/>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67383 w 3876052"/>
                <a:gd name="connsiteY0" fmla="*/ 0 h 2226179"/>
                <a:gd name="connsiteX1" fmla="*/ 411 w 3876052"/>
                <a:gd name="connsiteY1" fmla="*/ 273465 h 2226179"/>
                <a:gd name="connsiteX2" fmla="*/ 411 w 3876052"/>
                <a:gd name="connsiteY2" fmla="*/ 2226179 h 2226179"/>
                <a:gd name="connsiteX3" fmla="*/ 3875929 w 3876052"/>
                <a:gd name="connsiteY3" fmla="*/ 1956987 h 2226179"/>
                <a:gd name="connsiteX4" fmla="*/ 3867383 w 3876052"/>
                <a:gd name="connsiteY4" fmla="*/ 0 h 2226179"/>
                <a:gd name="connsiteX0" fmla="*/ 3867383 w 3871845"/>
                <a:gd name="connsiteY0" fmla="*/ 0 h 2226179"/>
                <a:gd name="connsiteX1" fmla="*/ 411 w 3871845"/>
                <a:gd name="connsiteY1" fmla="*/ 273465 h 2226179"/>
                <a:gd name="connsiteX2" fmla="*/ 411 w 3871845"/>
                <a:gd name="connsiteY2" fmla="*/ 2226179 h 2226179"/>
                <a:gd name="connsiteX3" fmla="*/ 3871656 w 3871845"/>
                <a:gd name="connsiteY3" fmla="*/ 1969806 h 2226179"/>
                <a:gd name="connsiteX4" fmla="*/ 3867383 w 3871845"/>
                <a:gd name="connsiteY4" fmla="*/ 0 h 2226179"/>
                <a:gd name="connsiteX0" fmla="*/ 3867383 w 3872034"/>
                <a:gd name="connsiteY0" fmla="*/ 0 h 2226179"/>
                <a:gd name="connsiteX1" fmla="*/ 411 w 3872034"/>
                <a:gd name="connsiteY1" fmla="*/ 273465 h 2226179"/>
                <a:gd name="connsiteX2" fmla="*/ 411 w 3872034"/>
                <a:gd name="connsiteY2" fmla="*/ 2226179 h 2226179"/>
                <a:gd name="connsiteX3" fmla="*/ 3871656 w 3872034"/>
                <a:gd name="connsiteY3" fmla="*/ 1969806 h 2226179"/>
                <a:gd name="connsiteX4" fmla="*/ 3867383 w 3872034"/>
                <a:gd name="connsiteY4" fmla="*/ 0 h 2226179"/>
                <a:gd name="connsiteX0" fmla="*/ 3867383 w 3868169"/>
                <a:gd name="connsiteY0" fmla="*/ 0 h 2226179"/>
                <a:gd name="connsiteX1" fmla="*/ 411 w 3868169"/>
                <a:gd name="connsiteY1" fmla="*/ 273465 h 2226179"/>
                <a:gd name="connsiteX2" fmla="*/ 411 w 3868169"/>
                <a:gd name="connsiteY2" fmla="*/ 2226179 h 2226179"/>
                <a:gd name="connsiteX3" fmla="*/ 3863110 w 3868169"/>
                <a:gd name="connsiteY3" fmla="*/ 1969806 h 2226179"/>
                <a:gd name="connsiteX4" fmla="*/ 3867383 w 3868169"/>
                <a:gd name="connsiteY4" fmla="*/ 0 h 222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169" h="2226179">
                  <a:moveTo>
                    <a:pt x="3867383" y="0"/>
                  </a:moveTo>
                  <a:lnTo>
                    <a:pt x="411" y="273465"/>
                  </a:lnTo>
                  <a:cubicBezTo>
                    <a:pt x="1835" y="927218"/>
                    <a:pt x="-1013" y="1572426"/>
                    <a:pt x="411" y="2226179"/>
                  </a:cubicBezTo>
                  <a:lnTo>
                    <a:pt x="3863110" y="1969806"/>
                  </a:lnTo>
                  <a:cubicBezTo>
                    <a:pt x="3864534" y="1311780"/>
                    <a:pt x="3870232" y="615297"/>
                    <a:pt x="386738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 name="Group 9">
            <a:extLst>
              <a:ext uri="{FF2B5EF4-FFF2-40B4-BE49-F238E27FC236}">
                <a16:creationId xmlns:a16="http://schemas.microsoft.com/office/drawing/2014/main" id="{1032D652-964E-9F43-98C4-FFCFB51B8116}"/>
              </a:ext>
            </a:extLst>
          </p:cNvPr>
          <p:cNvGrpSpPr/>
          <p:nvPr/>
        </p:nvGrpSpPr>
        <p:grpSpPr>
          <a:xfrm>
            <a:off x="2542259" y="4647976"/>
            <a:ext cx="3048120" cy="289942"/>
            <a:chOff x="3389679" y="5054301"/>
            <a:chExt cx="4064160" cy="386589"/>
          </a:xfrm>
        </p:grpSpPr>
        <p:cxnSp>
          <p:nvCxnSpPr>
            <p:cNvPr id="60" name="Straight Arrow Connector 59">
              <a:extLst>
                <a:ext uri="{FF2B5EF4-FFF2-40B4-BE49-F238E27FC236}">
                  <a16:creationId xmlns:a16="http://schemas.microsoft.com/office/drawing/2014/main" id="{74B14409-7AA2-6647-870D-F81D3E4A7B92}"/>
                </a:ext>
              </a:extLst>
            </p:cNvPr>
            <p:cNvCxnSpPr>
              <a:cxnSpLocks/>
            </p:cNvCxnSpPr>
            <p:nvPr/>
          </p:nvCxnSpPr>
          <p:spPr>
            <a:xfrm flipH="1">
              <a:off x="3389679" y="5161562"/>
              <a:ext cx="4064160" cy="2793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Freeform 66">
              <a:extLst>
                <a:ext uri="{FF2B5EF4-FFF2-40B4-BE49-F238E27FC236}">
                  <a16:creationId xmlns:a16="http://schemas.microsoft.com/office/drawing/2014/main" id="{40D71812-E6AC-D143-8CC1-FD1BA4C52E80}"/>
                </a:ext>
              </a:extLst>
            </p:cNvPr>
            <p:cNvSpPr/>
            <p:nvPr/>
          </p:nvSpPr>
          <p:spPr>
            <a:xfrm>
              <a:off x="3519116" y="5054301"/>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54" name="Group 53">
            <a:extLst>
              <a:ext uri="{FF2B5EF4-FFF2-40B4-BE49-F238E27FC236}">
                <a16:creationId xmlns:a16="http://schemas.microsoft.com/office/drawing/2014/main" id="{40FB06DE-F29F-A246-84EE-63E1636623F1}"/>
              </a:ext>
            </a:extLst>
          </p:cNvPr>
          <p:cNvGrpSpPr/>
          <p:nvPr/>
        </p:nvGrpSpPr>
        <p:grpSpPr>
          <a:xfrm>
            <a:off x="2550886" y="4941162"/>
            <a:ext cx="3021602" cy="281517"/>
            <a:chOff x="3401181" y="5445216"/>
            <a:chExt cx="4028803" cy="375356"/>
          </a:xfrm>
        </p:grpSpPr>
        <p:cxnSp>
          <p:nvCxnSpPr>
            <p:cNvPr id="62" name="Straight Arrow Connector 61">
              <a:extLst>
                <a:ext uri="{FF2B5EF4-FFF2-40B4-BE49-F238E27FC236}">
                  <a16:creationId xmlns:a16="http://schemas.microsoft.com/office/drawing/2014/main" id="{58B400F4-D655-EC45-9A58-A60137EE250C}"/>
                </a:ext>
              </a:extLst>
            </p:cNvPr>
            <p:cNvCxnSpPr>
              <a:cxnSpLocks/>
            </p:cNvCxnSpPr>
            <p:nvPr/>
          </p:nvCxnSpPr>
          <p:spPr>
            <a:xfrm flipH="1">
              <a:off x="3401181" y="5534648"/>
              <a:ext cx="4028803" cy="2699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Freeform 69">
              <a:extLst>
                <a:ext uri="{FF2B5EF4-FFF2-40B4-BE49-F238E27FC236}">
                  <a16:creationId xmlns:a16="http://schemas.microsoft.com/office/drawing/2014/main" id="{E5D9F6BF-C428-4448-A3F0-EC7E244381F1}"/>
                </a:ext>
              </a:extLst>
            </p:cNvPr>
            <p:cNvSpPr/>
            <p:nvPr/>
          </p:nvSpPr>
          <p:spPr>
            <a:xfrm>
              <a:off x="3504762" y="5445216"/>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grpSp>
      <p:grpSp>
        <p:nvGrpSpPr>
          <p:cNvPr id="3" name="Group 2">
            <a:extLst>
              <a:ext uri="{FF2B5EF4-FFF2-40B4-BE49-F238E27FC236}">
                <a16:creationId xmlns:a16="http://schemas.microsoft.com/office/drawing/2014/main" id="{CFF15201-6C51-0E4C-8DF2-2874D9BB5094}"/>
              </a:ext>
            </a:extLst>
          </p:cNvPr>
          <p:cNvGrpSpPr/>
          <p:nvPr/>
        </p:nvGrpSpPr>
        <p:grpSpPr>
          <a:xfrm>
            <a:off x="1313057" y="4691336"/>
            <a:ext cx="1230995" cy="276999"/>
            <a:chOff x="1750742" y="5112121"/>
            <a:chExt cx="1641327" cy="369332"/>
          </a:xfrm>
        </p:grpSpPr>
        <p:cxnSp>
          <p:nvCxnSpPr>
            <p:cNvPr id="80" name="Straight Arrow Connector 79">
              <a:extLst>
                <a:ext uri="{FF2B5EF4-FFF2-40B4-BE49-F238E27FC236}">
                  <a16:creationId xmlns:a16="http://schemas.microsoft.com/office/drawing/2014/main" id="{720A34E6-D1D9-9946-A671-F07C7305187C}"/>
                </a:ext>
              </a:extLst>
            </p:cNvPr>
            <p:cNvCxnSpPr>
              <a:cxnSpLocks/>
            </p:cNvCxnSpPr>
            <p:nvPr/>
          </p:nvCxnSpPr>
          <p:spPr>
            <a:xfrm flipH="1">
              <a:off x="1750742" y="5290443"/>
              <a:ext cx="1641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1869B0B9-3B24-694E-ACA6-3C15E7F0A7AA}"/>
                </a:ext>
              </a:extLst>
            </p:cNvPr>
            <p:cNvGrpSpPr/>
            <p:nvPr/>
          </p:nvGrpSpPr>
          <p:grpSpPr>
            <a:xfrm>
              <a:off x="2136070" y="5112121"/>
              <a:ext cx="459104" cy="369332"/>
              <a:chOff x="2709565" y="5090498"/>
              <a:chExt cx="459104" cy="369332"/>
            </a:xfrm>
          </p:grpSpPr>
          <p:sp>
            <p:nvSpPr>
              <p:cNvPr id="90" name="Rectangle 89">
                <a:extLst>
                  <a:ext uri="{FF2B5EF4-FFF2-40B4-BE49-F238E27FC236}">
                    <a16:creationId xmlns:a16="http://schemas.microsoft.com/office/drawing/2014/main" id="{50D49D93-5523-2D40-A4B4-2C25959CCB4C}"/>
                  </a:ext>
                </a:extLst>
              </p:cNvPr>
              <p:cNvSpPr/>
              <p:nvPr/>
            </p:nvSpPr>
            <p:spPr>
              <a:xfrm>
                <a:off x="2785241" y="5146384"/>
                <a:ext cx="252731" cy="22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TextBox 84">
                <a:extLst>
                  <a:ext uri="{FF2B5EF4-FFF2-40B4-BE49-F238E27FC236}">
                    <a16:creationId xmlns:a16="http://schemas.microsoft.com/office/drawing/2014/main" id="{024E2305-8E5C-AA43-A3E7-0B4250CBA647}"/>
                  </a:ext>
                </a:extLst>
              </p:cNvPr>
              <p:cNvSpPr txBox="1"/>
              <p:nvPr/>
            </p:nvSpPr>
            <p:spPr>
              <a:xfrm>
                <a:off x="2709565" y="5090498"/>
                <a:ext cx="459104" cy="369332"/>
              </a:xfrm>
              <a:prstGeom prst="rect">
                <a:avLst/>
              </a:prstGeom>
              <a:noFill/>
            </p:spPr>
            <p:txBody>
              <a:bodyPr wrap="square" rtlCol="0">
                <a:spAutoFit/>
              </a:bodyPr>
              <a:lstStyle/>
              <a:p>
                <a:r>
                  <a:rPr lang="en-US" sz="1200" dirty="0"/>
                  <a:t>O</a:t>
                </a:r>
                <a:r>
                  <a:rPr lang="en-US" sz="1200" baseline="-25000" dirty="0"/>
                  <a:t>1</a:t>
                </a:r>
              </a:p>
            </p:txBody>
          </p:sp>
        </p:grpSp>
      </p:grpSp>
      <p:sp>
        <p:nvSpPr>
          <p:cNvPr id="94" name="Rectangle 93">
            <a:extLst>
              <a:ext uri="{FF2B5EF4-FFF2-40B4-BE49-F238E27FC236}">
                <a16:creationId xmlns:a16="http://schemas.microsoft.com/office/drawing/2014/main" id="{63ACB7C6-C932-A244-9314-0E6B7F0BABA7}"/>
              </a:ext>
            </a:extLst>
          </p:cNvPr>
          <p:cNvSpPr/>
          <p:nvPr/>
        </p:nvSpPr>
        <p:spPr>
          <a:xfrm>
            <a:off x="1839920" y="4854959"/>
            <a:ext cx="189548" cy="1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F5600D4F-86F9-0C49-A7FC-8E1F0F10C16E}"/>
              </a:ext>
            </a:extLst>
          </p:cNvPr>
          <p:cNvGrpSpPr/>
          <p:nvPr/>
        </p:nvGrpSpPr>
        <p:grpSpPr>
          <a:xfrm>
            <a:off x="1313057" y="4813050"/>
            <a:ext cx="1230879" cy="276999"/>
            <a:chOff x="1750742" y="5274392"/>
            <a:chExt cx="1641172" cy="369332"/>
          </a:xfrm>
        </p:grpSpPr>
        <p:cxnSp>
          <p:nvCxnSpPr>
            <p:cNvPr id="82" name="Straight Arrow Connector 81">
              <a:extLst>
                <a:ext uri="{FF2B5EF4-FFF2-40B4-BE49-F238E27FC236}">
                  <a16:creationId xmlns:a16="http://schemas.microsoft.com/office/drawing/2014/main" id="{6CC15AA8-A7F6-FE4A-B121-E8AC009EFE51}"/>
                </a:ext>
              </a:extLst>
            </p:cNvPr>
            <p:cNvCxnSpPr>
              <a:cxnSpLocks/>
            </p:cNvCxnSpPr>
            <p:nvPr/>
          </p:nvCxnSpPr>
          <p:spPr>
            <a:xfrm flipH="1">
              <a:off x="1750742" y="5442843"/>
              <a:ext cx="16411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4597425E-DF5C-7647-B600-A70497B20E94}"/>
                </a:ext>
              </a:extLst>
            </p:cNvPr>
            <p:cNvSpPr txBox="1"/>
            <p:nvPr/>
          </p:nvSpPr>
          <p:spPr>
            <a:xfrm>
              <a:off x="2384557" y="5274392"/>
              <a:ext cx="459104" cy="369332"/>
            </a:xfrm>
            <a:prstGeom prst="rect">
              <a:avLst/>
            </a:prstGeom>
            <a:noFill/>
          </p:spPr>
          <p:txBody>
            <a:bodyPr wrap="square" rtlCol="0">
              <a:spAutoFit/>
            </a:bodyPr>
            <a:lstStyle/>
            <a:p>
              <a:r>
                <a:rPr lang="en-US" sz="1200" dirty="0"/>
                <a:t>O</a:t>
              </a:r>
              <a:r>
                <a:rPr lang="en-US" sz="1200" baseline="-25000" dirty="0"/>
                <a:t>2</a:t>
              </a:r>
            </a:p>
          </p:txBody>
        </p:sp>
      </p:grpSp>
      <p:grpSp>
        <p:nvGrpSpPr>
          <p:cNvPr id="7" name="Group 6">
            <a:extLst>
              <a:ext uri="{FF2B5EF4-FFF2-40B4-BE49-F238E27FC236}">
                <a16:creationId xmlns:a16="http://schemas.microsoft.com/office/drawing/2014/main" id="{DF5B72F1-6258-1D46-8B4C-28D067B642BD}"/>
              </a:ext>
            </a:extLst>
          </p:cNvPr>
          <p:cNvGrpSpPr/>
          <p:nvPr/>
        </p:nvGrpSpPr>
        <p:grpSpPr>
          <a:xfrm>
            <a:off x="1313057" y="4982299"/>
            <a:ext cx="1233260" cy="276999"/>
            <a:chOff x="1750742" y="5500058"/>
            <a:chExt cx="1644347" cy="369332"/>
          </a:xfrm>
        </p:grpSpPr>
        <p:cxnSp>
          <p:nvCxnSpPr>
            <p:cNvPr id="83" name="Straight Arrow Connector 82">
              <a:extLst>
                <a:ext uri="{FF2B5EF4-FFF2-40B4-BE49-F238E27FC236}">
                  <a16:creationId xmlns:a16="http://schemas.microsoft.com/office/drawing/2014/main" id="{665F1FBC-EB6D-914C-954B-043B19E2CEC2}"/>
                </a:ext>
              </a:extLst>
            </p:cNvPr>
            <p:cNvCxnSpPr>
              <a:cxnSpLocks/>
            </p:cNvCxnSpPr>
            <p:nvPr/>
          </p:nvCxnSpPr>
          <p:spPr>
            <a:xfrm flipH="1">
              <a:off x="1750742" y="5670973"/>
              <a:ext cx="16443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88D8925B-CD48-6346-BBE6-8AD1F024192A}"/>
                </a:ext>
              </a:extLst>
            </p:cNvPr>
            <p:cNvSpPr txBox="1"/>
            <p:nvPr/>
          </p:nvSpPr>
          <p:spPr>
            <a:xfrm>
              <a:off x="2578112" y="5500058"/>
              <a:ext cx="459104" cy="369332"/>
            </a:xfrm>
            <a:prstGeom prst="rect">
              <a:avLst/>
            </a:prstGeom>
            <a:noFill/>
          </p:spPr>
          <p:txBody>
            <a:bodyPr wrap="square" rtlCol="0">
              <a:spAutoFit/>
            </a:bodyPr>
            <a:lstStyle/>
            <a:p>
              <a:r>
                <a:rPr lang="en-US" sz="1200" dirty="0"/>
                <a:t>O</a:t>
              </a:r>
              <a:r>
                <a:rPr lang="en-US" sz="1200" baseline="-25000" dirty="0"/>
                <a:t>3</a:t>
              </a:r>
            </a:p>
          </p:txBody>
        </p:sp>
      </p:grpSp>
      <p:grpSp>
        <p:nvGrpSpPr>
          <p:cNvPr id="55" name="Group 54">
            <a:extLst>
              <a:ext uri="{FF2B5EF4-FFF2-40B4-BE49-F238E27FC236}">
                <a16:creationId xmlns:a16="http://schemas.microsoft.com/office/drawing/2014/main" id="{2E3B66F0-9018-8E4D-819B-CF6530707FCC}"/>
              </a:ext>
            </a:extLst>
          </p:cNvPr>
          <p:cNvGrpSpPr/>
          <p:nvPr/>
        </p:nvGrpSpPr>
        <p:grpSpPr>
          <a:xfrm>
            <a:off x="1313056" y="5083463"/>
            <a:ext cx="1230995" cy="276999"/>
            <a:chOff x="1750742" y="5634943"/>
            <a:chExt cx="1641326" cy="369332"/>
          </a:xfrm>
        </p:grpSpPr>
        <p:cxnSp>
          <p:nvCxnSpPr>
            <p:cNvPr id="84" name="Straight Arrow Connector 83">
              <a:extLst>
                <a:ext uri="{FF2B5EF4-FFF2-40B4-BE49-F238E27FC236}">
                  <a16:creationId xmlns:a16="http://schemas.microsoft.com/office/drawing/2014/main" id="{DB9888CD-41C5-4646-87F1-56C4C74BA58F}"/>
                </a:ext>
              </a:extLst>
            </p:cNvPr>
            <p:cNvCxnSpPr>
              <a:cxnSpLocks/>
            </p:cNvCxnSpPr>
            <p:nvPr/>
          </p:nvCxnSpPr>
          <p:spPr>
            <a:xfrm flipH="1">
              <a:off x="1750742" y="5804632"/>
              <a:ext cx="1641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D494163-6EBC-544B-A9C5-6828F477C4BF}"/>
                </a:ext>
              </a:extLst>
            </p:cNvPr>
            <p:cNvSpPr txBox="1"/>
            <p:nvPr/>
          </p:nvSpPr>
          <p:spPr>
            <a:xfrm>
              <a:off x="2779554" y="5634943"/>
              <a:ext cx="459104" cy="369332"/>
            </a:xfrm>
            <a:prstGeom prst="rect">
              <a:avLst/>
            </a:prstGeom>
            <a:noFill/>
          </p:spPr>
          <p:txBody>
            <a:bodyPr wrap="square" rtlCol="0">
              <a:spAutoFit/>
            </a:bodyPr>
            <a:lstStyle/>
            <a:p>
              <a:r>
                <a:rPr lang="en-US" sz="1200" dirty="0"/>
                <a:t>O</a:t>
              </a:r>
              <a:r>
                <a:rPr lang="en-US" sz="1200" baseline="-25000" dirty="0"/>
                <a:t>4</a:t>
              </a:r>
            </a:p>
          </p:txBody>
        </p:sp>
      </p:grpSp>
      <p:sp>
        <p:nvSpPr>
          <p:cNvPr id="98" name="Rectangle 97">
            <a:extLst>
              <a:ext uri="{FF2B5EF4-FFF2-40B4-BE49-F238E27FC236}">
                <a16:creationId xmlns:a16="http://schemas.microsoft.com/office/drawing/2014/main" id="{CFAEFC89-AAE1-D248-8065-2DCB806A42B8}"/>
              </a:ext>
            </a:extLst>
          </p:cNvPr>
          <p:cNvSpPr/>
          <p:nvPr/>
        </p:nvSpPr>
        <p:spPr>
          <a:xfrm>
            <a:off x="6468002" y="4768184"/>
            <a:ext cx="669073" cy="827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9" name="Rectangle 98">
            <a:extLst>
              <a:ext uri="{FF2B5EF4-FFF2-40B4-BE49-F238E27FC236}">
                <a16:creationId xmlns:a16="http://schemas.microsoft.com/office/drawing/2014/main" id="{B85586A7-784E-134B-85D7-D63EAD126974}"/>
              </a:ext>
            </a:extLst>
          </p:cNvPr>
          <p:cNvSpPr/>
          <p:nvPr/>
        </p:nvSpPr>
        <p:spPr>
          <a:xfrm>
            <a:off x="6468002" y="4835025"/>
            <a:ext cx="669073" cy="827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0" name="Rectangle 99">
            <a:extLst>
              <a:ext uri="{FF2B5EF4-FFF2-40B4-BE49-F238E27FC236}">
                <a16:creationId xmlns:a16="http://schemas.microsoft.com/office/drawing/2014/main" id="{88A20BE8-0DED-0F46-A15A-6CA9C220DD67}"/>
              </a:ext>
            </a:extLst>
          </p:cNvPr>
          <p:cNvSpPr/>
          <p:nvPr/>
        </p:nvSpPr>
        <p:spPr>
          <a:xfrm>
            <a:off x="6465258" y="4926303"/>
            <a:ext cx="669073" cy="827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2" name="TextBox 91">
            <a:extLst>
              <a:ext uri="{FF2B5EF4-FFF2-40B4-BE49-F238E27FC236}">
                <a16:creationId xmlns:a16="http://schemas.microsoft.com/office/drawing/2014/main" id="{8AF7AE2C-A59F-D247-BD00-087A82CBE885}"/>
              </a:ext>
            </a:extLst>
          </p:cNvPr>
          <p:cNvSpPr txBox="1"/>
          <p:nvPr/>
        </p:nvSpPr>
        <p:spPr>
          <a:xfrm>
            <a:off x="6241529" y="2856436"/>
            <a:ext cx="1920438" cy="300082"/>
          </a:xfrm>
          <a:prstGeom prst="rect">
            <a:avLst/>
          </a:prstGeom>
          <a:noFill/>
        </p:spPr>
        <p:txBody>
          <a:bodyPr wrap="square" rtlCol="0">
            <a:spAutoFit/>
          </a:bodyPr>
          <a:lstStyle/>
          <a:p>
            <a:r>
              <a:rPr lang="en-US" sz="1350" dirty="0"/>
              <a:t>object data requested</a:t>
            </a:r>
          </a:p>
        </p:txBody>
      </p:sp>
      <p:sp>
        <p:nvSpPr>
          <p:cNvPr id="101" name="Left Arrow 100">
            <a:extLst>
              <a:ext uri="{FF2B5EF4-FFF2-40B4-BE49-F238E27FC236}">
                <a16:creationId xmlns:a16="http://schemas.microsoft.com/office/drawing/2014/main" id="{9C9ACF7A-93F7-1144-933E-C07E1A9255BB}"/>
              </a:ext>
            </a:extLst>
          </p:cNvPr>
          <p:cNvSpPr/>
          <p:nvPr/>
        </p:nvSpPr>
        <p:spPr>
          <a:xfrm>
            <a:off x="5966602" y="3908266"/>
            <a:ext cx="447635" cy="276999"/>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Rectangle 103">
            <a:extLst>
              <a:ext uri="{FF2B5EF4-FFF2-40B4-BE49-F238E27FC236}">
                <a16:creationId xmlns:a16="http://schemas.microsoft.com/office/drawing/2014/main" id="{F92C3131-42F8-4447-929E-4F663CB535C3}"/>
              </a:ext>
            </a:extLst>
          </p:cNvPr>
          <p:cNvSpPr/>
          <p:nvPr/>
        </p:nvSpPr>
        <p:spPr>
          <a:xfrm>
            <a:off x="7549401" y="3629674"/>
            <a:ext cx="296100" cy="1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05" name="TextBox 104">
            <a:extLst>
              <a:ext uri="{FF2B5EF4-FFF2-40B4-BE49-F238E27FC236}">
                <a16:creationId xmlns:a16="http://schemas.microsoft.com/office/drawing/2014/main" id="{C66EC781-091E-0F4D-AB0D-84A37CFCF6E8}"/>
              </a:ext>
            </a:extLst>
          </p:cNvPr>
          <p:cNvSpPr txBox="1"/>
          <p:nvPr/>
        </p:nvSpPr>
        <p:spPr>
          <a:xfrm>
            <a:off x="7279990" y="3781308"/>
            <a:ext cx="537887" cy="369332"/>
          </a:xfrm>
          <a:prstGeom prst="rect">
            <a:avLst/>
          </a:prstGeom>
          <a:noFill/>
        </p:spPr>
        <p:txBody>
          <a:bodyPr wrap="square" rtlCol="0">
            <a:spAutoFit/>
          </a:bodyPr>
          <a:lstStyle/>
          <a:p>
            <a:r>
              <a:rPr lang="en-US" dirty="0"/>
              <a:t>O</a:t>
            </a:r>
            <a:r>
              <a:rPr lang="en-US" baseline="-25000" dirty="0"/>
              <a:t>1</a:t>
            </a:r>
          </a:p>
        </p:txBody>
      </p:sp>
      <p:sp>
        <p:nvSpPr>
          <p:cNvPr id="107" name="Rectangle 106">
            <a:extLst>
              <a:ext uri="{FF2B5EF4-FFF2-40B4-BE49-F238E27FC236}">
                <a16:creationId xmlns:a16="http://schemas.microsoft.com/office/drawing/2014/main" id="{F385891B-C7EB-5245-A25D-276FD77536AB}"/>
              </a:ext>
            </a:extLst>
          </p:cNvPr>
          <p:cNvSpPr/>
          <p:nvPr/>
        </p:nvSpPr>
        <p:spPr>
          <a:xfrm>
            <a:off x="7727558" y="3751378"/>
            <a:ext cx="296100" cy="1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08" name="TextBox 107">
            <a:extLst>
              <a:ext uri="{FF2B5EF4-FFF2-40B4-BE49-F238E27FC236}">
                <a16:creationId xmlns:a16="http://schemas.microsoft.com/office/drawing/2014/main" id="{9D8408DC-4E3D-7747-AD30-D5058E1B4D77}"/>
              </a:ext>
            </a:extLst>
          </p:cNvPr>
          <p:cNvSpPr txBox="1"/>
          <p:nvPr/>
        </p:nvSpPr>
        <p:spPr>
          <a:xfrm>
            <a:off x="7288055" y="4418216"/>
            <a:ext cx="537887" cy="369332"/>
          </a:xfrm>
          <a:prstGeom prst="rect">
            <a:avLst/>
          </a:prstGeom>
          <a:noFill/>
        </p:spPr>
        <p:txBody>
          <a:bodyPr wrap="square" rtlCol="0">
            <a:spAutoFit/>
          </a:bodyPr>
          <a:lstStyle/>
          <a:p>
            <a:r>
              <a:rPr lang="en-US" dirty="0"/>
              <a:t>O</a:t>
            </a:r>
            <a:r>
              <a:rPr lang="en-US" baseline="-25000" dirty="0"/>
              <a:t>2</a:t>
            </a:r>
          </a:p>
        </p:txBody>
      </p:sp>
      <p:sp>
        <p:nvSpPr>
          <p:cNvPr id="109" name="TextBox 108">
            <a:extLst>
              <a:ext uri="{FF2B5EF4-FFF2-40B4-BE49-F238E27FC236}">
                <a16:creationId xmlns:a16="http://schemas.microsoft.com/office/drawing/2014/main" id="{952069D3-515D-EA47-80C1-EAE65F1325BF}"/>
              </a:ext>
            </a:extLst>
          </p:cNvPr>
          <p:cNvSpPr txBox="1"/>
          <p:nvPr/>
        </p:nvSpPr>
        <p:spPr>
          <a:xfrm>
            <a:off x="7288031" y="4683673"/>
            <a:ext cx="537887" cy="369332"/>
          </a:xfrm>
          <a:prstGeom prst="rect">
            <a:avLst/>
          </a:prstGeom>
          <a:noFill/>
        </p:spPr>
        <p:txBody>
          <a:bodyPr wrap="square" rtlCol="0">
            <a:spAutoFit/>
          </a:bodyPr>
          <a:lstStyle/>
          <a:p>
            <a:r>
              <a:rPr lang="en-US" dirty="0"/>
              <a:t>O</a:t>
            </a:r>
            <a:r>
              <a:rPr lang="en-US" baseline="-25000" dirty="0"/>
              <a:t>3</a:t>
            </a:r>
          </a:p>
        </p:txBody>
      </p:sp>
      <p:sp>
        <p:nvSpPr>
          <p:cNvPr id="110" name="TextBox 109">
            <a:extLst>
              <a:ext uri="{FF2B5EF4-FFF2-40B4-BE49-F238E27FC236}">
                <a16:creationId xmlns:a16="http://schemas.microsoft.com/office/drawing/2014/main" id="{56E9B31D-F0E0-5E40-9F14-0871A03773A6}"/>
              </a:ext>
            </a:extLst>
          </p:cNvPr>
          <p:cNvSpPr txBox="1"/>
          <p:nvPr/>
        </p:nvSpPr>
        <p:spPr>
          <a:xfrm>
            <a:off x="7291659" y="4926303"/>
            <a:ext cx="537887" cy="369332"/>
          </a:xfrm>
          <a:prstGeom prst="rect">
            <a:avLst/>
          </a:prstGeom>
          <a:noFill/>
        </p:spPr>
        <p:txBody>
          <a:bodyPr wrap="square" rtlCol="0">
            <a:spAutoFit/>
          </a:bodyPr>
          <a:lstStyle/>
          <a:p>
            <a:r>
              <a:rPr lang="en-US" dirty="0"/>
              <a:t>O</a:t>
            </a:r>
            <a:r>
              <a:rPr lang="en-US" baseline="-25000" dirty="0"/>
              <a:t>4</a:t>
            </a:r>
          </a:p>
        </p:txBody>
      </p:sp>
      <p:cxnSp>
        <p:nvCxnSpPr>
          <p:cNvPr id="111" name="Straight Connector 110">
            <a:extLst>
              <a:ext uri="{FF2B5EF4-FFF2-40B4-BE49-F238E27FC236}">
                <a16:creationId xmlns:a16="http://schemas.microsoft.com/office/drawing/2014/main" id="{D10A1F28-D7BB-BD4E-8F4C-AE1B9F56323C}"/>
              </a:ext>
            </a:extLst>
          </p:cNvPr>
          <p:cNvCxnSpPr>
            <a:cxnSpLocks/>
          </p:cNvCxnSpPr>
          <p:nvPr/>
        </p:nvCxnSpPr>
        <p:spPr>
          <a:xfrm>
            <a:off x="7187657" y="4850911"/>
            <a:ext cx="1396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89079BE-214E-8B42-950F-55C58E69DED5}"/>
              </a:ext>
            </a:extLst>
          </p:cNvPr>
          <p:cNvCxnSpPr>
            <a:cxnSpLocks/>
          </p:cNvCxnSpPr>
          <p:nvPr/>
        </p:nvCxnSpPr>
        <p:spPr>
          <a:xfrm flipV="1">
            <a:off x="7191796" y="4624147"/>
            <a:ext cx="135500" cy="109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A29B81E-105C-7842-9461-2546211EC2C6}"/>
              </a:ext>
            </a:extLst>
          </p:cNvPr>
          <p:cNvCxnSpPr>
            <a:cxnSpLocks/>
          </p:cNvCxnSpPr>
          <p:nvPr/>
        </p:nvCxnSpPr>
        <p:spPr>
          <a:xfrm>
            <a:off x="7195233" y="4984139"/>
            <a:ext cx="135500" cy="109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3">
            <a:extLst>
              <a:ext uri="{FF2B5EF4-FFF2-40B4-BE49-F238E27FC236}">
                <a16:creationId xmlns:a16="http://schemas.microsoft.com/office/drawing/2014/main" id="{A8987A85-6673-8C45-92B4-FA947F072F67}"/>
              </a:ext>
            </a:extLst>
          </p:cNvPr>
          <p:cNvSpPr txBox="1">
            <a:spLocks noChangeArrowheads="1"/>
          </p:cNvSpPr>
          <p:nvPr/>
        </p:nvSpPr>
        <p:spPr>
          <a:xfrm>
            <a:off x="1807684" y="5535811"/>
            <a:ext cx="6338981" cy="37748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a:buNone/>
            </a:pPr>
            <a:r>
              <a:rPr lang="en-US" altLang="en-US" sz="1800" i="1" dirty="0">
                <a:ea typeface="ＭＳ Ｐゴシック" panose="020B0600070205080204" pitchFamily="34" charset="-128"/>
              </a:rPr>
              <a:t>objects delivered in order requested: O</a:t>
            </a:r>
            <a:r>
              <a:rPr lang="en-US" altLang="en-US" sz="1800" i="1" baseline="-25000" dirty="0">
                <a:ea typeface="ＭＳ Ｐゴシック" panose="020B0600070205080204" pitchFamily="34" charset="-128"/>
              </a:rPr>
              <a:t>2</a:t>
            </a:r>
            <a:r>
              <a:rPr lang="en-US" altLang="en-US" sz="1800" i="1" dirty="0">
                <a:ea typeface="ＭＳ Ｐゴシック" panose="020B0600070205080204" pitchFamily="34" charset="-128"/>
              </a:rPr>
              <a:t>, O</a:t>
            </a:r>
            <a:r>
              <a:rPr lang="en-US" altLang="en-US" sz="1800" i="1" baseline="-25000" dirty="0">
                <a:ea typeface="ＭＳ Ｐゴシック" panose="020B0600070205080204" pitchFamily="34" charset="-128"/>
              </a:rPr>
              <a:t>3</a:t>
            </a:r>
            <a:r>
              <a:rPr lang="en-US" altLang="en-US" sz="1800" i="1" dirty="0">
                <a:ea typeface="ＭＳ Ｐゴシック" panose="020B0600070205080204" pitchFamily="34" charset="-128"/>
              </a:rPr>
              <a:t>, O</a:t>
            </a:r>
            <a:r>
              <a:rPr lang="en-US" altLang="en-US" sz="1800" i="1" baseline="-25000" dirty="0">
                <a:ea typeface="ＭＳ Ｐゴシック" panose="020B0600070205080204" pitchFamily="34" charset="-128"/>
              </a:rPr>
              <a:t>4</a:t>
            </a:r>
            <a:r>
              <a:rPr lang="en-US" altLang="en-US" sz="1800" i="1" dirty="0">
                <a:ea typeface="ＭＳ Ｐゴシック" panose="020B0600070205080204" pitchFamily="34" charset="-128"/>
              </a:rPr>
              <a:t> wait behind O</a:t>
            </a:r>
            <a:r>
              <a:rPr lang="en-US" altLang="en-US" sz="1800" i="1" baseline="-25000" dirty="0">
                <a:ea typeface="ＭＳ Ｐゴシック" panose="020B0600070205080204" pitchFamily="34" charset="-128"/>
              </a:rPr>
              <a:t>1</a:t>
            </a:r>
          </a:p>
          <a:p>
            <a:pPr lvl="1"/>
            <a:endParaRPr lang="en-US" altLang="en-US" sz="1800" dirty="0">
              <a:ea typeface="ＭＳ Ｐゴシック" panose="020B0600070205080204" pitchFamily="34" charset="-128"/>
            </a:endParaRPr>
          </a:p>
        </p:txBody>
      </p:sp>
      <p:grpSp>
        <p:nvGrpSpPr>
          <p:cNvPr id="57" name="Group 56">
            <a:extLst>
              <a:ext uri="{FF2B5EF4-FFF2-40B4-BE49-F238E27FC236}">
                <a16:creationId xmlns:a16="http://schemas.microsoft.com/office/drawing/2014/main" id="{57772C53-CB21-F54B-81A4-80FA45EF0DCB}"/>
              </a:ext>
            </a:extLst>
          </p:cNvPr>
          <p:cNvGrpSpPr/>
          <p:nvPr/>
        </p:nvGrpSpPr>
        <p:grpSpPr>
          <a:xfrm>
            <a:off x="2550685" y="4753692"/>
            <a:ext cx="3021803" cy="357986"/>
            <a:chOff x="3400914" y="5195255"/>
            <a:chExt cx="4029070" cy="477315"/>
          </a:xfrm>
        </p:grpSpPr>
        <p:cxnSp>
          <p:nvCxnSpPr>
            <p:cNvPr id="61" name="Straight Arrow Connector 60">
              <a:extLst>
                <a:ext uri="{FF2B5EF4-FFF2-40B4-BE49-F238E27FC236}">
                  <a16:creationId xmlns:a16="http://schemas.microsoft.com/office/drawing/2014/main" id="{72FF5CC6-CED4-2143-AE2B-F90140B18684}"/>
                </a:ext>
              </a:extLst>
            </p:cNvPr>
            <p:cNvCxnSpPr>
              <a:cxnSpLocks/>
            </p:cNvCxnSpPr>
            <p:nvPr/>
          </p:nvCxnSpPr>
          <p:spPr>
            <a:xfrm flipH="1">
              <a:off x="3400914" y="5403102"/>
              <a:ext cx="4029070" cy="269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5A06D02B-5F32-3D42-9572-49327927E15A}"/>
                </a:ext>
              </a:extLst>
            </p:cNvPr>
            <p:cNvSpPr/>
            <p:nvPr/>
          </p:nvSpPr>
          <p:spPr>
            <a:xfrm>
              <a:off x="3520812" y="5195255"/>
              <a:ext cx="3866473" cy="468804"/>
            </a:xfrm>
            <a:custGeom>
              <a:avLst/>
              <a:gdLst>
                <a:gd name="connsiteX0" fmla="*/ 0 w 3866473"/>
                <a:gd name="connsiteY0" fmla="*/ 264573 h 468804"/>
                <a:gd name="connsiteX1" fmla="*/ 0 w 3866473"/>
                <a:gd name="connsiteY1" fmla="*/ 468804 h 468804"/>
                <a:gd name="connsiteX2" fmla="*/ 3866473 w 3866473"/>
                <a:gd name="connsiteY2" fmla="*/ 204232 h 468804"/>
                <a:gd name="connsiteX3" fmla="*/ 3861832 w 3866473"/>
                <a:gd name="connsiteY3" fmla="*/ 0 h 468804"/>
                <a:gd name="connsiteX4" fmla="*/ 0 w 3866473"/>
                <a:gd name="connsiteY4" fmla="*/ 264573 h 468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6473" h="468804">
                  <a:moveTo>
                    <a:pt x="0" y="264573"/>
                  </a:moveTo>
                  <a:lnTo>
                    <a:pt x="0" y="468804"/>
                  </a:lnTo>
                  <a:lnTo>
                    <a:pt x="3866473" y="204232"/>
                  </a:lnTo>
                  <a:lnTo>
                    <a:pt x="3861832" y="0"/>
                  </a:lnTo>
                  <a:lnTo>
                    <a:pt x="0" y="2645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3" name="Slide Number Placeholder 2">
            <a:extLst>
              <a:ext uri="{FF2B5EF4-FFF2-40B4-BE49-F238E27FC236}">
                <a16:creationId xmlns:a16="http://schemas.microsoft.com/office/drawing/2014/main" id="{1C473D8A-E960-DD42-828E-5FAE526BE60E}"/>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31</a:t>
            </a:fld>
            <a:endParaRPr lang="en-US" dirty="0"/>
          </a:p>
        </p:txBody>
      </p:sp>
    </p:spTree>
    <p:extLst>
      <p:ext uri="{BB962C8B-B14F-4D97-AF65-F5344CB8AC3E}">
        <p14:creationId xmlns:p14="http://schemas.microsoft.com/office/powerpoint/2010/main" val="33638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right)">
                                      <p:cBhvr>
                                        <p:cTn id="23" dur="500"/>
                                        <p:tgtEl>
                                          <p:spTgt spid="5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right)">
                                      <p:cBhvr>
                                        <p:cTn id="31" dur="500"/>
                                        <p:tgtEl>
                                          <p:spTgt spid="54"/>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right)">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dissolve">
                                      <p:cBhvr>
                                        <p:cTn id="40"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42159"/>
            <a:ext cx="7886700" cy="670967"/>
          </a:xfrm>
        </p:spPr>
        <p:txBody>
          <a:bodyPr>
            <a:normAutofit/>
          </a:bodyPr>
          <a:lstStyle/>
          <a:p>
            <a:r>
              <a:rPr lang="en-US" dirty="0">
                <a:ea typeface="ＭＳ Ｐゴシック" panose="020B0600070205080204" pitchFamily="34" charset="-128"/>
              </a:rPr>
              <a:t>HTTP/2: mitigating HOL blocking</a:t>
            </a:r>
            <a:endParaRPr lang="en-US" dirty="0"/>
          </a:p>
        </p:txBody>
      </p:sp>
      <p:sp>
        <p:nvSpPr>
          <p:cNvPr id="272" name="Rectangle 3">
            <a:extLst>
              <a:ext uri="{FF2B5EF4-FFF2-40B4-BE49-F238E27FC236}">
                <a16:creationId xmlns:a16="http://schemas.microsoft.com/office/drawing/2014/main" id="{8CBA4EFF-1AC8-A245-B998-4DDACE8C36D2}"/>
              </a:ext>
            </a:extLst>
          </p:cNvPr>
          <p:cNvSpPr txBox="1">
            <a:spLocks noChangeArrowheads="1"/>
          </p:cNvSpPr>
          <p:nvPr/>
        </p:nvSpPr>
        <p:spPr>
          <a:xfrm>
            <a:off x="599019" y="1813126"/>
            <a:ext cx="8337830" cy="37748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a:buNone/>
            </a:pPr>
            <a:r>
              <a:rPr lang="en-US" altLang="en-US" sz="2100" dirty="0">
                <a:ea typeface="ＭＳ Ｐゴシック" panose="020B0600070205080204" pitchFamily="34" charset="-128"/>
              </a:rPr>
              <a:t>HTTP/2: objects divided into frames, frame transmission interleaved</a:t>
            </a:r>
          </a:p>
          <a:p>
            <a:pPr lvl="1"/>
            <a:endParaRPr lang="en-US" altLang="en-US" sz="1800" dirty="0">
              <a:ea typeface="ＭＳ Ｐゴシック" panose="020B0600070205080204" pitchFamily="34" charset="-128"/>
            </a:endParaRPr>
          </a:p>
        </p:txBody>
      </p:sp>
      <p:sp>
        <p:nvSpPr>
          <p:cNvPr id="11" name="Text Box 5">
            <a:extLst>
              <a:ext uri="{FF2B5EF4-FFF2-40B4-BE49-F238E27FC236}">
                <a16:creationId xmlns:a16="http://schemas.microsoft.com/office/drawing/2014/main" id="{9C81A400-509D-8B49-94F6-4A247623F1EE}"/>
              </a:ext>
            </a:extLst>
          </p:cNvPr>
          <p:cNvSpPr txBox="1">
            <a:spLocks noChangeArrowheads="1"/>
          </p:cNvSpPr>
          <p:nvPr/>
        </p:nvSpPr>
        <p:spPr bwMode="auto">
          <a:xfrm>
            <a:off x="2159301" y="3034131"/>
            <a:ext cx="6156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500" dirty="0">
                <a:solidFill>
                  <a:srgbClr val="CC0000"/>
                </a:solidFill>
                <a:latin typeface="+mn-lt"/>
              </a:rPr>
              <a:t>client</a:t>
            </a:r>
          </a:p>
        </p:txBody>
      </p:sp>
      <p:sp>
        <p:nvSpPr>
          <p:cNvPr id="12" name="Text Box 6">
            <a:extLst>
              <a:ext uri="{FF2B5EF4-FFF2-40B4-BE49-F238E27FC236}">
                <a16:creationId xmlns:a16="http://schemas.microsoft.com/office/drawing/2014/main" id="{1C4A8696-15E9-F34E-9D6B-A386450B2B8A}"/>
              </a:ext>
            </a:extLst>
          </p:cNvPr>
          <p:cNvSpPr txBox="1">
            <a:spLocks noChangeArrowheads="1"/>
          </p:cNvSpPr>
          <p:nvPr/>
        </p:nvSpPr>
        <p:spPr bwMode="auto">
          <a:xfrm>
            <a:off x="5249579" y="2276443"/>
            <a:ext cx="6735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500" dirty="0">
                <a:solidFill>
                  <a:srgbClr val="CC0000"/>
                </a:solidFill>
                <a:latin typeface="+mn-lt"/>
              </a:rPr>
              <a:t>server</a:t>
            </a:r>
          </a:p>
        </p:txBody>
      </p:sp>
      <p:grpSp>
        <p:nvGrpSpPr>
          <p:cNvPr id="13" name="Group 34">
            <a:extLst>
              <a:ext uri="{FF2B5EF4-FFF2-40B4-BE49-F238E27FC236}">
                <a16:creationId xmlns:a16="http://schemas.microsoft.com/office/drawing/2014/main" id="{3F9049F0-AD0D-BB4A-9A38-AE6CD2DEE44B}"/>
              </a:ext>
            </a:extLst>
          </p:cNvPr>
          <p:cNvGrpSpPr>
            <a:grpSpLocks/>
          </p:cNvGrpSpPr>
          <p:nvPr/>
        </p:nvGrpSpPr>
        <p:grpSpPr bwMode="auto">
          <a:xfrm>
            <a:off x="5426226" y="2553902"/>
            <a:ext cx="316706" cy="514350"/>
            <a:chOff x="4140" y="429"/>
            <a:chExt cx="1425" cy="2396"/>
          </a:xfrm>
        </p:grpSpPr>
        <p:sp>
          <p:nvSpPr>
            <p:cNvPr id="14" name="Freeform 35">
              <a:extLst>
                <a:ext uri="{FF2B5EF4-FFF2-40B4-BE49-F238E27FC236}">
                  <a16:creationId xmlns:a16="http://schemas.microsoft.com/office/drawing/2014/main" id="{803C6B5A-D9D1-EB4A-A391-52C6BC681D84}"/>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 name="Rectangle 36">
              <a:extLst>
                <a:ext uri="{FF2B5EF4-FFF2-40B4-BE49-F238E27FC236}">
                  <a16:creationId xmlns:a16="http://schemas.microsoft.com/office/drawing/2014/main" id="{743E8922-0B4F-124B-8E08-EAFC48A26AC2}"/>
                </a:ext>
              </a:extLst>
            </p:cNvPr>
            <p:cNvSpPr>
              <a:spLocks noChangeArrowheads="1"/>
            </p:cNvSpPr>
            <p:nvPr/>
          </p:nvSpPr>
          <p:spPr bwMode="auto">
            <a:xfrm>
              <a:off x="4204" y="429"/>
              <a:ext cx="1050"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16" name="Freeform 37">
              <a:extLst>
                <a:ext uri="{FF2B5EF4-FFF2-40B4-BE49-F238E27FC236}">
                  <a16:creationId xmlns:a16="http://schemas.microsoft.com/office/drawing/2014/main" id="{B8099CED-B66E-A64F-9D64-36008CA1795B}"/>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 name="Freeform 38">
              <a:extLst>
                <a:ext uri="{FF2B5EF4-FFF2-40B4-BE49-F238E27FC236}">
                  <a16:creationId xmlns:a16="http://schemas.microsoft.com/office/drawing/2014/main" id="{8E10A1E3-E714-724B-9A56-653D39FCCDCC}"/>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8" name="Rectangle 39">
              <a:extLst>
                <a:ext uri="{FF2B5EF4-FFF2-40B4-BE49-F238E27FC236}">
                  <a16:creationId xmlns:a16="http://schemas.microsoft.com/office/drawing/2014/main" id="{51B7511E-9F4A-634B-B78E-ADF6D024CA43}"/>
                </a:ext>
              </a:extLst>
            </p:cNvPr>
            <p:cNvSpPr>
              <a:spLocks noChangeArrowheads="1"/>
            </p:cNvSpPr>
            <p:nvPr/>
          </p:nvSpPr>
          <p:spPr bwMode="auto">
            <a:xfrm>
              <a:off x="4210" y="695"/>
              <a:ext cx="600" cy="44"/>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19" name="Group 40">
              <a:extLst>
                <a:ext uri="{FF2B5EF4-FFF2-40B4-BE49-F238E27FC236}">
                  <a16:creationId xmlns:a16="http://schemas.microsoft.com/office/drawing/2014/main" id="{5B0CC43F-BAC2-3140-B5A3-62B0B2DB20E0}"/>
                </a:ext>
              </a:extLst>
            </p:cNvPr>
            <p:cNvGrpSpPr>
              <a:grpSpLocks/>
            </p:cNvGrpSpPr>
            <p:nvPr/>
          </p:nvGrpSpPr>
          <p:grpSpPr bwMode="auto">
            <a:xfrm>
              <a:off x="4749" y="668"/>
              <a:ext cx="581" cy="145"/>
              <a:chOff x="614" y="2568"/>
              <a:chExt cx="725" cy="139"/>
            </a:xfrm>
          </p:grpSpPr>
          <p:sp>
            <p:nvSpPr>
              <p:cNvPr id="44" name="AutoShape 41">
                <a:extLst>
                  <a:ext uri="{FF2B5EF4-FFF2-40B4-BE49-F238E27FC236}">
                    <a16:creationId xmlns:a16="http://schemas.microsoft.com/office/drawing/2014/main" id="{15BC3053-32F0-D74D-89AF-8B97E27A3909}"/>
                  </a:ext>
                </a:extLst>
              </p:cNvPr>
              <p:cNvSpPr>
                <a:spLocks noChangeArrowheads="1"/>
              </p:cNvSpPr>
              <p:nvPr/>
            </p:nvSpPr>
            <p:spPr bwMode="auto">
              <a:xfrm>
                <a:off x="616" y="2568"/>
                <a:ext cx="722"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45" name="AutoShape 42">
                <a:extLst>
                  <a:ext uri="{FF2B5EF4-FFF2-40B4-BE49-F238E27FC236}">
                    <a16:creationId xmlns:a16="http://schemas.microsoft.com/office/drawing/2014/main" id="{20995AA6-2DCD-3745-B56B-D4A2BD016FEA}"/>
                  </a:ext>
                </a:extLst>
              </p:cNvPr>
              <p:cNvSpPr>
                <a:spLocks noChangeArrowheads="1"/>
              </p:cNvSpPr>
              <p:nvPr/>
            </p:nvSpPr>
            <p:spPr bwMode="auto">
              <a:xfrm>
                <a:off x="630" y="2583"/>
                <a:ext cx="689"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20" name="Rectangle 43">
              <a:extLst>
                <a:ext uri="{FF2B5EF4-FFF2-40B4-BE49-F238E27FC236}">
                  <a16:creationId xmlns:a16="http://schemas.microsoft.com/office/drawing/2014/main" id="{A0AB9F72-54CB-1348-80D1-B314D48A04CD}"/>
                </a:ext>
              </a:extLst>
            </p:cNvPr>
            <p:cNvSpPr>
              <a:spLocks noChangeArrowheads="1"/>
            </p:cNvSpPr>
            <p:nvPr/>
          </p:nvSpPr>
          <p:spPr bwMode="auto">
            <a:xfrm>
              <a:off x="4226" y="1017"/>
              <a:ext cx="595"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21" name="Group 44">
              <a:extLst>
                <a:ext uri="{FF2B5EF4-FFF2-40B4-BE49-F238E27FC236}">
                  <a16:creationId xmlns:a16="http://schemas.microsoft.com/office/drawing/2014/main" id="{9E4659C2-4E42-B443-84EF-9148F9288BE3}"/>
                </a:ext>
              </a:extLst>
            </p:cNvPr>
            <p:cNvGrpSpPr>
              <a:grpSpLocks/>
            </p:cNvGrpSpPr>
            <p:nvPr/>
          </p:nvGrpSpPr>
          <p:grpSpPr bwMode="auto">
            <a:xfrm>
              <a:off x="4747" y="994"/>
              <a:ext cx="581" cy="134"/>
              <a:chOff x="614" y="2568"/>
              <a:chExt cx="725" cy="139"/>
            </a:xfrm>
          </p:grpSpPr>
          <p:sp>
            <p:nvSpPr>
              <p:cNvPr id="42" name="AutoShape 45">
                <a:extLst>
                  <a:ext uri="{FF2B5EF4-FFF2-40B4-BE49-F238E27FC236}">
                    <a16:creationId xmlns:a16="http://schemas.microsoft.com/office/drawing/2014/main" id="{D8903B39-8265-544A-9AFB-566D599B94BF}"/>
                  </a:ext>
                </a:extLst>
              </p:cNvPr>
              <p:cNvSpPr>
                <a:spLocks noChangeArrowheads="1"/>
              </p:cNvSpPr>
              <p:nvPr/>
            </p:nvSpPr>
            <p:spPr bwMode="auto">
              <a:xfrm>
                <a:off x="612" y="2569"/>
                <a:ext cx="729"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43" name="AutoShape 46">
                <a:extLst>
                  <a:ext uri="{FF2B5EF4-FFF2-40B4-BE49-F238E27FC236}">
                    <a16:creationId xmlns:a16="http://schemas.microsoft.com/office/drawing/2014/main" id="{FD67A903-00AF-8F4D-B4F7-1CE981372C02}"/>
                  </a:ext>
                </a:extLst>
              </p:cNvPr>
              <p:cNvSpPr>
                <a:spLocks noChangeArrowheads="1"/>
              </p:cNvSpPr>
              <p:nvPr/>
            </p:nvSpPr>
            <p:spPr bwMode="auto">
              <a:xfrm>
                <a:off x="625"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22" name="Rectangle 47">
              <a:extLst>
                <a:ext uri="{FF2B5EF4-FFF2-40B4-BE49-F238E27FC236}">
                  <a16:creationId xmlns:a16="http://schemas.microsoft.com/office/drawing/2014/main" id="{4CE4A0E0-E439-5A47-BF8B-98C51081AA9D}"/>
                </a:ext>
              </a:extLst>
            </p:cNvPr>
            <p:cNvSpPr>
              <a:spLocks noChangeArrowheads="1"/>
            </p:cNvSpPr>
            <p:nvPr/>
          </p:nvSpPr>
          <p:spPr bwMode="auto">
            <a:xfrm>
              <a:off x="4215" y="13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23" name="Rectangle 48">
              <a:extLst>
                <a:ext uri="{FF2B5EF4-FFF2-40B4-BE49-F238E27FC236}">
                  <a16:creationId xmlns:a16="http://schemas.microsoft.com/office/drawing/2014/main" id="{9C3A9589-0AF1-484B-8D65-785BF63FA907}"/>
                </a:ext>
              </a:extLst>
            </p:cNvPr>
            <p:cNvSpPr>
              <a:spLocks noChangeArrowheads="1"/>
            </p:cNvSpPr>
            <p:nvPr/>
          </p:nvSpPr>
          <p:spPr bwMode="auto">
            <a:xfrm>
              <a:off x="4226" y="1655"/>
              <a:ext cx="600" cy="50"/>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nvGrpSpPr>
            <p:cNvPr id="24" name="Group 49">
              <a:extLst>
                <a:ext uri="{FF2B5EF4-FFF2-40B4-BE49-F238E27FC236}">
                  <a16:creationId xmlns:a16="http://schemas.microsoft.com/office/drawing/2014/main" id="{B0BBD09F-6C03-C742-8A03-DE01670CB532}"/>
                </a:ext>
              </a:extLst>
            </p:cNvPr>
            <p:cNvGrpSpPr>
              <a:grpSpLocks/>
            </p:cNvGrpSpPr>
            <p:nvPr/>
          </p:nvGrpSpPr>
          <p:grpSpPr bwMode="auto">
            <a:xfrm>
              <a:off x="4735" y="1627"/>
              <a:ext cx="582" cy="151"/>
              <a:chOff x="614" y="2568"/>
              <a:chExt cx="725" cy="139"/>
            </a:xfrm>
          </p:grpSpPr>
          <p:sp>
            <p:nvSpPr>
              <p:cNvPr id="40" name="AutoShape 50">
                <a:extLst>
                  <a:ext uri="{FF2B5EF4-FFF2-40B4-BE49-F238E27FC236}">
                    <a16:creationId xmlns:a16="http://schemas.microsoft.com/office/drawing/2014/main" id="{F540A08B-AEF4-A545-BD11-4851FF84EDEE}"/>
                  </a:ext>
                </a:extLst>
              </p:cNvPr>
              <p:cNvSpPr>
                <a:spLocks noChangeArrowheads="1"/>
              </p:cNvSpPr>
              <p:nvPr/>
            </p:nvSpPr>
            <p:spPr bwMode="auto">
              <a:xfrm>
                <a:off x="614" y="2568"/>
                <a:ext cx="727" cy="138"/>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41" name="AutoShape 51">
                <a:extLst>
                  <a:ext uri="{FF2B5EF4-FFF2-40B4-BE49-F238E27FC236}">
                    <a16:creationId xmlns:a16="http://schemas.microsoft.com/office/drawing/2014/main" id="{3E831A66-2030-664B-A089-E131017C23D6}"/>
                  </a:ext>
                </a:extLst>
              </p:cNvPr>
              <p:cNvSpPr>
                <a:spLocks noChangeArrowheads="1"/>
              </p:cNvSpPr>
              <p:nvPr/>
            </p:nvSpPr>
            <p:spPr bwMode="auto">
              <a:xfrm>
                <a:off x="627" y="2583"/>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25" name="Freeform 52">
              <a:extLst>
                <a:ext uri="{FF2B5EF4-FFF2-40B4-BE49-F238E27FC236}">
                  <a16:creationId xmlns:a16="http://schemas.microsoft.com/office/drawing/2014/main" id="{EB110631-8DF7-8E4E-A94B-F2F52EA1E58F}"/>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nvGrpSpPr>
            <p:cNvPr id="26" name="Group 53">
              <a:extLst>
                <a:ext uri="{FF2B5EF4-FFF2-40B4-BE49-F238E27FC236}">
                  <a16:creationId xmlns:a16="http://schemas.microsoft.com/office/drawing/2014/main" id="{0605E8F2-9F9A-7648-8BA6-ABA0DFC79339}"/>
                </a:ext>
              </a:extLst>
            </p:cNvPr>
            <p:cNvGrpSpPr>
              <a:grpSpLocks/>
            </p:cNvGrpSpPr>
            <p:nvPr/>
          </p:nvGrpSpPr>
          <p:grpSpPr bwMode="auto">
            <a:xfrm>
              <a:off x="4739" y="1327"/>
              <a:ext cx="582" cy="139"/>
              <a:chOff x="614" y="2568"/>
              <a:chExt cx="725" cy="139"/>
            </a:xfrm>
          </p:grpSpPr>
          <p:sp>
            <p:nvSpPr>
              <p:cNvPr id="38" name="AutoShape 54">
                <a:extLst>
                  <a:ext uri="{FF2B5EF4-FFF2-40B4-BE49-F238E27FC236}">
                    <a16:creationId xmlns:a16="http://schemas.microsoft.com/office/drawing/2014/main" id="{D18E181B-E7B4-7D4A-A9B8-9FDE56CEBEA7}"/>
                  </a:ext>
                </a:extLst>
              </p:cNvPr>
              <p:cNvSpPr>
                <a:spLocks noChangeArrowheads="1"/>
              </p:cNvSpPr>
              <p:nvPr/>
            </p:nvSpPr>
            <p:spPr bwMode="auto">
              <a:xfrm>
                <a:off x="615" y="2568"/>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9" name="AutoShape 55">
                <a:extLst>
                  <a:ext uri="{FF2B5EF4-FFF2-40B4-BE49-F238E27FC236}">
                    <a16:creationId xmlns:a16="http://schemas.microsoft.com/office/drawing/2014/main" id="{0A0D2D66-4293-5E42-AB2B-B27978D8D73F}"/>
                  </a:ext>
                </a:extLst>
              </p:cNvPr>
              <p:cNvSpPr>
                <a:spLocks noChangeArrowheads="1"/>
              </p:cNvSpPr>
              <p:nvPr/>
            </p:nvSpPr>
            <p:spPr bwMode="auto">
              <a:xfrm>
                <a:off x="629" y="2585"/>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sp>
          <p:nvSpPr>
            <p:cNvPr id="27" name="Rectangle 56">
              <a:extLst>
                <a:ext uri="{FF2B5EF4-FFF2-40B4-BE49-F238E27FC236}">
                  <a16:creationId xmlns:a16="http://schemas.microsoft.com/office/drawing/2014/main" id="{29DA363B-DCCE-0E42-97D8-C3675780D8DA}"/>
                </a:ext>
              </a:extLst>
            </p:cNvPr>
            <p:cNvSpPr>
              <a:spLocks noChangeArrowheads="1"/>
            </p:cNvSpPr>
            <p:nvPr/>
          </p:nvSpPr>
          <p:spPr bwMode="auto">
            <a:xfrm>
              <a:off x="5249" y="429"/>
              <a:ext cx="70"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28" name="Freeform 57">
              <a:extLst>
                <a:ext uri="{FF2B5EF4-FFF2-40B4-BE49-F238E27FC236}">
                  <a16:creationId xmlns:a16="http://schemas.microsoft.com/office/drawing/2014/main" id="{003F54F8-B50A-A745-830C-199E1BDB2573}"/>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9" name="Freeform 58">
              <a:extLst>
                <a:ext uri="{FF2B5EF4-FFF2-40B4-BE49-F238E27FC236}">
                  <a16:creationId xmlns:a16="http://schemas.microsoft.com/office/drawing/2014/main" id="{7C5A7536-BE63-4040-ABA1-74B2DEB36640}"/>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0" name="Oval 59">
              <a:extLst>
                <a:ext uri="{FF2B5EF4-FFF2-40B4-BE49-F238E27FC236}">
                  <a16:creationId xmlns:a16="http://schemas.microsoft.com/office/drawing/2014/main" id="{22686AD2-E3C1-444A-BFBF-DA43577786AE}"/>
                </a:ext>
              </a:extLst>
            </p:cNvPr>
            <p:cNvSpPr>
              <a:spLocks noChangeArrowheads="1"/>
            </p:cNvSpPr>
            <p:nvPr/>
          </p:nvSpPr>
          <p:spPr bwMode="auto">
            <a:xfrm>
              <a:off x="5517" y="2609"/>
              <a:ext cx="48" cy="100"/>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1" name="Freeform 60">
              <a:extLst>
                <a:ext uri="{FF2B5EF4-FFF2-40B4-BE49-F238E27FC236}">
                  <a16:creationId xmlns:a16="http://schemas.microsoft.com/office/drawing/2014/main" id="{A511E8EF-CCBE-984C-81CA-5741AD13A422}"/>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2" name="AutoShape 61">
              <a:extLst>
                <a:ext uri="{FF2B5EF4-FFF2-40B4-BE49-F238E27FC236}">
                  <a16:creationId xmlns:a16="http://schemas.microsoft.com/office/drawing/2014/main" id="{E12F38C4-3DA7-4848-A901-A1CCC93301B2}"/>
                </a:ext>
              </a:extLst>
            </p:cNvPr>
            <p:cNvSpPr>
              <a:spLocks noChangeArrowheads="1"/>
            </p:cNvSpPr>
            <p:nvPr/>
          </p:nvSpPr>
          <p:spPr bwMode="auto">
            <a:xfrm>
              <a:off x="4140" y="2675"/>
              <a:ext cx="1200"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3" name="AutoShape 62">
              <a:extLst>
                <a:ext uri="{FF2B5EF4-FFF2-40B4-BE49-F238E27FC236}">
                  <a16:creationId xmlns:a16="http://schemas.microsoft.com/office/drawing/2014/main" id="{48A88A52-5BBB-4743-AF8B-09BA6FDF0D97}"/>
                </a:ext>
              </a:extLst>
            </p:cNvPr>
            <p:cNvSpPr>
              <a:spLocks noChangeArrowheads="1"/>
            </p:cNvSpPr>
            <p:nvPr/>
          </p:nvSpPr>
          <p:spPr bwMode="auto">
            <a:xfrm>
              <a:off x="4204" y="2709"/>
              <a:ext cx="107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4" name="Oval 63">
              <a:extLst>
                <a:ext uri="{FF2B5EF4-FFF2-40B4-BE49-F238E27FC236}">
                  <a16:creationId xmlns:a16="http://schemas.microsoft.com/office/drawing/2014/main" id="{D48CE070-E4DE-984E-B8A5-1FAECB3FCE35}"/>
                </a:ext>
              </a:extLst>
            </p:cNvPr>
            <p:cNvSpPr>
              <a:spLocks noChangeArrowheads="1"/>
            </p:cNvSpPr>
            <p:nvPr/>
          </p:nvSpPr>
          <p:spPr bwMode="auto">
            <a:xfrm>
              <a:off x="4306" y="2381"/>
              <a:ext cx="161" cy="144"/>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5" name="Oval 64">
              <a:extLst>
                <a:ext uri="{FF2B5EF4-FFF2-40B4-BE49-F238E27FC236}">
                  <a16:creationId xmlns:a16="http://schemas.microsoft.com/office/drawing/2014/main" id="{3AACC7F2-958D-5A4E-B37D-C55208B6F9BD}"/>
                </a:ext>
              </a:extLst>
            </p:cNvPr>
            <p:cNvSpPr>
              <a:spLocks noChangeArrowheads="1"/>
            </p:cNvSpPr>
            <p:nvPr/>
          </p:nvSpPr>
          <p:spPr bwMode="auto">
            <a:xfrm>
              <a:off x="4488" y="2381"/>
              <a:ext cx="155" cy="14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350">
                <a:solidFill>
                  <a:srgbClr val="FF0000"/>
                </a:solidFill>
                <a:latin typeface="+mn-lt"/>
                <a:cs typeface="Arial" panose="020B0604020202020204" pitchFamily="34" charset="0"/>
              </a:endParaRPr>
            </a:p>
          </p:txBody>
        </p:sp>
        <p:sp>
          <p:nvSpPr>
            <p:cNvPr id="36" name="Oval 65">
              <a:extLst>
                <a:ext uri="{FF2B5EF4-FFF2-40B4-BE49-F238E27FC236}">
                  <a16:creationId xmlns:a16="http://schemas.microsoft.com/office/drawing/2014/main" id="{F26427F9-3E33-EB43-B662-FA88A41C6D85}"/>
                </a:ext>
              </a:extLst>
            </p:cNvPr>
            <p:cNvSpPr>
              <a:spLocks noChangeArrowheads="1"/>
            </p:cNvSpPr>
            <p:nvPr/>
          </p:nvSpPr>
          <p:spPr bwMode="auto">
            <a:xfrm>
              <a:off x="4660" y="2381"/>
              <a:ext cx="161" cy="13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sp>
          <p:nvSpPr>
            <p:cNvPr id="37" name="Rectangle 66">
              <a:extLst>
                <a:ext uri="{FF2B5EF4-FFF2-40B4-BE49-F238E27FC236}">
                  <a16:creationId xmlns:a16="http://schemas.microsoft.com/office/drawing/2014/main" id="{8F1829D6-46E0-BC42-B764-C952B46A2498}"/>
                </a:ext>
              </a:extLst>
            </p:cNvPr>
            <p:cNvSpPr>
              <a:spLocks noChangeArrowheads="1"/>
            </p:cNvSpPr>
            <p:nvPr/>
          </p:nvSpPr>
          <p:spPr bwMode="auto">
            <a:xfrm>
              <a:off x="5061" y="1838"/>
              <a:ext cx="86" cy="760"/>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500">
                <a:latin typeface="+mn-lt"/>
              </a:endParaRPr>
            </a:p>
          </p:txBody>
        </p:sp>
      </p:grpSp>
      <p:grpSp>
        <p:nvGrpSpPr>
          <p:cNvPr id="46" name="Group 67">
            <a:extLst>
              <a:ext uri="{FF2B5EF4-FFF2-40B4-BE49-F238E27FC236}">
                <a16:creationId xmlns:a16="http://schemas.microsoft.com/office/drawing/2014/main" id="{E398CB23-1767-0048-89F5-62C5E9AF7865}"/>
              </a:ext>
            </a:extLst>
          </p:cNvPr>
          <p:cNvGrpSpPr>
            <a:grpSpLocks/>
          </p:cNvGrpSpPr>
          <p:nvPr/>
        </p:nvGrpSpPr>
        <p:grpSpPr bwMode="auto">
          <a:xfrm>
            <a:off x="2163999" y="2576223"/>
            <a:ext cx="557213" cy="557213"/>
            <a:chOff x="-44" y="1473"/>
            <a:chExt cx="981" cy="1105"/>
          </a:xfrm>
        </p:grpSpPr>
        <p:pic>
          <p:nvPicPr>
            <p:cNvPr id="47" name="Picture 68" descr="desktop_computer_stylized_medium">
              <a:extLst>
                <a:ext uri="{FF2B5EF4-FFF2-40B4-BE49-F238E27FC236}">
                  <a16:creationId xmlns:a16="http://schemas.microsoft.com/office/drawing/2014/main" id="{8EC7FF3D-42E5-D345-8DA9-637E325A41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69">
              <a:extLst>
                <a:ext uri="{FF2B5EF4-FFF2-40B4-BE49-F238E27FC236}">
                  <a16:creationId xmlns:a16="http://schemas.microsoft.com/office/drawing/2014/main" id="{A9F3AAA5-0B80-934E-BA4C-75AD71012D04}"/>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z="1350"/>
            </a:p>
          </p:txBody>
        </p:sp>
      </p:grpSp>
      <p:cxnSp>
        <p:nvCxnSpPr>
          <p:cNvPr id="5" name="Straight Arrow Connector 4">
            <a:extLst>
              <a:ext uri="{FF2B5EF4-FFF2-40B4-BE49-F238E27FC236}">
                <a16:creationId xmlns:a16="http://schemas.microsoft.com/office/drawing/2014/main" id="{CFD5BA50-AF40-4342-8C77-22AF37730C06}"/>
              </a:ext>
            </a:extLst>
          </p:cNvPr>
          <p:cNvCxnSpPr>
            <a:cxnSpLocks/>
          </p:cNvCxnSpPr>
          <p:nvPr/>
        </p:nvCxnSpPr>
        <p:spPr>
          <a:xfrm>
            <a:off x="2644902" y="2950864"/>
            <a:ext cx="2932509" cy="1955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CF97F68-AA2C-FB49-ABBC-199B7521D0A1}"/>
              </a:ext>
            </a:extLst>
          </p:cNvPr>
          <p:cNvSpPr txBox="1"/>
          <p:nvPr/>
        </p:nvSpPr>
        <p:spPr>
          <a:xfrm>
            <a:off x="4569948" y="2857948"/>
            <a:ext cx="669074" cy="276999"/>
          </a:xfrm>
          <a:prstGeom prst="rect">
            <a:avLst/>
          </a:prstGeom>
          <a:noFill/>
        </p:spPr>
        <p:txBody>
          <a:bodyPr wrap="square" rtlCol="0">
            <a:spAutoFit/>
          </a:bodyPr>
          <a:lstStyle/>
          <a:p>
            <a:r>
              <a:rPr lang="en-US" sz="1200" dirty="0"/>
              <a:t>GET O</a:t>
            </a:r>
            <a:r>
              <a:rPr lang="en-US" sz="1200" baseline="-25000" dirty="0"/>
              <a:t>1</a:t>
            </a:r>
          </a:p>
        </p:txBody>
      </p:sp>
      <p:sp>
        <p:nvSpPr>
          <p:cNvPr id="51" name="TextBox 50">
            <a:extLst>
              <a:ext uri="{FF2B5EF4-FFF2-40B4-BE49-F238E27FC236}">
                <a16:creationId xmlns:a16="http://schemas.microsoft.com/office/drawing/2014/main" id="{854675CA-3B4C-CC4F-AFB8-7456C2CEC59A}"/>
              </a:ext>
            </a:extLst>
          </p:cNvPr>
          <p:cNvSpPr txBox="1"/>
          <p:nvPr/>
        </p:nvSpPr>
        <p:spPr>
          <a:xfrm>
            <a:off x="3968848" y="2804827"/>
            <a:ext cx="669074" cy="276999"/>
          </a:xfrm>
          <a:prstGeom prst="rect">
            <a:avLst/>
          </a:prstGeom>
          <a:noFill/>
        </p:spPr>
        <p:txBody>
          <a:bodyPr wrap="square" rtlCol="0">
            <a:spAutoFit/>
          </a:bodyPr>
          <a:lstStyle/>
          <a:p>
            <a:r>
              <a:rPr lang="en-US" sz="1200" dirty="0"/>
              <a:t>GET O</a:t>
            </a:r>
            <a:r>
              <a:rPr lang="en-US" sz="1200" baseline="-25000" dirty="0"/>
              <a:t>2</a:t>
            </a:r>
          </a:p>
        </p:txBody>
      </p:sp>
      <p:sp>
        <p:nvSpPr>
          <p:cNvPr id="52" name="TextBox 51">
            <a:extLst>
              <a:ext uri="{FF2B5EF4-FFF2-40B4-BE49-F238E27FC236}">
                <a16:creationId xmlns:a16="http://schemas.microsoft.com/office/drawing/2014/main" id="{EBB1F67B-C0F8-024A-91A3-3517B8E3A8B6}"/>
              </a:ext>
            </a:extLst>
          </p:cNvPr>
          <p:cNvSpPr txBox="1"/>
          <p:nvPr/>
        </p:nvSpPr>
        <p:spPr>
          <a:xfrm>
            <a:off x="3385330" y="2760829"/>
            <a:ext cx="669074" cy="276999"/>
          </a:xfrm>
          <a:prstGeom prst="rect">
            <a:avLst/>
          </a:prstGeom>
          <a:noFill/>
        </p:spPr>
        <p:txBody>
          <a:bodyPr wrap="square" rtlCol="0">
            <a:spAutoFit/>
          </a:bodyPr>
          <a:lstStyle/>
          <a:p>
            <a:r>
              <a:rPr lang="en-US" sz="1200" dirty="0"/>
              <a:t>GET O</a:t>
            </a:r>
            <a:r>
              <a:rPr lang="en-US" sz="1200" baseline="-25000" dirty="0"/>
              <a:t>3</a:t>
            </a:r>
          </a:p>
        </p:txBody>
      </p:sp>
      <p:sp>
        <p:nvSpPr>
          <p:cNvPr id="53" name="TextBox 52">
            <a:extLst>
              <a:ext uri="{FF2B5EF4-FFF2-40B4-BE49-F238E27FC236}">
                <a16:creationId xmlns:a16="http://schemas.microsoft.com/office/drawing/2014/main" id="{33D26801-4441-6448-9C51-E7BF273943AE}"/>
              </a:ext>
            </a:extLst>
          </p:cNvPr>
          <p:cNvSpPr txBox="1"/>
          <p:nvPr/>
        </p:nvSpPr>
        <p:spPr>
          <a:xfrm>
            <a:off x="2790949" y="2712652"/>
            <a:ext cx="669074" cy="276999"/>
          </a:xfrm>
          <a:prstGeom prst="rect">
            <a:avLst/>
          </a:prstGeom>
          <a:noFill/>
        </p:spPr>
        <p:txBody>
          <a:bodyPr wrap="square" rtlCol="0">
            <a:spAutoFit/>
          </a:bodyPr>
          <a:lstStyle/>
          <a:p>
            <a:r>
              <a:rPr lang="en-US" sz="1200" dirty="0"/>
              <a:t>GET O</a:t>
            </a:r>
            <a:r>
              <a:rPr lang="en-US" sz="1200" baseline="-25000" dirty="0"/>
              <a:t>4</a:t>
            </a:r>
          </a:p>
        </p:txBody>
      </p:sp>
      <p:cxnSp>
        <p:nvCxnSpPr>
          <p:cNvPr id="62" name="Straight Arrow Connector 61">
            <a:extLst>
              <a:ext uri="{FF2B5EF4-FFF2-40B4-BE49-F238E27FC236}">
                <a16:creationId xmlns:a16="http://schemas.microsoft.com/office/drawing/2014/main" id="{58B400F4-D655-EC45-9A58-A60137EE250C}"/>
              </a:ext>
            </a:extLst>
          </p:cNvPr>
          <p:cNvCxnSpPr>
            <a:cxnSpLocks/>
          </p:cNvCxnSpPr>
          <p:nvPr/>
        </p:nvCxnSpPr>
        <p:spPr>
          <a:xfrm flipH="1">
            <a:off x="2510598" y="5008237"/>
            <a:ext cx="3070254" cy="2063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38FF6E3C-DC0A-2A42-A83A-2B0D55A3D376}"/>
              </a:ext>
            </a:extLst>
          </p:cNvPr>
          <p:cNvSpPr/>
          <p:nvPr/>
        </p:nvSpPr>
        <p:spPr>
          <a:xfrm>
            <a:off x="6465257" y="3188901"/>
            <a:ext cx="669074" cy="1478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ectangle 63">
            <a:extLst>
              <a:ext uri="{FF2B5EF4-FFF2-40B4-BE49-F238E27FC236}">
                <a16:creationId xmlns:a16="http://schemas.microsoft.com/office/drawing/2014/main" id="{790AB6BC-5FA2-CD42-9930-4B26196539D4}"/>
              </a:ext>
            </a:extLst>
          </p:cNvPr>
          <p:cNvSpPr/>
          <p:nvPr/>
        </p:nvSpPr>
        <p:spPr>
          <a:xfrm>
            <a:off x="6468001" y="4678368"/>
            <a:ext cx="669073" cy="82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9" name="Freeform 48">
            <a:extLst>
              <a:ext uri="{FF2B5EF4-FFF2-40B4-BE49-F238E27FC236}">
                <a16:creationId xmlns:a16="http://schemas.microsoft.com/office/drawing/2014/main" id="{AF7FDDA2-EA85-004E-AB1B-97A9090ECD2A}"/>
              </a:ext>
            </a:extLst>
          </p:cNvPr>
          <p:cNvSpPr/>
          <p:nvPr/>
        </p:nvSpPr>
        <p:spPr>
          <a:xfrm>
            <a:off x="2614885" y="3733958"/>
            <a:ext cx="2900537" cy="1483897"/>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67383 w 3876052"/>
              <a:gd name="connsiteY0" fmla="*/ 0 h 2226179"/>
              <a:gd name="connsiteX1" fmla="*/ 411 w 3876052"/>
              <a:gd name="connsiteY1" fmla="*/ 273465 h 2226179"/>
              <a:gd name="connsiteX2" fmla="*/ 411 w 3876052"/>
              <a:gd name="connsiteY2" fmla="*/ 2226179 h 2226179"/>
              <a:gd name="connsiteX3" fmla="*/ 3875929 w 3876052"/>
              <a:gd name="connsiteY3" fmla="*/ 1956987 h 2226179"/>
              <a:gd name="connsiteX4" fmla="*/ 3867383 w 3876052"/>
              <a:gd name="connsiteY4" fmla="*/ 0 h 2226179"/>
              <a:gd name="connsiteX0" fmla="*/ 3867383 w 3871845"/>
              <a:gd name="connsiteY0" fmla="*/ 0 h 2226179"/>
              <a:gd name="connsiteX1" fmla="*/ 411 w 3871845"/>
              <a:gd name="connsiteY1" fmla="*/ 273465 h 2226179"/>
              <a:gd name="connsiteX2" fmla="*/ 411 w 3871845"/>
              <a:gd name="connsiteY2" fmla="*/ 2226179 h 2226179"/>
              <a:gd name="connsiteX3" fmla="*/ 3871656 w 3871845"/>
              <a:gd name="connsiteY3" fmla="*/ 1969806 h 2226179"/>
              <a:gd name="connsiteX4" fmla="*/ 3867383 w 3871845"/>
              <a:gd name="connsiteY4" fmla="*/ 0 h 2226179"/>
              <a:gd name="connsiteX0" fmla="*/ 3867383 w 3872034"/>
              <a:gd name="connsiteY0" fmla="*/ 0 h 2226179"/>
              <a:gd name="connsiteX1" fmla="*/ 411 w 3872034"/>
              <a:gd name="connsiteY1" fmla="*/ 273465 h 2226179"/>
              <a:gd name="connsiteX2" fmla="*/ 411 w 3872034"/>
              <a:gd name="connsiteY2" fmla="*/ 2226179 h 2226179"/>
              <a:gd name="connsiteX3" fmla="*/ 3871656 w 3872034"/>
              <a:gd name="connsiteY3" fmla="*/ 1969806 h 2226179"/>
              <a:gd name="connsiteX4" fmla="*/ 3867383 w 3872034"/>
              <a:gd name="connsiteY4" fmla="*/ 0 h 2226179"/>
              <a:gd name="connsiteX0" fmla="*/ 3867383 w 3868169"/>
              <a:gd name="connsiteY0" fmla="*/ 0 h 2226179"/>
              <a:gd name="connsiteX1" fmla="*/ 411 w 3868169"/>
              <a:gd name="connsiteY1" fmla="*/ 273465 h 2226179"/>
              <a:gd name="connsiteX2" fmla="*/ 411 w 3868169"/>
              <a:gd name="connsiteY2" fmla="*/ 2226179 h 2226179"/>
              <a:gd name="connsiteX3" fmla="*/ 3863110 w 3868169"/>
              <a:gd name="connsiteY3" fmla="*/ 1969806 h 2226179"/>
              <a:gd name="connsiteX4" fmla="*/ 3867383 w 3868169"/>
              <a:gd name="connsiteY4" fmla="*/ 0 h 2226179"/>
              <a:gd name="connsiteX0" fmla="*/ 3867383 w 3867817"/>
              <a:gd name="connsiteY0" fmla="*/ 0 h 2226179"/>
              <a:gd name="connsiteX1" fmla="*/ 411 w 3867817"/>
              <a:gd name="connsiteY1" fmla="*/ 273465 h 2226179"/>
              <a:gd name="connsiteX2" fmla="*/ 411 w 3867817"/>
              <a:gd name="connsiteY2" fmla="*/ 2226179 h 2226179"/>
              <a:gd name="connsiteX3" fmla="*/ 3856760 w 3867817"/>
              <a:gd name="connsiteY3" fmla="*/ 1718981 h 2226179"/>
              <a:gd name="connsiteX4" fmla="*/ 3867383 w 3867817"/>
              <a:gd name="connsiteY4" fmla="*/ 0 h 2226179"/>
              <a:gd name="connsiteX0" fmla="*/ 3867383 w 3867817"/>
              <a:gd name="connsiteY0" fmla="*/ 0 h 1978529"/>
              <a:gd name="connsiteX1" fmla="*/ 411 w 3867817"/>
              <a:gd name="connsiteY1" fmla="*/ 273465 h 1978529"/>
              <a:gd name="connsiteX2" fmla="*/ 411 w 3867817"/>
              <a:gd name="connsiteY2" fmla="*/ 1978529 h 1978529"/>
              <a:gd name="connsiteX3" fmla="*/ 3856760 w 3867817"/>
              <a:gd name="connsiteY3" fmla="*/ 1718981 h 1978529"/>
              <a:gd name="connsiteX4" fmla="*/ 3867383 w 3867817"/>
              <a:gd name="connsiteY4" fmla="*/ 0 h 1978529"/>
              <a:gd name="connsiteX0" fmla="*/ 3867383 w 3867383"/>
              <a:gd name="connsiteY0" fmla="*/ 0 h 1978529"/>
              <a:gd name="connsiteX1" fmla="*/ 411 w 3867383"/>
              <a:gd name="connsiteY1" fmla="*/ 273465 h 1978529"/>
              <a:gd name="connsiteX2" fmla="*/ 411 w 3867383"/>
              <a:gd name="connsiteY2" fmla="*/ 1978529 h 1978529"/>
              <a:gd name="connsiteX3" fmla="*/ 3856760 w 3867383"/>
              <a:gd name="connsiteY3" fmla="*/ 1718981 h 1978529"/>
              <a:gd name="connsiteX4" fmla="*/ 3867383 w 3867383"/>
              <a:gd name="connsiteY4" fmla="*/ 0 h 1978529"/>
              <a:gd name="connsiteX0" fmla="*/ 3867383 w 3867383"/>
              <a:gd name="connsiteY0" fmla="*/ 0 h 1978529"/>
              <a:gd name="connsiteX1" fmla="*/ 411 w 3867383"/>
              <a:gd name="connsiteY1" fmla="*/ 273465 h 1978529"/>
              <a:gd name="connsiteX2" fmla="*/ 411 w 3867383"/>
              <a:gd name="connsiteY2" fmla="*/ 1978529 h 1978529"/>
              <a:gd name="connsiteX3" fmla="*/ 3856760 w 3867383"/>
              <a:gd name="connsiteY3" fmla="*/ 1718981 h 1978529"/>
              <a:gd name="connsiteX4" fmla="*/ 3867383 w 3867383"/>
              <a:gd name="connsiteY4" fmla="*/ 0 h 1978529"/>
              <a:gd name="connsiteX0" fmla="*/ 3867383 w 3867383"/>
              <a:gd name="connsiteY0" fmla="*/ 0 h 1978529"/>
              <a:gd name="connsiteX1" fmla="*/ 411 w 3867383"/>
              <a:gd name="connsiteY1" fmla="*/ 273465 h 1978529"/>
              <a:gd name="connsiteX2" fmla="*/ 411 w 3867383"/>
              <a:gd name="connsiteY2" fmla="*/ 1978529 h 1978529"/>
              <a:gd name="connsiteX3" fmla="*/ 3856760 w 3867383"/>
              <a:gd name="connsiteY3" fmla="*/ 1718981 h 1978529"/>
              <a:gd name="connsiteX4" fmla="*/ 3867383 w 3867383"/>
              <a:gd name="connsiteY4" fmla="*/ 0 h 1978529"/>
              <a:gd name="connsiteX0" fmla="*/ 3867383 w 3867383"/>
              <a:gd name="connsiteY0" fmla="*/ 0 h 1978529"/>
              <a:gd name="connsiteX1" fmla="*/ 411 w 3867383"/>
              <a:gd name="connsiteY1" fmla="*/ 273465 h 1978529"/>
              <a:gd name="connsiteX2" fmla="*/ 411 w 3867383"/>
              <a:gd name="connsiteY2" fmla="*/ 1978529 h 1978529"/>
              <a:gd name="connsiteX3" fmla="*/ 3856760 w 3867383"/>
              <a:gd name="connsiteY3" fmla="*/ 1718981 h 1978529"/>
              <a:gd name="connsiteX4" fmla="*/ 3867383 w 3867383"/>
              <a:gd name="connsiteY4" fmla="*/ 0 h 1978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383" h="1978529">
                <a:moveTo>
                  <a:pt x="3867383" y="0"/>
                </a:moveTo>
                <a:lnTo>
                  <a:pt x="411" y="273465"/>
                </a:lnTo>
                <a:cubicBezTo>
                  <a:pt x="1835" y="927218"/>
                  <a:pt x="-1013" y="1324776"/>
                  <a:pt x="411" y="1978529"/>
                </a:cubicBezTo>
                <a:lnTo>
                  <a:pt x="3856760" y="1718981"/>
                </a:lnTo>
                <a:cubicBezTo>
                  <a:pt x="3862689" y="443848"/>
                  <a:pt x="3861223" y="1457627"/>
                  <a:pt x="386738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Freeform 66">
            <a:extLst>
              <a:ext uri="{FF2B5EF4-FFF2-40B4-BE49-F238E27FC236}">
                <a16:creationId xmlns:a16="http://schemas.microsoft.com/office/drawing/2014/main" id="{40D71812-E6AC-D143-8CC1-FD1BA4C52E80}"/>
              </a:ext>
            </a:extLst>
          </p:cNvPr>
          <p:cNvSpPr/>
          <p:nvPr/>
        </p:nvSpPr>
        <p:spPr>
          <a:xfrm>
            <a:off x="2609899" y="3262993"/>
            <a:ext cx="2906946" cy="281517"/>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8" name="Freeform 67">
            <a:extLst>
              <a:ext uri="{FF2B5EF4-FFF2-40B4-BE49-F238E27FC236}">
                <a16:creationId xmlns:a16="http://schemas.microsoft.com/office/drawing/2014/main" id="{10D09925-DD27-D34F-926D-3DCC96A914D5}"/>
              </a:ext>
            </a:extLst>
          </p:cNvPr>
          <p:cNvSpPr/>
          <p:nvPr/>
        </p:nvSpPr>
        <p:spPr>
          <a:xfrm>
            <a:off x="2609899" y="3359714"/>
            <a:ext cx="2906946" cy="281517"/>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0" name="Freeform 69">
            <a:extLst>
              <a:ext uri="{FF2B5EF4-FFF2-40B4-BE49-F238E27FC236}">
                <a16:creationId xmlns:a16="http://schemas.microsoft.com/office/drawing/2014/main" id="{E5D9F6BF-C428-4448-A3F0-EC7E244381F1}"/>
              </a:ext>
            </a:extLst>
          </p:cNvPr>
          <p:cNvSpPr/>
          <p:nvPr/>
        </p:nvSpPr>
        <p:spPr>
          <a:xfrm>
            <a:off x="2613847" y="3458315"/>
            <a:ext cx="2906946" cy="281517"/>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0" name="Rectangle 89">
            <a:extLst>
              <a:ext uri="{FF2B5EF4-FFF2-40B4-BE49-F238E27FC236}">
                <a16:creationId xmlns:a16="http://schemas.microsoft.com/office/drawing/2014/main" id="{50D49D93-5523-2D40-A4B4-2C25959CCB4C}"/>
              </a:ext>
            </a:extLst>
          </p:cNvPr>
          <p:cNvSpPr/>
          <p:nvPr/>
        </p:nvSpPr>
        <p:spPr>
          <a:xfrm>
            <a:off x="1673807" y="3438507"/>
            <a:ext cx="189548" cy="1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a:extLst>
              <a:ext uri="{FF2B5EF4-FFF2-40B4-BE49-F238E27FC236}">
                <a16:creationId xmlns:a16="http://schemas.microsoft.com/office/drawing/2014/main" id="{B20822AF-19CE-9944-A719-6386C461356D}"/>
              </a:ext>
            </a:extLst>
          </p:cNvPr>
          <p:cNvGrpSpPr/>
          <p:nvPr/>
        </p:nvGrpSpPr>
        <p:grpSpPr>
          <a:xfrm>
            <a:off x="1328054" y="3396595"/>
            <a:ext cx="1230995" cy="276999"/>
            <a:chOff x="1770738" y="3385789"/>
            <a:chExt cx="1641327" cy="369332"/>
          </a:xfrm>
        </p:grpSpPr>
        <p:cxnSp>
          <p:nvCxnSpPr>
            <p:cNvPr id="80" name="Straight Arrow Connector 79">
              <a:extLst>
                <a:ext uri="{FF2B5EF4-FFF2-40B4-BE49-F238E27FC236}">
                  <a16:creationId xmlns:a16="http://schemas.microsoft.com/office/drawing/2014/main" id="{720A34E6-D1D9-9946-A671-F07C7305187C}"/>
                </a:ext>
              </a:extLst>
            </p:cNvPr>
            <p:cNvCxnSpPr>
              <a:cxnSpLocks/>
            </p:cNvCxnSpPr>
            <p:nvPr/>
          </p:nvCxnSpPr>
          <p:spPr>
            <a:xfrm flipH="1">
              <a:off x="1770738" y="3564111"/>
              <a:ext cx="1641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024E2305-8E5C-AA43-A3E7-0B4250CBA647}"/>
                </a:ext>
              </a:extLst>
            </p:cNvPr>
            <p:cNvSpPr txBox="1"/>
            <p:nvPr/>
          </p:nvSpPr>
          <p:spPr>
            <a:xfrm>
              <a:off x="2156066" y="3385789"/>
              <a:ext cx="459104" cy="369332"/>
            </a:xfrm>
            <a:prstGeom prst="rect">
              <a:avLst/>
            </a:prstGeom>
            <a:noFill/>
          </p:spPr>
          <p:txBody>
            <a:bodyPr wrap="square" rtlCol="0">
              <a:spAutoFit/>
            </a:bodyPr>
            <a:lstStyle/>
            <a:p>
              <a:r>
                <a:rPr lang="en-US" sz="1200" dirty="0"/>
                <a:t>O</a:t>
              </a:r>
              <a:r>
                <a:rPr lang="en-US" sz="1200" baseline="-25000" dirty="0"/>
                <a:t>2</a:t>
              </a:r>
            </a:p>
          </p:txBody>
        </p:sp>
      </p:grpSp>
      <p:sp>
        <p:nvSpPr>
          <p:cNvPr id="94" name="Rectangle 93">
            <a:extLst>
              <a:ext uri="{FF2B5EF4-FFF2-40B4-BE49-F238E27FC236}">
                <a16:creationId xmlns:a16="http://schemas.microsoft.com/office/drawing/2014/main" id="{63ACB7C6-C932-A244-9314-0E6B7F0BABA7}"/>
              </a:ext>
            </a:extLst>
          </p:cNvPr>
          <p:cNvSpPr/>
          <p:nvPr/>
        </p:nvSpPr>
        <p:spPr>
          <a:xfrm>
            <a:off x="1776949" y="3653364"/>
            <a:ext cx="189548" cy="1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a:extLst>
              <a:ext uri="{FF2B5EF4-FFF2-40B4-BE49-F238E27FC236}">
                <a16:creationId xmlns:a16="http://schemas.microsoft.com/office/drawing/2014/main" id="{28813376-E418-2342-A851-A732B9438E05}"/>
              </a:ext>
            </a:extLst>
          </p:cNvPr>
          <p:cNvGrpSpPr/>
          <p:nvPr/>
        </p:nvGrpSpPr>
        <p:grpSpPr>
          <a:xfrm>
            <a:off x="1319744" y="3603576"/>
            <a:ext cx="1230879" cy="276999"/>
            <a:chOff x="1759658" y="3661763"/>
            <a:chExt cx="1641172" cy="369332"/>
          </a:xfrm>
        </p:grpSpPr>
        <p:cxnSp>
          <p:nvCxnSpPr>
            <p:cNvPr id="82" name="Straight Arrow Connector 81">
              <a:extLst>
                <a:ext uri="{FF2B5EF4-FFF2-40B4-BE49-F238E27FC236}">
                  <a16:creationId xmlns:a16="http://schemas.microsoft.com/office/drawing/2014/main" id="{6CC15AA8-A7F6-FE4A-B121-E8AC009EFE51}"/>
                </a:ext>
              </a:extLst>
            </p:cNvPr>
            <p:cNvCxnSpPr>
              <a:cxnSpLocks/>
            </p:cNvCxnSpPr>
            <p:nvPr/>
          </p:nvCxnSpPr>
          <p:spPr>
            <a:xfrm flipH="1">
              <a:off x="1759658" y="3839649"/>
              <a:ext cx="16411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D494163-6EBC-544B-A9C5-6828F477C4BF}"/>
                </a:ext>
              </a:extLst>
            </p:cNvPr>
            <p:cNvSpPr txBox="1"/>
            <p:nvPr/>
          </p:nvSpPr>
          <p:spPr>
            <a:xfrm>
              <a:off x="2315510" y="3661763"/>
              <a:ext cx="459104" cy="369332"/>
            </a:xfrm>
            <a:prstGeom prst="rect">
              <a:avLst/>
            </a:prstGeom>
            <a:noFill/>
          </p:spPr>
          <p:txBody>
            <a:bodyPr wrap="square" rtlCol="0">
              <a:spAutoFit/>
            </a:bodyPr>
            <a:lstStyle/>
            <a:p>
              <a:r>
                <a:rPr lang="en-US" sz="1200" dirty="0"/>
                <a:t>O</a:t>
              </a:r>
              <a:r>
                <a:rPr lang="en-US" sz="1200" baseline="-25000" dirty="0"/>
                <a:t>4</a:t>
              </a:r>
            </a:p>
          </p:txBody>
        </p:sp>
      </p:grpSp>
      <p:sp>
        <p:nvSpPr>
          <p:cNvPr id="98" name="Rectangle 97">
            <a:extLst>
              <a:ext uri="{FF2B5EF4-FFF2-40B4-BE49-F238E27FC236}">
                <a16:creationId xmlns:a16="http://schemas.microsoft.com/office/drawing/2014/main" id="{CFAEFC89-AAE1-D248-8065-2DCB806A42B8}"/>
              </a:ext>
            </a:extLst>
          </p:cNvPr>
          <p:cNvSpPr/>
          <p:nvPr/>
        </p:nvSpPr>
        <p:spPr>
          <a:xfrm>
            <a:off x="6468002" y="4768184"/>
            <a:ext cx="669073" cy="827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9" name="Rectangle 98">
            <a:extLst>
              <a:ext uri="{FF2B5EF4-FFF2-40B4-BE49-F238E27FC236}">
                <a16:creationId xmlns:a16="http://schemas.microsoft.com/office/drawing/2014/main" id="{B85586A7-784E-134B-85D7-D63EAD126974}"/>
              </a:ext>
            </a:extLst>
          </p:cNvPr>
          <p:cNvSpPr/>
          <p:nvPr/>
        </p:nvSpPr>
        <p:spPr>
          <a:xfrm>
            <a:off x="6468002" y="4835025"/>
            <a:ext cx="669073" cy="827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0" name="Rectangle 99">
            <a:extLst>
              <a:ext uri="{FF2B5EF4-FFF2-40B4-BE49-F238E27FC236}">
                <a16:creationId xmlns:a16="http://schemas.microsoft.com/office/drawing/2014/main" id="{88A20BE8-0DED-0F46-A15A-6CA9C220DD67}"/>
              </a:ext>
            </a:extLst>
          </p:cNvPr>
          <p:cNvSpPr/>
          <p:nvPr/>
        </p:nvSpPr>
        <p:spPr>
          <a:xfrm>
            <a:off x="6465258" y="4926303"/>
            <a:ext cx="669073" cy="827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2" name="TextBox 91">
            <a:extLst>
              <a:ext uri="{FF2B5EF4-FFF2-40B4-BE49-F238E27FC236}">
                <a16:creationId xmlns:a16="http://schemas.microsoft.com/office/drawing/2014/main" id="{8AF7AE2C-A59F-D247-BD00-087A82CBE885}"/>
              </a:ext>
            </a:extLst>
          </p:cNvPr>
          <p:cNvSpPr txBox="1"/>
          <p:nvPr/>
        </p:nvSpPr>
        <p:spPr>
          <a:xfrm>
            <a:off x="6259229" y="2840870"/>
            <a:ext cx="1920438" cy="300082"/>
          </a:xfrm>
          <a:prstGeom prst="rect">
            <a:avLst/>
          </a:prstGeom>
          <a:noFill/>
        </p:spPr>
        <p:txBody>
          <a:bodyPr wrap="square" rtlCol="0">
            <a:spAutoFit/>
          </a:bodyPr>
          <a:lstStyle/>
          <a:p>
            <a:r>
              <a:rPr lang="en-US" sz="1350" dirty="0"/>
              <a:t>object data requested</a:t>
            </a:r>
          </a:p>
        </p:txBody>
      </p:sp>
      <p:sp>
        <p:nvSpPr>
          <p:cNvPr id="101" name="Left Arrow 100">
            <a:extLst>
              <a:ext uri="{FF2B5EF4-FFF2-40B4-BE49-F238E27FC236}">
                <a16:creationId xmlns:a16="http://schemas.microsoft.com/office/drawing/2014/main" id="{9C9ACF7A-93F7-1144-933E-C07E1A9255BB}"/>
              </a:ext>
            </a:extLst>
          </p:cNvPr>
          <p:cNvSpPr/>
          <p:nvPr/>
        </p:nvSpPr>
        <p:spPr>
          <a:xfrm>
            <a:off x="5966602" y="3908266"/>
            <a:ext cx="447635" cy="276999"/>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TextBox 104">
            <a:extLst>
              <a:ext uri="{FF2B5EF4-FFF2-40B4-BE49-F238E27FC236}">
                <a16:creationId xmlns:a16="http://schemas.microsoft.com/office/drawing/2014/main" id="{C66EC781-091E-0F4D-AB0D-84A37CFCF6E8}"/>
              </a:ext>
            </a:extLst>
          </p:cNvPr>
          <p:cNvSpPr txBox="1"/>
          <p:nvPr/>
        </p:nvSpPr>
        <p:spPr>
          <a:xfrm>
            <a:off x="7279990" y="3781308"/>
            <a:ext cx="537887" cy="369332"/>
          </a:xfrm>
          <a:prstGeom prst="rect">
            <a:avLst/>
          </a:prstGeom>
          <a:noFill/>
        </p:spPr>
        <p:txBody>
          <a:bodyPr wrap="square" rtlCol="0">
            <a:spAutoFit/>
          </a:bodyPr>
          <a:lstStyle/>
          <a:p>
            <a:r>
              <a:rPr lang="en-US" dirty="0"/>
              <a:t>O</a:t>
            </a:r>
            <a:r>
              <a:rPr lang="en-US" baseline="-25000" dirty="0"/>
              <a:t>1</a:t>
            </a:r>
          </a:p>
        </p:txBody>
      </p:sp>
      <p:sp>
        <p:nvSpPr>
          <p:cNvPr id="107" name="Rectangle 106">
            <a:extLst>
              <a:ext uri="{FF2B5EF4-FFF2-40B4-BE49-F238E27FC236}">
                <a16:creationId xmlns:a16="http://schemas.microsoft.com/office/drawing/2014/main" id="{F385891B-C7EB-5245-A25D-276FD77536AB}"/>
              </a:ext>
            </a:extLst>
          </p:cNvPr>
          <p:cNvSpPr/>
          <p:nvPr/>
        </p:nvSpPr>
        <p:spPr>
          <a:xfrm>
            <a:off x="7727558" y="3751378"/>
            <a:ext cx="296100" cy="1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08" name="TextBox 107">
            <a:extLst>
              <a:ext uri="{FF2B5EF4-FFF2-40B4-BE49-F238E27FC236}">
                <a16:creationId xmlns:a16="http://schemas.microsoft.com/office/drawing/2014/main" id="{9D8408DC-4E3D-7747-AD30-D5058E1B4D77}"/>
              </a:ext>
            </a:extLst>
          </p:cNvPr>
          <p:cNvSpPr txBox="1"/>
          <p:nvPr/>
        </p:nvSpPr>
        <p:spPr>
          <a:xfrm>
            <a:off x="7288055" y="4418216"/>
            <a:ext cx="537887" cy="369332"/>
          </a:xfrm>
          <a:prstGeom prst="rect">
            <a:avLst/>
          </a:prstGeom>
          <a:noFill/>
        </p:spPr>
        <p:txBody>
          <a:bodyPr wrap="square" rtlCol="0">
            <a:spAutoFit/>
          </a:bodyPr>
          <a:lstStyle/>
          <a:p>
            <a:r>
              <a:rPr lang="en-US" dirty="0"/>
              <a:t>O</a:t>
            </a:r>
            <a:r>
              <a:rPr lang="en-US" baseline="-25000" dirty="0"/>
              <a:t>2</a:t>
            </a:r>
          </a:p>
        </p:txBody>
      </p:sp>
      <p:sp>
        <p:nvSpPr>
          <p:cNvPr id="109" name="TextBox 108">
            <a:extLst>
              <a:ext uri="{FF2B5EF4-FFF2-40B4-BE49-F238E27FC236}">
                <a16:creationId xmlns:a16="http://schemas.microsoft.com/office/drawing/2014/main" id="{952069D3-515D-EA47-80C1-EAE65F1325BF}"/>
              </a:ext>
            </a:extLst>
          </p:cNvPr>
          <p:cNvSpPr txBox="1"/>
          <p:nvPr/>
        </p:nvSpPr>
        <p:spPr>
          <a:xfrm>
            <a:off x="7288031" y="4683673"/>
            <a:ext cx="537887" cy="369332"/>
          </a:xfrm>
          <a:prstGeom prst="rect">
            <a:avLst/>
          </a:prstGeom>
          <a:noFill/>
        </p:spPr>
        <p:txBody>
          <a:bodyPr wrap="square" rtlCol="0">
            <a:spAutoFit/>
          </a:bodyPr>
          <a:lstStyle/>
          <a:p>
            <a:r>
              <a:rPr lang="en-US" dirty="0"/>
              <a:t>O</a:t>
            </a:r>
            <a:r>
              <a:rPr lang="en-US" baseline="-25000" dirty="0"/>
              <a:t>3</a:t>
            </a:r>
          </a:p>
        </p:txBody>
      </p:sp>
      <p:sp>
        <p:nvSpPr>
          <p:cNvPr id="110" name="TextBox 109">
            <a:extLst>
              <a:ext uri="{FF2B5EF4-FFF2-40B4-BE49-F238E27FC236}">
                <a16:creationId xmlns:a16="http://schemas.microsoft.com/office/drawing/2014/main" id="{56E9B31D-F0E0-5E40-9F14-0871A03773A6}"/>
              </a:ext>
            </a:extLst>
          </p:cNvPr>
          <p:cNvSpPr txBox="1"/>
          <p:nvPr/>
        </p:nvSpPr>
        <p:spPr>
          <a:xfrm>
            <a:off x="7291659" y="4926303"/>
            <a:ext cx="537887" cy="369332"/>
          </a:xfrm>
          <a:prstGeom prst="rect">
            <a:avLst/>
          </a:prstGeom>
          <a:noFill/>
        </p:spPr>
        <p:txBody>
          <a:bodyPr wrap="square" rtlCol="0">
            <a:spAutoFit/>
          </a:bodyPr>
          <a:lstStyle/>
          <a:p>
            <a:r>
              <a:rPr lang="en-US" dirty="0"/>
              <a:t>O</a:t>
            </a:r>
            <a:r>
              <a:rPr lang="en-US" baseline="-25000" dirty="0"/>
              <a:t>4</a:t>
            </a:r>
          </a:p>
        </p:txBody>
      </p:sp>
      <p:cxnSp>
        <p:nvCxnSpPr>
          <p:cNvPr id="111" name="Straight Connector 110">
            <a:extLst>
              <a:ext uri="{FF2B5EF4-FFF2-40B4-BE49-F238E27FC236}">
                <a16:creationId xmlns:a16="http://schemas.microsoft.com/office/drawing/2014/main" id="{D10A1F28-D7BB-BD4E-8F4C-AE1B9F56323C}"/>
              </a:ext>
            </a:extLst>
          </p:cNvPr>
          <p:cNvCxnSpPr>
            <a:cxnSpLocks/>
          </p:cNvCxnSpPr>
          <p:nvPr/>
        </p:nvCxnSpPr>
        <p:spPr>
          <a:xfrm>
            <a:off x="7187657" y="4850911"/>
            <a:ext cx="1396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89079BE-214E-8B42-950F-55C58E69DED5}"/>
              </a:ext>
            </a:extLst>
          </p:cNvPr>
          <p:cNvCxnSpPr>
            <a:cxnSpLocks/>
          </p:cNvCxnSpPr>
          <p:nvPr/>
        </p:nvCxnSpPr>
        <p:spPr>
          <a:xfrm flipV="1">
            <a:off x="7191796" y="4624147"/>
            <a:ext cx="135500" cy="109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A29B81E-105C-7842-9461-2546211EC2C6}"/>
              </a:ext>
            </a:extLst>
          </p:cNvPr>
          <p:cNvCxnSpPr>
            <a:cxnSpLocks/>
          </p:cNvCxnSpPr>
          <p:nvPr/>
        </p:nvCxnSpPr>
        <p:spPr>
          <a:xfrm>
            <a:off x="7195233" y="4984139"/>
            <a:ext cx="135500" cy="109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3">
            <a:extLst>
              <a:ext uri="{FF2B5EF4-FFF2-40B4-BE49-F238E27FC236}">
                <a16:creationId xmlns:a16="http://schemas.microsoft.com/office/drawing/2014/main" id="{A8987A85-6673-8C45-92B4-FA947F072F67}"/>
              </a:ext>
            </a:extLst>
          </p:cNvPr>
          <p:cNvSpPr txBox="1">
            <a:spLocks noChangeArrowheads="1"/>
          </p:cNvSpPr>
          <p:nvPr/>
        </p:nvSpPr>
        <p:spPr>
          <a:xfrm>
            <a:off x="2348352" y="5503072"/>
            <a:ext cx="4914630" cy="37748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a:buNone/>
            </a:pPr>
            <a:r>
              <a:rPr lang="en-US" altLang="en-US" sz="1800" i="1" dirty="0">
                <a:ea typeface="ＭＳ Ｐゴシック" panose="020B0600070205080204" pitchFamily="34" charset="-128"/>
              </a:rPr>
              <a:t>O</a:t>
            </a:r>
            <a:r>
              <a:rPr lang="en-US" altLang="en-US" sz="1800" i="1" baseline="-25000" dirty="0">
                <a:ea typeface="ＭＳ Ｐゴシック" panose="020B0600070205080204" pitchFamily="34" charset="-128"/>
              </a:rPr>
              <a:t>2</a:t>
            </a:r>
            <a:r>
              <a:rPr lang="en-US" altLang="en-US" sz="1800" i="1" dirty="0">
                <a:ea typeface="ＭＳ Ｐゴシック" panose="020B0600070205080204" pitchFamily="34" charset="-128"/>
              </a:rPr>
              <a:t>, O</a:t>
            </a:r>
            <a:r>
              <a:rPr lang="en-US" altLang="en-US" sz="1800" i="1" baseline="-25000" dirty="0">
                <a:ea typeface="ＭＳ Ｐゴシック" panose="020B0600070205080204" pitchFamily="34" charset="-128"/>
              </a:rPr>
              <a:t>3</a:t>
            </a:r>
            <a:r>
              <a:rPr lang="en-US" altLang="en-US" sz="1800" i="1" dirty="0">
                <a:ea typeface="ＭＳ Ｐゴシック" panose="020B0600070205080204" pitchFamily="34" charset="-128"/>
              </a:rPr>
              <a:t>, O</a:t>
            </a:r>
            <a:r>
              <a:rPr lang="en-US" altLang="en-US" sz="1800" i="1" baseline="-25000" dirty="0">
                <a:ea typeface="ＭＳ Ｐゴシック" panose="020B0600070205080204" pitchFamily="34" charset="-128"/>
              </a:rPr>
              <a:t>4</a:t>
            </a:r>
            <a:r>
              <a:rPr lang="en-US" altLang="en-US" sz="1800" i="1" dirty="0">
                <a:ea typeface="ＭＳ Ｐゴシック" panose="020B0600070205080204" pitchFamily="34" charset="-128"/>
              </a:rPr>
              <a:t> delivered quickly, O</a:t>
            </a:r>
            <a:r>
              <a:rPr lang="en-US" altLang="en-US" sz="1800" i="1" baseline="-25000" dirty="0">
                <a:ea typeface="ＭＳ Ｐゴシック" panose="020B0600070205080204" pitchFamily="34" charset="-128"/>
              </a:rPr>
              <a:t>1 </a:t>
            </a:r>
            <a:r>
              <a:rPr lang="en-US" altLang="en-US" sz="1800" i="1" dirty="0">
                <a:ea typeface="ＭＳ Ｐゴシック" panose="020B0600070205080204" pitchFamily="34" charset="-128"/>
              </a:rPr>
              <a:t>slightly delayed</a:t>
            </a:r>
          </a:p>
          <a:p>
            <a:pPr lvl="1"/>
            <a:endParaRPr lang="en-US" altLang="en-US" sz="1800" dirty="0">
              <a:ea typeface="ＭＳ Ｐゴシック" panose="020B0600070205080204" pitchFamily="34" charset="-128"/>
            </a:endParaRPr>
          </a:p>
        </p:txBody>
      </p:sp>
      <p:grpSp>
        <p:nvGrpSpPr>
          <p:cNvPr id="4" name="Group 3">
            <a:extLst>
              <a:ext uri="{FF2B5EF4-FFF2-40B4-BE49-F238E27FC236}">
                <a16:creationId xmlns:a16="http://schemas.microsoft.com/office/drawing/2014/main" id="{61637FC5-05C5-FD43-8C71-1C16B929EBE5}"/>
              </a:ext>
            </a:extLst>
          </p:cNvPr>
          <p:cNvGrpSpPr/>
          <p:nvPr/>
        </p:nvGrpSpPr>
        <p:grpSpPr>
          <a:xfrm>
            <a:off x="2522238" y="3166112"/>
            <a:ext cx="3039694" cy="284769"/>
            <a:chOff x="3362984" y="3078482"/>
            <a:chExt cx="4052925" cy="379692"/>
          </a:xfrm>
        </p:grpSpPr>
        <p:cxnSp>
          <p:nvCxnSpPr>
            <p:cNvPr id="86" name="Straight Arrow Connector 85">
              <a:extLst>
                <a:ext uri="{FF2B5EF4-FFF2-40B4-BE49-F238E27FC236}">
                  <a16:creationId xmlns:a16="http://schemas.microsoft.com/office/drawing/2014/main" id="{088B1C0C-41B7-1D42-8218-1018BF87E3C8}"/>
                </a:ext>
              </a:extLst>
            </p:cNvPr>
            <p:cNvCxnSpPr>
              <a:cxnSpLocks/>
            </p:cNvCxnSpPr>
            <p:nvPr/>
          </p:nvCxnSpPr>
          <p:spPr>
            <a:xfrm flipH="1">
              <a:off x="3362984" y="3078482"/>
              <a:ext cx="4052925" cy="2733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Freeform 86">
              <a:extLst>
                <a:ext uri="{FF2B5EF4-FFF2-40B4-BE49-F238E27FC236}">
                  <a16:creationId xmlns:a16="http://schemas.microsoft.com/office/drawing/2014/main" id="{1CD4C714-A300-764D-A036-6CA0D38DC0BC}"/>
                </a:ext>
              </a:extLst>
            </p:cNvPr>
            <p:cNvSpPr/>
            <p:nvPr/>
          </p:nvSpPr>
          <p:spPr>
            <a:xfrm>
              <a:off x="3479865" y="3082818"/>
              <a:ext cx="3875928" cy="375356"/>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88" name="Freeform 87">
            <a:extLst>
              <a:ext uri="{FF2B5EF4-FFF2-40B4-BE49-F238E27FC236}">
                <a16:creationId xmlns:a16="http://schemas.microsoft.com/office/drawing/2014/main" id="{C6C7F475-0074-4749-BD8A-29E5B317ABB2}"/>
              </a:ext>
            </a:extLst>
          </p:cNvPr>
          <p:cNvSpPr/>
          <p:nvPr/>
        </p:nvSpPr>
        <p:spPr>
          <a:xfrm>
            <a:off x="2610469" y="3554423"/>
            <a:ext cx="2906946" cy="281517"/>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9" name="Freeform 88">
            <a:extLst>
              <a:ext uri="{FF2B5EF4-FFF2-40B4-BE49-F238E27FC236}">
                <a16:creationId xmlns:a16="http://schemas.microsoft.com/office/drawing/2014/main" id="{E83720AD-3971-A342-9F15-09DD430DE12F}"/>
              </a:ext>
            </a:extLst>
          </p:cNvPr>
          <p:cNvSpPr/>
          <p:nvPr/>
        </p:nvSpPr>
        <p:spPr>
          <a:xfrm>
            <a:off x="2613847" y="3646918"/>
            <a:ext cx="2906946" cy="281517"/>
          </a:xfrm>
          <a:custGeom>
            <a:avLst/>
            <a:gdLst>
              <a:gd name="connsiteX0" fmla="*/ 3896882 w 3926792"/>
              <a:gd name="connsiteY0" fmla="*/ 0 h 2226179"/>
              <a:gd name="connsiteX1" fmla="*/ 0 w 3926792"/>
              <a:gd name="connsiteY1" fmla="*/ 264919 h 2226179"/>
              <a:gd name="connsiteX2" fmla="*/ 29910 w 3926792"/>
              <a:gd name="connsiteY2" fmla="*/ 2226179 h 2226179"/>
              <a:gd name="connsiteX3" fmla="*/ 3926792 w 3926792"/>
              <a:gd name="connsiteY3" fmla="*/ 1961260 h 2226179"/>
              <a:gd name="connsiteX4" fmla="*/ 3896882 w 3926792"/>
              <a:gd name="connsiteY4" fmla="*/ 0 h 2226179"/>
              <a:gd name="connsiteX0" fmla="*/ 3896882 w 3909701"/>
              <a:gd name="connsiteY0" fmla="*/ 0 h 2226179"/>
              <a:gd name="connsiteX1" fmla="*/ 0 w 3909701"/>
              <a:gd name="connsiteY1" fmla="*/ 264919 h 2226179"/>
              <a:gd name="connsiteX2" fmla="*/ 29910 w 3909701"/>
              <a:gd name="connsiteY2" fmla="*/ 2226179 h 2226179"/>
              <a:gd name="connsiteX3" fmla="*/ 3909701 w 3909701"/>
              <a:gd name="connsiteY3" fmla="*/ 1969805 h 2226179"/>
              <a:gd name="connsiteX4" fmla="*/ 3896882 w 3909701"/>
              <a:gd name="connsiteY4" fmla="*/ 0 h 2226179"/>
              <a:gd name="connsiteX0" fmla="*/ 3896882 w 3896882"/>
              <a:gd name="connsiteY0" fmla="*/ 0 h 2226179"/>
              <a:gd name="connsiteX1" fmla="*/ 0 w 3896882"/>
              <a:gd name="connsiteY1" fmla="*/ 264919 h 2226179"/>
              <a:gd name="connsiteX2" fmla="*/ 29910 w 3896882"/>
              <a:gd name="connsiteY2" fmla="*/ 2226179 h 2226179"/>
              <a:gd name="connsiteX3" fmla="*/ 3892609 w 3896882"/>
              <a:gd name="connsiteY3" fmla="*/ 1974078 h 2226179"/>
              <a:gd name="connsiteX4" fmla="*/ 3896882 w 3896882"/>
              <a:gd name="connsiteY4" fmla="*/ 0 h 2226179"/>
              <a:gd name="connsiteX0" fmla="*/ 3871245 w 3871245"/>
              <a:gd name="connsiteY0" fmla="*/ 0 h 2226179"/>
              <a:gd name="connsiteX1" fmla="*/ 0 w 3871245"/>
              <a:gd name="connsiteY1" fmla="*/ 264919 h 2226179"/>
              <a:gd name="connsiteX2" fmla="*/ 4273 w 3871245"/>
              <a:gd name="connsiteY2" fmla="*/ 2226179 h 2226179"/>
              <a:gd name="connsiteX3" fmla="*/ 3866972 w 3871245"/>
              <a:gd name="connsiteY3" fmla="*/ 1974078 h 2226179"/>
              <a:gd name="connsiteX4" fmla="*/ 3871245 w 3871245"/>
              <a:gd name="connsiteY4" fmla="*/ 0 h 2226179"/>
              <a:gd name="connsiteX0" fmla="*/ 3867064 w 3867064"/>
              <a:gd name="connsiteY0" fmla="*/ 0 h 2226179"/>
              <a:gd name="connsiteX1" fmla="*/ 12911 w 3867064"/>
              <a:gd name="connsiteY1" fmla="*/ 269192 h 2226179"/>
              <a:gd name="connsiteX2" fmla="*/ 92 w 3867064"/>
              <a:gd name="connsiteY2" fmla="*/ 2226179 h 2226179"/>
              <a:gd name="connsiteX3" fmla="*/ 3862791 w 3867064"/>
              <a:gd name="connsiteY3" fmla="*/ 1974078 h 2226179"/>
              <a:gd name="connsiteX4" fmla="*/ 3867064 w 3867064"/>
              <a:gd name="connsiteY4" fmla="*/ 0 h 2226179"/>
              <a:gd name="connsiteX0" fmla="*/ 3867383 w 3867383"/>
              <a:gd name="connsiteY0" fmla="*/ 0 h 2226179"/>
              <a:gd name="connsiteX1" fmla="*/ 411 w 3867383"/>
              <a:gd name="connsiteY1" fmla="*/ 273465 h 2226179"/>
              <a:gd name="connsiteX2" fmla="*/ 411 w 3867383"/>
              <a:gd name="connsiteY2" fmla="*/ 2226179 h 2226179"/>
              <a:gd name="connsiteX3" fmla="*/ 3863110 w 3867383"/>
              <a:gd name="connsiteY3" fmla="*/ 1974078 h 2226179"/>
              <a:gd name="connsiteX4" fmla="*/ 3867383 w 3867383"/>
              <a:gd name="connsiteY4" fmla="*/ 0 h 2226179"/>
              <a:gd name="connsiteX0" fmla="*/ 3892661 w 3892661"/>
              <a:gd name="connsiteY0" fmla="*/ 0 h 6403180"/>
              <a:gd name="connsiteX1" fmla="*/ 25689 w 3892661"/>
              <a:gd name="connsiteY1" fmla="*/ 273465 h 6403180"/>
              <a:gd name="connsiteX2" fmla="*/ 51 w 3892661"/>
              <a:gd name="connsiteY2" fmla="*/ 6403180 h 6403180"/>
              <a:gd name="connsiteX3" fmla="*/ 3888388 w 3892661"/>
              <a:gd name="connsiteY3" fmla="*/ 1974078 h 6403180"/>
              <a:gd name="connsiteX4" fmla="*/ 3892661 w 3892661"/>
              <a:gd name="connsiteY4" fmla="*/ 0 h 6403180"/>
              <a:gd name="connsiteX0" fmla="*/ 3896882 w 3896882"/>
              <a:gd name="connsiteY0" fmla="*/ 0 h 6403180"/>
              <a:gd name="connsiteX1" fmla="*/ 0 w 3896882"/>
              <a:gd name="connsiteY1" fmla="*/ 4599655 h 6403180"/>
              <a:gd name="connsiteX2" fmla="*/ 4272 w 3896882"/>
              <a:gd name="connsiteY2" fmla="*/ 6403180 h 6403180"/>
              <a:gd name="connsiteX3" fmla="*/ 3892609 w 3896882"/>
              <a:gd name="connsiteY3" fmla="*/ 1974078 h 6403180"/>
              <a:gd name="connsiteX4" fmla="*/ 3896882 w 3896882"/>
              <a:gd name="connsiteY4" fmla="*/ 0 h 6403180"/>
              <a:gd name="connsiteX0" fmla="*/ 3893021 w 3893021"/>
              <a:gd name="connsiteY0" fmla="*/ 0 h 6403180"/>
              <a:gd name="connsiteX1" fmla="*/ 412 w 3893021"/>
              <a:gd name="connsiteY1" fmla="*/ 4152108 h 6403180"/>
              <a:gd name="connsiteX2" fmla="*/ 411 w 3893021"/>
              <a:gd name="connsiteY2" fmla="*/ 6403180 h 6403180"/>
              <a:gd name="connsiteX3" fmla="*/ 3888748 w 3893021"/>
              <a:gd name="connsiteY3" fmla="*/ 1974078 h 6403180"/>
              <a:gd name="connsiteX4" fmla="*/ 3893021 w 3893021"/>
              <a:gd name="connsiteY4" fmla="*/ 0 h 6403180"/>
              <a:gd name="connsiteX0" fmla="*/ 3892651 w 3892651"/>
              <a:gd name="connsiteY0" fmla="*/ 0 h 6403180"/>
              <a:gd name="connsiteX1" fmla="*/ 34226 w 3892651"/>
              <a:gd name="connsiteY1" fmla="*/ 4375864 h 6403180"/>
              <a:gd name="connsiteX2" fmla="*/ 41 w 3892651"/>
              <a:gd name="connsiteY2" fmla="*/ 6403180 h 6403180"/>
              <a:gd name="connsiteX3" fmla="*/ 3888378 w 3892651"/>
              <a:gd name="connsiteY3" fmla="*/ 1974078 h 6403180"/>
              <a:gd name="connsiteX4" fmla="*/ 3892651 w 3892651"/>
              <a:gd name="connsiteY4" fmla="*/ 0 h 6403180"/>
              <a:gd name="connsiteX0" fmla="*/ 3875591 w 3875591"/>
              <a:gd name="connsiteY0" fmla="*/ 0 h 6552362"/>
              <a:gd name="connsiteX1" fmla="*/ 17166 w 3875591"/>
              <a:gd name="connsiteY1" fmla="*/ 4375864 h 6552362"/>
              <a:gd name="connsiteX2" fmla="*/ 73 w 3875591"/>
              <a:gd name="connsiteY2" fmla="*/ 6552362 h 6552362"/>
              <a:gd name="connsiteX3" fmla="*/ 3871318 w 3875591"/>
              <a:gd name="connsiteY3" fmla="*/ 1974078 h 6552362"/>
              <a:gd name="connsiteX4" fmla="*/ 3875591 w 3875591"/>
              <a:gd name="connsiteY4" fmla="*/ 0 h 6552362"/>
              <a:gd name="connsiteX0" fmla="*/ 3875928 w 3875928"/>
              <a:gd name="connsiteY0" fmla="*/ 0 h 6552362"/>
              <a:gd name="connsiteX1" fmla="*/ 412 w 3875928"/>
              <a:gd name="connsiteY1" fmla="*/ 4599620 h 6552362"/>
              <a:gd name="connsiteX2" fmla="*/ 410 w 3875928"/>
              <a:gd name="connsiteY2" fmla="*/ 6552362 h 6552362"/>
              <a:gd name="connsiteX3" fmla="*/ 3871655 w 3875928"/>
              <a:gd name="connsiteY3" fmla="*/ 1974078 h 6552362"/>
              <a:gd name="connsiteX4" fmla="*/ 3875928 w 3875928"/>
              <a:gd name="connsiteY4" fmla="*/ 0 h 6552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928" h="6552362">
                <a:moveTo>
                  <a:pt x="3875928" y="0"/>
                </a:moveTo>
                <a:lnTo>
                  <a:pt x="412" y="4599620"/>
                </a:lnTo>
                <a:cubicBezTo>
                  <a:pt x="1836" y="5253373"/>
                  <a:pt x="-1014" y="5898609"/>
                  <a:pt x="410" y="6552362"/>
                </a:cubicBezTo>
                <a:lnTo>
                  <a:pt x="3871655" y="1974078"/>
                </a:lnTo>
                <a:cubicBezTo>
                  <a:pt x="3873079" y="1316052"/>
                  <a:pt x="3874504" y="658026"/>
                  <a:pt x="3875928"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BC622377-2E31-1842-B7B8-108319C7B7A5}"/>
              </a:ext>
            </a:extLst>
          </p:cNvPr>
          <p:cNvSpPr/>
          <p:nvPr/>
        </p:nvSpPr>
        <p:spPr>
          <a:xfrm>
            <a:off x="1931445" y="3819181"/>
            <a:ext cx="233189" cy="21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0" name="Group 49">
            <a:extLst>
              <a:ext uri="{FF2B5EF4-FFF2-40B4-BE49-F238E27FC236}">
                <a16:creationId xmlns:a16="http://schemas.microsoft.com/office/drawing/2014/main" id="{4CDDC42D-85F3-5F48-A935-3952508D2E47}"/>
              </a:ext>
            </a:extLst>
          </p:cNvPr>
          <p:cNvGrpSpPr/>
          <p:nvPr/>
        </p:nvGrpSpPr>
        <p:grpSpPr>
          <a:xfrm>
            <a:off x="1317363" y="3797640"/>
            <a:ext cx="1233260" cy="276999"/>
            <a:chOff x="1756483" y="3920514"/>
            <a:chExt cx="1644347" cy="369332"/>
          </a:xfrm>
        </p:grpSpPr>
        <p:cxnSp>
          <p:nvCxnSpPr>
            <p:cNvPr id="83" name="Straight Arrow Connector 82">
              <a:extLst>
                <a:ext uri="{FF2B5EF4-FFF2-40B4-BE49-F238E27FC236}">
                  <a16:creationId xmlns:a16="http://schemas.microsoft.com/office/drawing/2014/main" id="{665F1FBC-EB6D-914C-954B-043B19E2CEC2}"/>
                </a:ext>
              </a:extLst>
            </p:cNvPr>
            <p:cNvCxnSpPr>
              <a:cxnSpLocks/>
            </p:cNvCxnSpPr>
            <p:nvPr/>
          </p:nvCxnSpPr>
          <p:spPr>
            <a:xfrm flipH="1">
              <a:off x="1756483" y="4094530"/>
              <a:ext cx="16443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88D8925B-CD48-6346-BBE6-8AD1F024192A}"/>
                </a:ext>
              </a:extLst>
            </p:cNvPr>
            <p:cNvSpPr txBox="1"/>
            <p:nvPr/>
          </p:nvSpPr>
          <p:spPr>
            <a:xfrm>
              <a:off x="2554202" y="3920514"/>
              <a:ext cx="454883" cy="369332"/>
            </a:xfrm>
            <a:prstGeom prst="rect">
              <a:avLst/>
            </a:prstGeom>
            <a:noFill/>
          </p:spPr>
          <p:txBody>
            <a:bodyPr wrap="square" rtlCol="0">
              <a:spAutoFit/>
            </a:bodyPr>
            <a:lstStyle/>
            <a:p>
              <a:r>
                <a:rPr lang="en-US" sz="1200" dirty="0"/>
                <a:t>O</a:t>
              </a:r>
              <a:r>
                <a:rPr lang="en-US" sz="1200" baseline="-25000" dirty="0"/>
                <a:t>3</a:t>
              </a:r>
            </a:p>
          </p:txBody>
        </p:sp>
      </p:grpSp>
      <p:sp>
        <p:nvSpPr>
          <p:cNvPr id="3" name="Rectangle 2">
            <a:extLst>
              <a:ext uri="{FF2B5EF4-FFF2-40B4-BE49-F238E27FC236}">
                <a16:creationId xmlns:a16="http://schemas.microsoft.com/office/drawing/2014/main" id="{3ED052B0-9951-5649-91CE-3B957628FFA7}"/>
              </a:ext>
            </a:extLst>
          </p:cNvPr>
          <p:cNvSpPr/>
          <p:nvPr/>
        </p:nvSpPr>
        <p:spPr>
          <a:xfrm>
            <a:off x="2152034" y="5133586"/>
            <a:ext cx="202168" cy="17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4" name="Group 53">
            <a:extLst>
              <a:ext uri="{FF2B5EF4-FFF2-40B4-BE49-F238E27FC236}">
                <a16:creationId xmlns:a16="http://schemas.microsoft.com/office/drawing/2014/main" id="{141BCBD2-E211-8147-94AE-9676C1098C29}"/>
              </a:ext>
            </a:extLst>
          </p:cNvPr>
          <p:cNvGrpSpPr/>
          <p:nvPr/>
        </p:nvGrpSpPr>
        <p:grpSpPr>
          <a:xfrm>
            <a:off x="1279603" y="5073565"/>
            <a:ext cx="1230995" cy="276999"/>
            <a:chOff x="1706138" y="5621746"/>
            <a:chExt cx="1641326" cy="369332"/>
          </a:xfrm>
        </p:grpSpPr>
        <p:cxnSp>
          <p:nvCxnSpPr>
            <p:cNvPr id="84" name="Straight Arrow Connector 83">
              <a:extLst>
                <a:ext uri="{FF2B5EF4-FFF2-40B4-BE49-F238E27FC236}">
                  <a16:creationId xmlns:a16="http://schemas.microsoft.com/office/drawing/2014/main" id="{DB9888CD-41C5-4646-87F1-56C4C74BA58F}"/>
                </a:ext>
              </a:extLst>
            </p:cNvPr>
            <p:cNvCxnSpPr>
              <a:cxnSpLocks/>
            </p:cNvCxnSpPr>
            <p:nvPr/>
          </p:nvCxnSpPr>
          <p:spPr>
            <a:xfrm flipH="1">
              <a:off x="1706138" y="5804632"/>
              <a:ext cx="1641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4597425E-DF5C-7647-B600-A70497B20E94}"/>
                </a:ext>
              </a:extLst>
            </p:cNvPr>
            <p:cNvSpPr txBox="1"/>
            <p:nvPr/>
          </p:nvSpPr>
          <p:spPr>
            <a:xfrm>
              <a:off x="2801770" y="5621746"/>
              <a:ext cx="459104" cy="369332"/>
            </a:xfrm>
            <a:prstGeom prst="rect">
              <a:avLst/>
            </a:prstGeom>
            <a:noFill/>
          </p:spPr>
          <p:txBody>
            <a:bodyPr wrap="square" rtlCol="0">
              <a:spAutoFit/>
            </a:bodyPr>
            <a:lstStyle/>
            <a:p>
              <a:r>
                <a:rPr lang="en-US" sz="1200" dirty="0"/>
                <a:t>O</a:t>
              </a:r>
              <a:r>
                <a:rPr lang="en-US" sz="1200" baseline="-25000" dirty="0"/>
                <a:t>1</a:t>
              </a:r>
            </a:p>
          </p:txBody>
        </p:sp>
      </p:grpSp>
      <p:cxnSp>
        <p:nvCxnSpPr>
          <p:cNvPr id="8" name="Straight Connector 7">
            <a:extLst>
              <a:ext uri="{FF2B5EF4-FFF2-40B4-BE49-F238E27FC236}">
                <a16:creationId xmlns:a16="http://schemas.microsoft.com/office/drawing/2014/main" id="{F26F312C-F797-9546-9530-388E7EACD1E5}"/>
              </a:ext>
            </a:extLst>
          </p:cNvPr>
          <p:cNvCxnSpPr/>
          <p:nvPr/>
        </p:nvCxnSpPr>
        <p:spPr>
          <a:xfrm>
            <a:off x="6427684" y="4840838"/>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1529647-C0C9-574F-8FF1-580A42D9C0C0}"/>
              </a:ext>
            </a:extLst>
          </p:cNvPr>
          <p:cNvCxnSpPr/>
          <p:nvPr/>
        </p:nvCxnSpPr>
        <p:spPr>
          <a:xfrm>
            <a:off x="6438775" y="4574976"/>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E50FB3C-A3CC-C043-BF4E-10D379228467}"/>
              </a:ext>
            </a:extLst>
          </p:cNvPr>
          <p:cNvCxnSpPr/>
          <p:nvPr/>
        </p:nvCxnSpPr>
        <p:spPr>
          <a:xfrm>
            <a:off x="6434293" y="4475906"/>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41C7889-A836-484E-8169-EF5C2DBA3482}"/>
              </a:ext>
            </a:extLst>
          </p:cNvPr>
          <p:cNvCxnSpPr/>
          <p:nvPr/>
        </p:nvCxnSpPr>
        <p:spPr>
          <a:xfrm>
            <a:off x="6429812" y="4376835"/>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1EE47C2-CDAF-F340-9C07-30C8346C6253}"/>
              </a:ext>
            </a:extLst>
          </p:cNvPr>
          <p:cNvCxnSpPr/>
          <p:nvPr/>
        </p:nvCxnSpPr>
        <p:spPr>
          <a:xfrm>
            <a:off x="6425331" y="4277765"/>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849EF8F-5CF1-D94F-B506-490C9309164F}"/>
              </a:ext>
            </a:extLst>
          </p:cNvPr>
          <p:cNvCxnSpPr/>
          <p:nvPr/>
        </p:nvCxnSpPr>
        <p:spPr>
          <a:xfrm>
            <a:off x="6420850" y="4178694"/>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7A730F-13F6-D144-B66D-F5F8082E6868}"/>
              </a:ext>
            </a:extLst>
          </p:cNvPr>
          <p:cNvCxnSpPr/>
          <p:nvPr/>
        </p:nvCxnSpPr>
        <p:spPr>
          <a:xfrm>
            <a:off x="6416368" y="4079624"/>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DE6F362-ACF1-AC45-94ED-A1E3CFC4CACB}"/>
              </a:ext>
            </a:extLst>
          </p:cNvPr>
          <p:cNvCxnSpPr/>
          <p:nvPr/>
        </p:nvCxnSpPr>
        <p:spPr>
          <a:xfrm>
            <a:off x="6411887" y="3980553"/>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EE4C68C-D132-C940-9F84-9FA59A49FCD6}"/>
              </a:ext>
            </a:extLst>
          </p:cNvPr>
          <p:cNvCxnSpPr/>
          <p:nvPr/>
        </p:nvCxnSpPr>
        <p:spPr>
          <a:xfrm>
            <a:off x="6407406" y="3881483"/>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1A8F1E6-4E41-C344-A87C-2BCD0FF502FC}"/>
              </a:ext>
            </a:extLst>
          </p:cNvPr>
          <p:cNvCxnSpPr/>
          <p:nvPr/>
        </p:nvCxnSpPr>
        <p:spPr>
          <a:xfrm>
            <a:off x="6402925" y="3782412"/>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3E8E12E-F846-D846-8D27-0D67A493AAA0}"/>
              </a:ext>
            </a:extLst>
          </p:cNvPr>
          <p:cNvCxnSpPr/>
          <p:nvPr/>
        </p:nvCxnSpPr>
        <p:spPr>
          <a:xfrm>
            <a:off x="6398443" y="3683342"/>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6D99FA8-5239-8748-B4B7-E247030A1E8C}"/>
              </a:ext>
            </a:extLst>
          </p:cNvPr>
          <p:cNvCxnSpPr/>
          <p:nvPr/>
        </p:nvCxnSpPr>
        <p:spPr>
          <a:xfrm>
            <a:off x="6393962" y="3584271"/>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7BDB7C5-F61E-F944-ADD5-B942DE4D8073}"/>
              </a:ext>
            </a:extLst>
          </p:cNvPr>
          <p:cNvCxnSpPr/>
          <p:nvPr/>
        </p:nvCxnSpPr>
        <p:spPr>
          <a:xfrm>
            <a:off x="6405370" y="3485201"/>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C97917E-3C70-1848-83E2-6E69C542C768}"/>
              </a:ext>
            </a:extLst>
          </p:cNvPr>
          <p:cNvCxnSpPr/>
          <p:nvPr/>
        </p:nvCxnSpPr>
        <p:spPr>
          <a:xfrm>
            <a:off x="6400889" y="3386130"/>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56A2B6C1-D74F-8644-B2DD-07626B62AC3A}"/>
              </a:ext>
            </a:extLst>
          </p:cNvPr>
          <p:cNvCxnSpPr/>
          <p:nvPr/>
        </p:nvCxnSpPr>
        <p:spPr>
          <a:xfrm>
            <a:off x="6401704" y="3287060"/>
            <a:ext cx="736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9318C6E-B313-F948-A960-AB9F1565EF38}"/>
              </a:ext>
            </a:extLst>
          </p:cNvPr>
          <p:cNvCxnSpPr>
            <a:cxnSpLocks/>
          </p:cNvCxnSpPr>
          <p:nvPr/>
        </p:nvCxnSpPr>
        <p:spPr>
          <a:xfrm flipV="1">
            <a:off x="2589524" y="3828821"/>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1663946-4235-7448-AEF1-D18B5A3DD5D6}"/>
              </a:ext>
            </a:extLst>
          </p:cNvPr>
          <p:cNvCxnSpPr>
            <a:cxnSpLocks/>
          </p:cNvCxnSpPr>
          <p:nvPr/>
        </p:nvCxnSpPr>
        <p:spPr>
          <a:xfrm flipV="1">
            <a:off x="2544010" y="3942063"/>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191351A-1A02-8B4A-8E31-DE66EA947424}"/>
              </a:ext>
            </a:extLst>
          </p:cNvPr>
          <p:cNvCxnSpPr>
            <a:cxnSpLocks/>
          </p:cNvCxnSpPr>
          <p:nvPr/>
        </p:nvCxnSpPr>
        <p:spPr>
          <a:xfrm flipV="1">
            <a:off x="2552905" y="4045258"/>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985530D-C4B6-9A4F-AC43-C17FB5DA79CB}"/>
              </a:ext>
            </a:extLst>
          </p:cNvPr>
          <p:cNvCxnSpPr>
            <a:cxnSpLocks/>
          </p:cNvCxnSpPr>
          <p:nvPr/>
        </p:nvCxnSpPr>
        <p:spPr>
          <a:xfrm flipV="1">
            <a:off x="2561800" y="4156920"/>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F15277D-8E18-5040-BA7A-6BA237E590DA}"/>
              </a:ext>
            </a:extLst>
          </p:cNvPr>
          <p:cNvCxnSpPr>
            <a:cxnSpLocks/>
          </p:cNvCxnSpPr>
          <p:nvPr/>
        </p:nvCxnSpPr>
        <p:spPr>
          <a:xfrm flipV="1">
            <a:off x="2605870" y="5028861"/>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B7705AD-3AB0-5E4A-A165-5139123712D3}"/>
              </a:ext>
            </a:extLst>
          </p:cNvPr>
          <p:cNvCxnSpPr>
            <a:cxnSpLocks/>
          </p:cNvCxnSpPr>
          <p:nvPr/>
        </p:nvCxnSpPr>
        <p:spPr>
          <a:xfrm flipV="1">
            <a:off x="2614765" y="5144755"/>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2D7EE39-0642-6848-BC17-455AF4197425}"/>
              </a:ext>
            </a:extLst>
          </p:cNvPr>
          <p:cNvCxnSpPr>
            <a:cxnSpLocks/>
          </p:cNvCxnSpPr>
          <p:nvPr/>
        </p:nvCxnSpPr>
        <p:spPr>
          <a:xfrm flipV="1">
            <a:off x="2600579" y="4252861"/>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330DE2B-04A2-FF47-AFF6-A2E1A7046084}"/>
              </a:ext>
            </a:extLst>
          </p:cNvPr>
          <p:cNvCxnSpPr>
            <a:cxnSpLocks/>
          </p:cNvCxnSpPr>
          <p:nvPr/>
        </p:nvCxnSpPr>
        <p:spPr>
          <a:xfrm flipV="1">
            <a:off x="2555065" y="4366102"/>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7BB00C9-2F27-004D-9372-BD381A265370}"/>
              </a:ext>
            </a:extLst>
          </p:cNvPr>
          <p:cNvCxnSpPr>
            <a:cxnSpLocks/>
          </p:cNvCxnSpPr>
          <p:nvPr/>
        </p:nvCxnSpPr>
        <p:spPr>
          <a:xfrm flipV="1">
            <a:off x="2563960" y="4469298"/>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78FEDE8-839F-454D-A0FA-76A2C79B5B9D}"/>
              </a:ext>
            </a:extLst>
          </p:cNvPr>
          <p:cNvCxnSpPr>
            <a:cxnSpLocks/>
          </p:cNvCxnSpPr>
          <p:nvPr/>
        </p:nvCxnSpPr>
        <p:spPr>
          <a:xfrm flipV="1">
            <a:off x="2572855" y="4580959"/>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E9C306E-46D8-F145-8048-E35C09F8800D}"/>
              </a:ext>
            </a:extLst>
          </p:cNvPr>
          <p:cNvCxnSpPr>
            <a:cxnSpLocks/>
          </p:cNvCxnSpPr>
          <p:nvPr/>
        </p:nvCxnSpPr>
        <p:spPr>
          <a:xfrm flipV="1">
            <a:off x="2611634" y="4676900"/>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DCD9603-AC7A-3345-BD4F-7AD3B80B77A0}"/>
              </a:ext>
            </a:extLst>
          </p:cNvPr>
          <p:cNvCxnSpPr>
            <a:cxnSpLocks/>
          </p:cNvCxnSpPr>
          <p:nvPr/>
        </p:nvCxnSpPr>
        <p:spPr>
          <a:xfrm flipV="1">
            <a:off x="2566120" y="4790142"/>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6D2CB60-1100-B943-BEE0-9BBA817FB8D8}"/>
              </a:ext>
            </a:extLst>
          </p:cNvPr>
          <p:cNvCxnSpPr>
            <a:cxnSpLocks/>
          </p:cNvCxnSpPr>
          <p:nvPr/>
        </p:nvCxnSpPr>
        <p:spPr>
          <a:xfrm flipV="1">
            <a:off x="2575015" y="4893337"/>
            <a:ext cx="2985609" cy="2173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Slide Number Placeholder 2">
            <a:extLst>
              <a:ext uri="{FF2B5EF4-FFF2-40B4-BE49-F238E27FC236}">
                <a16:creationId xmlns:a16="http://schemas.microsoft.com/office/drawing/2014/main" id="{D8AE3159-6B20-AD4E-A105-8E32EE423C8B}"/>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32</a:t>
            </a:fld>
            <a:endParaRPr lang="en-US" dirty="0"/>
          </a:p>
        </p:txBody>
      </p:sp>
    </p:spTree>
    <p:extLst>
      <p:ext uri="{BB962C8B-B14F-4D97-AF65-F5344CB8AC3E}">
        <p14:creationId xmlns:p14="http://schemas.microsoft.com/office/powerpoint/2010/main" val="358856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right)">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right)">
                                      <p:cBhvr>
                                        <p:cTn id="19" dur="500"/>
                                        <p:tgtEl>
                                          <p:spTgt spid="68"/>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right)">
                                      <p:cBhvr>
                                        <p:cTn id="23" dur="500"/>
                                        <p:tgtEl>
                                          <p:spTgt spid="7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wipe(right)">
                                      <p:cBhvr>
                                        <p:cTn id="32" dur="500"/>
                                        <p:tgtEl>
                                          <p:spTgt spid="88"/>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wipe(right)">
                                      <p:cBhvr>
                                        <p:cTn id="36" dur="500"/>
                                        <p:tgtEl>
                                          <p:spTgt spid="89"/>
                                        </p:tgtEl>
                                      </p:cBhvr>
                                    </p:animEffec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right)">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right)">
                                      <p:cBhvr>
                                        <p:cTn id="45" dur="500"/>
                                        <p:tgtEl>
                                          <p:spTgt spid="49"/>
                                        </p:tgtEl>
                                      </p:cBhvr>
                                    </p:animEffect>
                                  </p:childTnLst>
                                </p:cTn>
                              </p:par>
                              <p:par>
                                <p:cTn id="46" presetID="22" presetClass="entr" presetSubtype="2" fill="hold"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right)">
                                      <p:cBhvr>
                                        <p:cTn id="48" dur="500"/>
                                        <p:tgtEl>
                                          <p:spTgt spid="62"/>
                                        </p:tgtEl>
                                      </p:cBhvr>
                                    </p:animEffec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right)">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dissolve">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7" grpId="0" animBg="1"/>
      <p:bldP spid="68" grpId="0" animBg="1"/>
      <p:bldP spid="70" grpId="0" animBg="1"/>
      <p:bldP spid="117" grpId="0"/>
      <p:bldP spid="88" grpId="0" animBg="1"/>
      <p:bldP spid="8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488563" y="1025071"/>
            <a:ext cx="7886700" cy="670967"/>
          </a:xfrm>
        </p:spPr>
        <p:txBody>
          <a:bodyPr>
            <a:normAutofit/>
          </a:bodyPr>
          <a:lstStyle/>
          <a:p>
            <a:r>
              <a:rPr lang="en-US" dirty="0">
                <a:ea typeface="ＭＳ Ｐゴシック" panose="020B0600070205080204" pitchFamily="34" charset="-128"/>
              </a:rPr>
              <a:t>HTTP/2 to HTTP/3</a:t>
            </a:r>
            <a:endParaRPr lang="en-US" dirty="0"/>
          </a:p>
        </p:txBody>
      </p:sp>
      <p:sp>
        <p:nvSpPr>
          <p:cNvPr id="272" name="Rectangle 3">
            <a:extLst>
              <a:ext uri="{FF2B5EF4-FFF2-40B4-BE49-F238E27FC236}">
                <a16:creationId xmlns:a16="http://schemas.microsoft.com/office/drawing/2014/main" id="{8CBA4EFF-1AC8-A245-B998-4DDACE8C36D2}"/>
              </a:ext>
            </a:extLst>
          </p:cNvPr>
          <p:cNvSpPr txBox="1">
            <a:spLocks noChangeArrowheads="1"/>
          </p:cNvSpPr>
          <p:nvPr/>
        </p:nvSpPr>
        <p:spPr>
          <a:xfrm>
            <a:off x="505290" y="1696038"/>
            <a:ext cx="8337830" cy="377481"/>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algn="ctr">
              <a:buNone/>
            </a:pPr>
            <a:r>
              <a:rPr lang="en-US" altLang="en-US" sz="2100" i="1" dirty="0">
                <a:solidFill>
                  <a:srgbClr val="000090"/>
                </a:solidFill>
                <a:ea typeface="ＭＳ Ｐゴシック" panose="020B0600070205080204" pitchFamily="34" charset="-128"/>
              </a:rPr>
              <a:t>Key goal: </a:t>
            </a:r>
            <a:r>
              <a:rPr lang="en-US" altLang="en-US" sz="2100" dirty="0">
                <a:ea typeface="ＭＳ Ｐゴシック" panose="020B0600070205080204" pitchFamily="34" charset="-128"/>
              </a:rPr>
              <a:t>decreased delay in multi-object </a:t>
            </a:r>
            <a:r>
              <a:rPr lang="en-US" altLang="en-US" sz="2100">
                <a:ea typeface="ＭＳ Ｐゴシック" panose="020B0600070205080204" pitchFamily="34" charset="-128"/>
              </a:rPr>
              <a:t>HTTP requests</a:t>
            </a:r>
            <a:endParaRPr lang="en-US" altLang="en-US" sz="2100" dirty="0">
              <a:ea typeface="ＭＳ Ｐゴシック" panose="020B0600070205080204" pitchFamily="34" charset="-128"/>
            </a:endParaRPr>
          </a:p>
          <a:p>
            <a:pPr lvl="1"/>
            <a:endParaRPr lang="en-US" altLang="en-US" sz="1800" dirty="0">
              <a:ea typeface="ＭＳ Ｐゴシック" panose="020B0600070205080204" pitchFamily="34" charset="-128"/>
            </a:endParaRPr>
          </a:p>
        </p:txBody>
      </p:sp>
      <p:sp>
        <p:nvSpPr>
          <p:cNvPr id="56" name="Rectangle 3">
            <a:extLst>
              <a:ext uri="{FF2B5EF4-FFF2-40B4-BE49-F238E27FC236}">
                <a16:creationId xmlns:a16="http://schemas.microsoft.com/office/drawing/2014/main" id="{9A8B785A-4E29-F546-8152-139D7CF7C8F9}"/>
              </a:ext>
            </a:extLst>
          </p:cNvPr>
          <p:cNvSpPr txBox="1">
            <a:spLocks noChangeArrowheads="1"/>
          </p:cNvSpPr>
          <p:nvPr/>
        </p:nvSpPr>
        <p:spPr>
          <a:xfrm>
            <a:off x="752314" y="2393945"/>
            <a:ext cx="7843781" cy="3365454"/>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815" indent="0">
              <a:buNone/>
            </a:pPr>
            <a:r>
              <a:rPr lang="en-US" altLang="en-US" sz="2400" dirty="0">
                <a:ea typeface="ＭＳ Ｐゴシック" panose="020B0600070205080204" pitchFamily="34" charset="-128"/>
              </a:rPr>
              <a:t>HTTP/2 over single TCP connection means:</a:t>
            </a:r>
          </a:p>
          <a:p>
            <a:pPr marL="259556" indent="-210741"/>
            <a:r>
              <a:rPr lang="en-US" altLang="en-US" sz="2400" dirty="0">
                <a:ea typeface="ＭＳ Ｐゴシック" panose="020B0600070205080204" pitchFamily="34" charset="-128"/>
              </a:rPr>
              <a:t>recovery from packet loss still stalls all object transmissions</a:t>
            </a:r>
          </a:p>
          <a:p>
            <a:pPr marL="516731" lvl="1" indent="-210741"/>
            <a:r>
              <a:rPr lang="en-US" altLang="en-US" sz="2100" dirty="0">
                <a:ea typeface="ＭＳ Ｐゴシック" panose="020B0600070205080204" pitchFamily="34" charset="-128"/>
              </a:rPr>
              <a:t>as in HTTP 1.1, browsers have incentive to open multiple parallel TCP connections to reduce stalling, increase overall throughput</a:t>
            </a:r>
          </a:p>
          <a:p>
            <a:pPr marL="259556" indent="-210741"/>
            <a:r>
              <a:rPr lang="en-US" altLang="en-US" sz="2400" dirty="0">
                <a:ea typeface="ＭＳ Ｐゴシック" panose="020B0600070205080204" pitchFamily="34" charset="-128"/>
              </a:rPr>
              <a:t>no security over vanilla TCP connection</a:t>
            </a:r>
          </a:p>
          <a:p>
            <a:pPr marL="259556" indent="-210741"/>
            <a:r>
              <a:rPr lang="en-US" altLang="en-US" sz="2400" dirty="0">
                <a:solidFill>
                  <a:srgbClr val="C00000"/>
                </a:solidFill>
                <a:ea typeface="ＭＳ Ｐゴシック" panose="020B0600070205080204" pitchFamily="34" charset="-128"/>
              </a:rPr>
              <a:t>HTTP/3: </a:t>
            </a:r>
            <a:r>
              <a:rPr lang="en-US" altLang="en-US" sz="2400" dirty="0">
                <a:ea typeface="ＭＳ Ｐゴシック" panose="020B0600070205080204" pitchFamily="34" charset="-128"/>
              </a:rPr>
              <a:t>adds security , per object error- and congestion-control (more pipelining) over UDP</a:t>
            </a:r>
          </a:p>
          <a:p>
            <a:pPr marL="516731" lvl="1" indent="-210741"/>
            <a:r>
              <a:rPr lang="en-US" altLang="en-US" sz="2100" dirty="0">
                <a:ea typeface="ＭＳ Ｐゴシック" panose="020B0600070205080204" pitchFamily="34" charset="-128"/>
              </a:rPr>
              <a:t>more on HTTP/3 in transport layer</a:t>
            </a:r>
          </a:p>
          <a:p>
            <a:pPr lvl="1"/>
            <a:endParaRPr lang="en-US" altLang="en-US" sz="1800" dirty="0">
              <a:ea typeface="ＭＳ Ｐゴシック" panose="020B0600070205080204" pitchFamily="34" charset="-128"/>
            </a:endParaRPr>
          </a:p>
          <a:p>
            <a:pPr lvl="1"/>
            <a:endParaRPr lang="en-US" altLang="en-US" sz="1800" dirty="0">
              <a:ea typeface="ＭＳ Ｐゴシック" panose="020B0600070205080204" pitchFamily="34" charset="-128"/>
            </a:endParaRPr>
          </a:p>
        </p:txBody>
      </p:sp>
      <p:sp>
        <p:nvSpPr>
          <p:cNvPr id="5" name="Slide Number Placeholder 2">
            <a:extLst>
              <a:ext uri="{FF2B5EF4-FFF2-40B4-BE49-F238E27FC236}">
                <a16:creationId xmlns:a16="http://schemas.microsoft.com/office/drawing/2014/main" id="{11978295-803F-FC46-BFCF-47BC5B65601E}"/>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33</a:t>
            </a:fld>
            <a:endParaRPr lang="en-US" dirty="0"/>
          </a:p>
        </p:txBody>
      </p:sp>
    </p:spTree>
    <p:extLst>
      <p:ext uri="{BB962C8B-B14F-4D97-AF65-F5344CB8AC3E}">
        <p14:creationId xmlns:p14="http://schemas.microsoft.com/office/powerpoint/2010/main" val="291628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lstStyle/>
          <a:p>
            <a:r>
              <a:rPr lang="en-US" altLang="en-US" dirty="0">
                <a:cs typeface="Calibri" panose="020F0502020204030204" pitchFamily="34" charset="0"/>
              </a:rPr>
              <a:t>Application layer: overview</a:t>
            </a:r>
            <a:endParaRPr lang="en-US" dirty="0"/>
          </a:p>
        </p:txBody>
      </p:sp>
      <p:sp>
        <p:nvSpPr>
          <p:cNvPr id="10" name="Content Placeholder 3">
            <a:extLst>
              <a:ext uri="{FF2B5EF4-FFF2-40B4-BE49-F238E27FC236}">
                <a16:creationId xmlns:a16="http://schemas.microsoft.com/office/drawing/2014/main" id="{80CCA17D-ECA8-CE46-82AC-A0AF8C3B62BD}"/>
              </a:ext>
            </a:extLst>
          </p:cNvPr>
          <p:cNvSpPr txBox="1">
            <a:spLocks/>
          </p:cNvSpPr>
          <p:nvPr/>
        </p:nvSpPr>
        <p:spPr>
          <a:xfrm>
            <a:off x="606932" y="2260172"/>
            <a:ext cx="3981888" cy="3263504"/>
          </a:xfrm>
          <a:prstGeom prst="rect">
            <a:avLst/>
          </a:prstGeom>
        </p:spPr>
        <p:txBody>
          <a:bodyPr>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229" indent="-301229">
              <a:buClr>
                <a:schemeClr val="bg1">
                  <a:lumMod val="75000"/>
                </a:schemeClr>
              </a:buClr>
              <a:defRPr/>
            </a:pPr>
            <a:r>
              <a:rPr lang="en-US" sz="2400" dirty="0">
                <a:solidFill>
                  <a:schemeClr val="bg1">
                    <a:lumMod val="75000"/>
                  </a:schemeClr>
                </a:solidFill>
                <a:latin typeface="Calibri" panose="020F0502020204030204" pitchFamily="34" charset="0"/>
                <a:cs typeface="Calibri" panose="020F0502020204030204" pitchFamily="34" charset="0"/>
              </a:rPr>
              <a:t>Principles of network applications</a:t>
            </a:r>
          </a:p>
          <a:p>
            <a:pPr marL="301229" indent="-301229">
              <a:buClr>
                <a:schemeClr val="bg1">
                  <a:lumMod val="75000"/>
                </a:schemeClr>
              </a:buClr>
              <a:defRPr/>
            </a:pPr>
            <a:r>
              <a:rPr lang="en-US" sz="2400" dirty="0">
                <a:solidFill>
                  <a:schemeClr val="bg1">
                    <a:lumMod val="75000"/>
                  </a:schemeClr>
                </a:solidFill>
                <a:latin typeface="Calibri" panose="020F0502020204030204" pitchFamily="34" charset="0"/>
                <a:cs typeface="Calibri" panose="020F0502020204030204" pitchFamily="34" charset="0"/>
              </a:rPr>
              <a:t>Web and HTTP</a:t>
            </a:r>
          </a:p>
          <a:p>
            <a:pPr marL="301229" indent="-301229">
              <a:buClr>
                <a:srgbClr val="0000A8"/>
              </a:buClr>
              <a:defRPr/>
            </a:pPr>
            <a:r>
              <a:rPr lang="en-US" sz="2400" dirty="0">
                <a:latin typeface="Calibri" panose="020F0502020204030204" pitchFamily="34" charset="0"/>
                <a:cs typeface="Calibri" panose="020F0502020204030204" pitchFamily="34" charset="0"/>
              </a:rPr>
              <a:t>E-mail, SMTP, IMAP</a:t>
            </a:r>
          </a:p>
          <a:p>
            <a:pPr marL="301229" indent="-301229">
              <a:buClr>
                <a:schemeClr val="bg1">
                  <a:lumMod val="75000"/>
                </a:schemeClr>
              </a:buClr>
              <a:defRPr/>
            </a:pPr>
            <a:r>
              <a:rPr lang="en-US" sz="2400" dirty="0">
                <a:solidFill>
                  <a:schemeClr val="bg1">
                    <a:lumMod val="75000"/>
                  </a:schemeClr>
                </a:solidFill>
                <a:latin typeface="Calibri" panose="020F0502020204030204" pitchFamily="34" charset="0"/>
                <a:cs typeface="Calibri" panose="020F0502020204030204" pitchFamily="34" charset="0"/>
              </a:rPr>
              <a:t>The Domain Name System DNS</a:t>
            </a:r>
          </a:p>
          <a:p>
            <a:endParaRPr lang="en-US" sz="2100" dirty="0"/>
          </a:p>
        </p:txBody>
      </p:sp>
      <p:sp>
        <p:nvSpPr>
          <p:cNvPr id="11" name="Rectangle 4">
            <a:extLst>
              <a:ext uri="{FF2B5EF4-FFF2-40B4-BE49-F238E27FC236}">
                <a16:creationId xmlns:a16="http://schemas.microsoft.com/office/drawing/2014/main" id="{5FE695BD-369F-8C4A-ACAD-42671E1C0719}"/>
              </a:ext>
            </a:extLst>
          </p:cNvPr>
          <p:cNvSpPr txBox="1">
            <a:spLocks noChangeArrowheads="1"/>
          </p:cNvSpPr>
          <p:nvPr/>
        </p:nvSpPr>
        <p:spPr>
          <a:xfrm>
            <a:off x="4918165" y="1924416"/>
            <a:ext cx="4053947" cy="3599260"/>
          </a:xfrm>
          <a:prstGeom prst="rect">
            <a:avLst/>
          </a:prstGeom>
        </p:spPr>
        <p:txBody>
          <a:bodyPr>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1938" indent="-261938">
              <a:buClr>
                <a:schemeClr val="bg1">
                  <a:lumMod val="75000"/>
                </a:schemeClr>
              </a:buClr>
            </a:pPr>
            <a:r>
              <a:rPr lang="en-US" altLang="en-US" sz="2400" dirty="0">
                <a:solidFill>
                  <a:schemeClr val="bg1">
                    <a:lumMod val="75000"/>
                  </a:schemeClr>
                </a:solidFill>
                <a:ea typeface="ＭＳ Ｐゴシック" panose="020B0600070205080204" pitchFamily="34" charset="-128"/>
              </a:rPr>
              <a:t>P2P applications</a:t>
            </a:r>
          </a:p>
          <a:p>
            <a:pPr marL="261938" indent="-261938">
              <a:buClr>
                <a:schemeClr val="bg1">
                  <a:lumMod val="75000"/>
                </a:schemeClr>
              </a:buClr>
            </a:pPr>
            <a:r>
              <a:rPr lang="en-US" altLang="en-US" sz="2400" dirty="0">
                <a:solidFill>
                  <a:schemeClr val="bg1">
                    <a:lumMod val="75000"/>
                  </a:schemeClr>
                </a:solidFill>
                <a:ea typeface="ＭＳ Ｐゴシック" panose="020B0600070205080204" pitchFamily="34" charset="-128"/>
              </a:rPr>
              <a:t>video streaming and content distribution networks</a:t>
            </a:r>
          </a:p>
          <a:p>
            <a:pPr marL="261938" indent="-261938">
              <a:buClr>
                <a:schemeClr val="bg1">
                  <a:lumMod val="75000"/>
                </a:schemeClr>
              </a:buClr>
            </a:pPr>
            <a:r>
              <a:rPr lang="en-US" altLang="en-US" sz="2400" dirty="0">
                <a:solidFill>
                  <a:schemeClr val="bg1">
                    <a:lumMod val="75000"/>
                  </a:schemeClr>
                </a:solidFill>
                <a:ea typeface="ＭＳ Ｐゴシック" panose="020B0600070205080204" pitchFamily="34" charset="-128"/>
              </a:rPr>
              <a:t>socket programming with UDP and TCP</a:t>
            </a:r>
          </a:p>
          <a:p>
            <a:pPr>
              <a:buFont typeface="Wingdings" pitchFamily="2" charset="2"/>
              <a:buNone/>
            </a:pPr>
            <a:endParaRPr lang="en-US" altLang="en-US" sz="1800"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34</a:t>
            </a:fld>
            <a:endParaRPr lang="en-US" dirty="0"/>
          </a:p>
        </p:txBody>
      </p:sp>
      <p:pic>
        <p:nvPicPr>
          <p:cNvPr id="7" name="Picture 6" descr="Kurose&amp;Ross 8th edition photo">
            <a:extLst>
              <a:ext uri="{FF2B5EF4-FFF2-40B4-BE49-F238E27FC236}">
                <a16:creationId xmlns:a16="http://schemas.microsoft.com/office/drawing/2014/main" id="{1483A316-B08E-574D-B36E-624819972D75}"/>
              </a:ext>
            </a:extLst>
          </p:cNvPr>
          <p:cNvPicPr>
            <a:picLocks noChangeAspect="1"/>
          </p:cNvPicPr>
          <p:nvPr/>
        </p:nvPicPr>
        <p:blipFill>
          <a:blip r:embed="rId3"/>
          <a:stretch>
            <a:fillRect/>
          </a:stretch>
        </p:blipFill>
        <p:spPr>
          <a:xfrm>
            <a:off x="5218044" y="3951685"/>
            <a:ext cx="2315818" cy="1736864"/>
          </a:xfrm>
          <a:prstGeom prst="rect">
            <a:avLst/>
          </a:prstGeom>
        </p:spPr>
      </p:pic>
    </p:spTree>
    <p:extLst>
      <p:ext uri="{BB962C8B-B14F-4D97-AF65-F5344CB8AC3E}">
        <p14:creationId xmlns:p14="http://schemas.microsoft.com/office/powerpoint/2010/main" val="1963100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cs typeface="Calibri" panose="020F0502020204030204" pitchFamily="34" charset="0"/>
              </a:rPr>
              <a:t>E-mail</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35</a:t>
            </a:fld>
            <a:endParaRPr lang="en-US" dirty="0"/>
          </a:p>
        </p:txBody>
      </p:sp>
      <p:sp>
        <p:nvSpPr>
          <p:cNvPr id="8" name="Rectangle 3">
            <a:extLst>
              <a:ext uri="{FF2B5EF4-FFF2-40B4-BE49-F238E27FC236}">
                <a16:creationId xmlns:a16="http://schemas.microsoft.com/office/drawing/2014/main" id="{21810D1F-B21D-4B49-9104-1DDE54C093AE}"/>
              </a:ext>
            </a:extLst>
          </p:cNvPr>
          <p:cNvSpPr txBox="1">
            <a:spLocks noChangeArrowheads="1"/>
          </p:cNvSpPr>
          <p:nvPr/>
        </p:nvSpPr>
        <p:spPr>
          <a:xfrm>
            <a:off x="408385" y="1882379"/>
            <a:ext cx="5339273" cy="365760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dirty="0">
                <a:solidFill>
                  <a:srgbClr val="CC0000"/>
                </a:solidFill>
                <a:ea typeface="ＭＳ Ｐゴシック" panose="020B0600070205080204" pitchFamily="34" charset="-128"/>
              </a:rPr>
              <a:t>Three major components: </a:t>
            </a:r>
          </a:p>
          <a:p>
            <a:pPr marL="345281" indent="-161925">
              <a:spcBef>
                <a:spcPts val="300"/>
              </a:spcBef>
            </a:pPr>
            <a:r>
              <a:rPr lang="en-US" altLang="en-US" sz="2100" dirty="0">
                <a:ea typeface="ＭＳ Ｐゴシック" panose="020B0600070205080204" pitchFamily="34" charset="-128"/>
              </a:rPr>
              <a:t>user agents </a:t>
            </a:r>
          </a:p>
          <a:p>
            <a:pPr marL="345281" indent="-161925">
              <a:spcBef>
                <a:spcPts val="300"/>
              </a:spcBef>
            </a:pPr>
            <a:r>
              <a:rPr lang="en-US" altLang="en-US" sz="2100" dirty="0">
                <a:ea typeface="ＭＳ Ｐゴシック" panose="020B0600070205080204" pitchFamily="34" charset="-128"/>
              </a:rPr>
              <a:t>mail servers </a:t>
            </a:r>
          </a:p>
          <a:p>
            <a:pPr marL="345281" indent="-161925">
              <a:spcBef>
                <a:spcPts val="300"/>
              </a:spcBef>
              <a:spcAft>
                <a:spcPct val="75000"/>
              </a:spcAft>
            </a:pPr>
            <a:r>
              <a:rPr lang="en-US" altLang="en-US" sz="2100" dirty="0">
                <a:ea typeface="ＭＳ Ｐゴシック" panose="020B0600070205080204" pitchFamily="34" charset="-128"/>
              </a:rPr>
              <a:t>simple mail transfer protocol: SMTP</a:t>
            </a:r>
          </a:p>
          <a:p>
            <a:pPr>
              <a:buFont typeface="Wingdings" pitchFamily="2" charset="2"/>
              <a:buNone/>
            </a:pPr>
            <a:r>
              <a:rPr lang="en-US" altLang="en-US" sz="2700" dirty="0">
                <a:solidFill>
                  <a:srgbClr val="CC0000"/>
                </a:solidFill>
                <a:ea typeface="ＭＳ Ｐゴシック" panose="020B0600070205080204" pitchFamily="34" charset="-128"/>
              </a:rPr>
              <a:t>User Agent</a:t>
            </a:r>
          </a:p>
          <a:p>
            <a:pPr marL="345281" indent="-161925">
              <a:spcBef>
                <a:spcPts val="300"/>
              </a:spcBef>
            </a:pPr>
            <a:r>
              <a:rPr lang="en-US" altLang="en-US" sz="2100" dirty="0">
                <a:ea typeface="ＭＳ Ｐゴシック" panose="020B0600070205080204" pitchFamily="34" charset="-128"/>
              </a:rPr>
              <a:t>a.k.a. “</a:t>
            </a:r>
            <a:r>
              <a:rPr lang="en-US" altLang="ja-JP" sz="2100" dirty="0">
                <a:ea typeface="ＭＳ Ｐゴシック" panose="020B0600070205080204" pitchFamily="34" charset="-128"/>
              </a:rPr>
              <a:t>mail reader”</a:t>
            </a:r>
          </a:p>
          <a:p>
            <a:pPr marL="345281" indent="-161925">
              <a:spcBef>
                <a:spcPts val="300"/>
              </a:spcBef>
            </a:pPr>
            <a:r>
              <a:rPr lang="en-US" altLang="en-US" sz="2100" dirty="0">
                <a:ea typeface="ＭＳ Ｐゴシック" panose="020B0600070205080204" pitchFamily="34" charset="-128"/>
              </a:rPr>
              <a:t>composing, editing, reading mail messages</a:t>
            </a:r>
          </a:p>
          <a:p>
            <a:pPr marL="345281" indent="-161925">
              <a:spcBef>
                <a:spcPts val="300"/>
              </a:spcBef>
            </a:pPr>
            <a:r>
              <a:rPr lang="en-US" altLang="en-US" sz="2100" dirty="0">
                <a:ea typeface="ＭＳ Ｐゴシック" panose="020B0600070205080204" pitchFamily="34" charset="-128"/>
              </a:rPr>
              <a:t>e.g., Outlook, iPhone mail client</a:t>
            </a:r>
          </a:p>
          <a:p>
            <a:pPr marL="345281" indent="-161925">
              <a:spcBef>
                <a:spcPts val="300"/>
              </a:spcBef>
            </a:pPr>
            <a:r>
              <a:rPr lang="en-US" altLang="en-US" sz="2100" dirty="0">
                <a:ea typeface="ＭＳ Ｐゴシック" panose="020B0600070205080204" pitchFamily="34" charset="-128"/>
              </a:rPr>
              <a:t>outgoing, incoming messages stored on server</a:t>
            </a:r>
          </a:p>
        </p:txBody>
      </p:sp>
      <p:sp>
        <p:nvSpPr>
          <p:cNvPr id="223" name="Rectangle 280">
            <a:extLst>
              <a:ext uri="{FF2B5EF4-FFF2-40B4-BE49-F238E27FC236}">
                <a16:creationId xmlns:a16="http://schemas.microsoft.com/office/drawing/2014/main" id="{00D5BD5B-D26A-D34A-98C8-091AA10DD909}"/>
              </a:ext>
            </a:extLst>
          </p:cNvPr>
          <p:cNvSpPr>
            <a:spLocks noChangeArrowheads="1"/>
          </p:cNvSpPr>
          <p:nvPr/>
        </p:nvSpPr>
        <p:spPr bwMode="auto">
          <a:xfrm>
            <a:off x="7222331" y="1161805"/>
            <a:ext cx="1371600" cy="7358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grpSp>
        <p:nvGrpSpPr>
          <p:cNvPr id="224" name="Group 279">
            <a:extLst>
              <a:ext uri="{FF2B5EF4-FFF2-40B4-BE49-F238E27FC236}">
                <a16:creationId xmlns:a16="http://schemas.microsoft.com/office/drawing/2014/main" id="{85ECCB70-4CBD-8D41-8867-9839284C0E92}"/>
              </a:ext>
            </a:extLst>
          </p:cNvPr>
          <p:cNvGrpSpPr>
            <a:grpSpLocks/>
          </p:cNvGrpSpPr>
          <p:nvPr/>
        </p:nvGrpSpPr>
        <p:grpSpPr bwMode="auto">
          <a:xfrm>
            <a:off x="7294961" y="1122515"/>
            <a:ext cx="1309688" cy="764381"/>
            <a:chOff x="4458" y="3335"/>
            <a:chExt cx="1100" cy="642"/>
          </a:xfrm>
        </p:grpSpPr>
        <p:sp>
          <p:nvSpPr>
            <p:cNvPr id="225" name="Text Box 263">
              <a:extLst>
                <a:ext uri="{FF2B5EF4-FFF2-40B4-BE49-F238E27FC236}">
                  <a16:creationId xmlns:a16="http://schemas.microsoft.com/office/drawing/2014/main" id="{735C70AA-4D0B-3E4D-B47F-55C95E7B4826}"/>
                </a:ext>
              </a:extLst>
            </p:cNvPr>
            <p:cNvSpPr txBox="1">
              <a:spLocks noChangeArrowheads="1"/>
            </p:cNvSpPr>
            <p:nvPr/>
          </p:nvSpPr>
          <p:spPr bwMode="auto">
            <a:xfrm>
              <a:off x="4644" y="3725"/>
              <a:ext cx="9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user mailbox</a:t>
              </a:r>
              <a:endParaRPr lang="en-US" altLang="en-US" sz="2100" kern="0">
                <a:solidFill>
                  <a:srgbClr val="000000"/>
                </a:solidFill>
                <a:latin typeface="+mn-lt"/>
              </a:endParaRPr>
            </a:p>
          </p:txBody>
        </p:sp>
        <p:grpSp>
          <p:nvGrpSpPr>
            <p:cNvPr id="226" name="Group 278">
              <a:extLst>
                <a:ext uri="{FF2B5EF4-FFF2-40B4-BE49-F238E27FC236}">
                  <a16:creationId xmlns:a16="http://schemas.microsoft.com/office/drawing/2014/main" id="{E130EDE1-DE49-BC4D-9A74-CEDC9FFF3A84}"/>
                </a:ext>
              </a:extLst>
            </p:cNvPr>
            <p:cNvGrpSpPr>
              <a:grpSpLocks/>
            </p:cNvGrpSpPr>
            <p:nvPr/>
          </p:nvGrpSpPr>
          <p:grpSpPr bwMode="auto">
            <a:xfrm>
              <a:off x="4458" y="3408"/>
              <a:ext cx="450" cy="120"/>
              <a:chOff x="4314" y="3444"/>
              <a:chExt cx="450" cy="120"/>
            </a:xfrm>
          </p:grpSpPr>
          <p:sp>
            <p:nvSpPr>
              <p:cNvPr id="229" name="Rectangle 264">
                <a:extLst>
                  <a:ext uri="{FF2B5EF4-FFF2-40B4-BE49-F238E27FC236}">
                    <a16:creationId xmlns:a16="http://schemas.microsoft.com/office/drawing/2014/main" id="{D8ED0CFE-E76B-584D-BA7F-B64E112A3AD7}"/>
                  </a:ext>
                </a:extLst>
              </p:cNvPr>
              <p:cNvSpPr>
                <a:spLocks noChangeArrowheads="1"/>
              </p:cNvSpPr>
              <p:nvPr/>
            </p:nvSpPr>
            <p:spPr bwMode="auto">
              <a:xfrm>
                <a:off x="4314" y="3444"/>
                <a:ext cx="450" cy="120"/>
              </a:xfrm>
              <a:prstGeom prst="rect">
                <a:avLst/>
              </a:prstGeom>
              <a:solidFill>
                <a:srgbClr val="00FF00"/>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30" name="Line 265">
                <a:extLst>
                  <a:ext uri="{FF2B5EF4-FFF2-40B4-BE49-F238E27FC236}">
                    <a16:creationId xmlns:a16="http://schemas.microsoft.com/office/drawing/2014/main" id="{076E3A0A-DC0D-234E-ACFD-ED8D3EBB2805}"/>
                  </a:ext>
                </a:extLst>
              </p:cNvPr>
              <p:cNvSpPr>
                <a:spLocks noChangeShapeType="1"/>
              </p:cNvSpPr>
              <p:nvPr/>
            </p:nvSpPr>
            <p:spPr bwMode="auto">
              <a:xfrm>
                <a:off x="4363" y="3472"/>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31" name="Line 266">
                <a:extLst>
                  <a:ext uri="{FF2B5EF4-FFF2-40B4-BE49-F238E27FC236}">
                    <a16:creationId xmlns:a16="http://schemas.microsoft.com/office/drawing/2014/main" id="{FAE63733-4DC0-C740-915D-E91FC7FD9E26}"/>
                  </a:ext>
                </a:extLst>
              </p:cNvPr>
              <p:cNvSpPr>
                <a:spLocks noChangeShapeType="1"/>
              </p:cNvSpPr>
              <p:nvPr/>
            </p:nvSpPr>
            <p:spPr bwMode="auto">
              <a:xfrm flipH="1">
                <a:off x="4472" y="3471"/>
                <a:ext cx="6"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32" name="Line 267">
                <a:extLst>
                  <a:ext uri="{FF2B5EF4-FFF2-40B4-BE49-F238E27FC236}">
                    <a16:creationId xmlns:a16="http://schemas.microsoft.com/office/drawing/2014/main" id="{9432E742-E38D-324E-8AE4-F24CFDAF4B38}"/>
                  </a:ext>
                </a:extLst>
              </p:cNvPr>
              <p:cNvSpPr>
                <a:spLocks noChangeShapeType="1"/>
              </p:cNvSpPr>
              <p:nvPr/>
            </p:nvSpPr>
            <p:spPr bwMode="auto">
              <a:xfrm>
                <a:off x="4527" y="347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33" name="Line 268">
                <a:extLst>
                  <a:ext uri="{FF2B5EF4-FFF2-40B4-BE49-F238E27FC236}">
                    <a16:creationId xmlns:a16="http://schemas.microsoft.com/office/drawing/2014/main" id="{BFE1C87F-4841-9248-85BA-C4E3AF7F1EF8}"/>
                  </a:ext>
                </a:extLst>
              </p:cNvPr>
              <p:cNvSpPr>
                <a:spLocks noChangeShapeType="1"/>
              </p:cNvSpPr>
              <p:nvPr/>
            </p:nvSpPr>
            <p:spPr bwMode="auto">
              <a:xfrm>
                <a:off x="4584" y="3471"/>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34" name="Line 269">
                <a:extLst>
                  <a:ext uri="{FF2B5EF4-FFF2-40B4-BE49-F238E27FC236}">
                    <a16:creationId xmlns:a16="http://schemas.microsoft.com/office/drawing/2014/main" id="{856416DF-3745-DB4A-BFC9-169A06391467}"/>
                  </a:ext>
                </a:extLst>
              </p:cNvPr>
              <p:cNvSpPr>
                <a:spLocks noChangeShapeType="1"/>
              </p:cNvSpPr>
              <p:nvPr/>
            </p:nvSpPr>
            <p:spPr bwMode="auto">
              <a:xfrm>
                <a:off x="4645" y="3471"/>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35" name="Line 270">
                <a:extLst>
                  <a:ext uri="{FF2B5EF4-FFF2-40B4-BE49-F238E27FC236}">
                    <a16:creationId xmlns:a16="http://schemas.microsoft.com/office/drawing/2014/main" id="{0DB9FDA2-2EA5-034B-903A-EBC13BC40F0C}"/>
                  </a:ext>
                </a:extLst>
              </p:cNvPr>
              <p:cNvSpPr>
                <a:spLocks noChangeShapeType="1"/>
              </p:cNvSpPr>
              <p:nvPr/>
            </p:nvSpPr>
            <p:spPr bwMode="auto">
              <a:xfrm>
                <a:off x="4701" y="3471"/>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36" name="Line 271">
                <a:extLst>
                  <a:ext uri="{FF2B5EF4-FFF2-40B4-BE49-F238E27FC236}">
                    <a16:creationId xmlns:a16="http://schemas.microsoft.com/office/drawing/2014/main" id="{F94A5742-E1B7-A64E-A807-9A41FFB1D4E1}"/>
                  </a:ext>
                </a:extLst>
              </p:cNvPr>
              <p:cNvSpPr>
                <a:spLocks noChangeShapeType="1"/>
              </p:cNvSpPr>
              <p:nvPr/>
            </p:nvSpPr>
            <p:spPr bwMode="auto">
              <a:xfrm>
                <a:off x="4416" y="3472"/>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227" name="Rectangle 272">
              <a:extLst>
                <a:ext uri="{FF2B5EF4-FFF2-40B4-BE49-F238E27FC236}">
                  <a16:creationId xmlns:a16="http://schemas.microsoft.com/office/drawing/2014/main" id="{FA709473-06C4-C847-B23D-5962F6EF8ABB}"/>
                </a:ext>
              </a:extLst>
            </p:cNvPr>
            <p:cNvSpPr>
              <a:spLocks noChangeArrowheads="1"/>
            </p:cNvSpPr>
            <p:nvPr/>
          </p:nvSpPr>
          <p:spPr bwMode="auto">
            <a:xfrm>
              <a:off x="4472" y="3779"/>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28" name="Text Box 277">
              <a:extLst>
                <a:ext uri="{FF2B5EF4-FFF2-40B4-BE49-F238E27FC236}">
                  <a16:creationId xmlns:a16="http://schemas.microsoft.com/office/drawing/2014/main" id="{6E499AE9-BC96-AA43-8A92-BB907E72E53A}"/>
                </a:ext>
              </a:extLst>
            </p:cNvPr>
            <p:cNvSpPr txBox="1">
              <a:spLocks noChangeArrowheads="1"/>
            </p:cNvSpPr>
            <p:nvPr/>
          </p:nvSpPr>
          <p:spPr bwMode="auto">
            <a:xfrm>
              <a:off x="4476" y="3335"/>
              <a:ext cx="1076"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defTabSz="685800" eaLnBrk="0" fontAlgn="base" hangingPunct="0">
                <a:spcBef>
                  <a:spcPct val="0"/>
                </a:spcBef>
                <a:spcAft>
                  <a:spcPct val="0"/>
                </a:spcAft>
                <a:defRPr/>
              </a:pPr>
              <a:r>
                <a:rPr lang="en-US" altLang="en-US" sz="1350" kern="0">
                  <a:solidFill>
                    <a:srgbClr val="000000"/>
                  </a:solidFill>
                  <a:latin typeface="+mn-lt"/>
                </a:rPr>
                <a:t>outgoing </a:t>
              </a:r>
            </a:p>
            <a:p>
              <a:pPr algn="r" defTabSz="685800" eaLnBrk="0" fontAlgn="base" hangingPunct="0">
                <a:spcBef>
                  <a:spcPct val="0"/>
                </a:spcBef>
                <a:spcAft>
                  <a:spcPct val="0"/>
                </a:spcAft>
                <a:defRPr/>
              </a:pPr>
              <a:r>
                <a:rPr lang="en-US" altLang="en-US" sz="1350" kern="0">
                  <a:solidFill>
                    <a:srgbClr val="000000"/>
                  </a:solidFill>
                  <a:latin typeface="+mn-lt"/>
                </a:rPr>
                <a:t>message queue</a:t>
              </a:r>
              <a:endParaRPr lang="en-US" altLang="en-US" sz="2100" kern="0">
                <a:solidFill>
                  <a:srgbClr val="000000"/>
                </a:solidFill>
                <a:latin typeface="+mn-lt"/>
              </a:endParaRPr>
            </a:p>
          </p:txBody>
        </p:sp>
      </p:grpSp>
      <p:grpSp>
        <p:nvGrpSpPr>
          <p:cNvPr id="237" name="Group 454">
            <a:extLst>
              <a:ext uri="{FF2B5EF4-FFF2-40B4-BE49-F238E27FC236}">
                <a16:creationId xmlns:a16="http://schemas.microsoft.com/office/drawing/2014/main" id="{FE2C87B1-0D29-6946-B29A-95FF8E6A0A50}"/>
              </a:ext>
            </a:extLst>
          </p:cNvPr>
          <p:cNvGrpSpPr>
            <a:grpSpLocks/>
          </p:cNvGrpSpPr>
          <p:nvPr/>
        </p:nvGrpSpPr>
        <p:grpSpPr bwMode="auto">
          <a:xfrm>
            <a:off x="5478067" y="1745210"/>
            <a:ext cx="3257550" cy="3838575"/>
            <a:chOff x="2921" y="886"/>
            <a:chExt cx="2736" cy="3224"/>
          </a:xfrm>
        </p:grpSpPr>
        <p:grpSp>
          <p:nvGrpSpPr>
            <p:cNvPr id="238" name="Group 389">
              <a:extLst>
                <a:ext uri="{FF2B5EF4-FFF2-40B4-BE49-F238E27FC236}">
                  <a16:creationId xmlns:a16="http://schemas.microsoft.com/office/drawing/2014/main" id="{A13CA913-E4B3-254A-A935-ADB3F9E6EA19}"/>
                </a:ext>
              </a:extLst>
            </p:cNvPr>
            <p:cNvGrpSpPr>
              <a:grpSpLocks/>
            </p:cNvGrpSpPr>
            <p:nvPr/>
          </p:nvGrpSpPr>
          <p:grpSpPr bwMode="auto">
            <a:xfrm>
              <a:off x="4346" y="1756"/>
              <a:ext cx="301" cy="451"/>
              <a:chOff x="4140" y="429"/>
              <a:chExt cx="1425" cy="2396"/>
            </a:xfrm>
          </p:grpSpPr>
          <p:sp>
            <p:nvSpPr>
              <p:cNvPr id="401" name="Freeform 390">
                <a:extLst>
                  <a:ext uri="{FF2B5EF4-FFF2-40B4-BE49-F238E27FC236}">
                    <a16:creationId xmlns:a16="http://schemas.microsoft.com/office/drawing/2014/main" id="{6CCFD9B8-8C88-C24F-8883-4CF6367F462F}"/>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402" name="Rectangle 391">
                <a:extLst>
                  <a:ext uri="{FF2B5EF4-FFF2-40B4-BE49-F238E27FC236}">
                    <a16:creationId xmlns:a16="http://schemas.microsoft.com/office/drawing/2014/main" id="{43B4C051-EEAE-814E-99DE-21C8B8D4790D}"/>
                  </a:ext>
                </a:extLst>
              </p:cNvPr>
              <p:cNvSpPr>
                <a:spLocks noChangeArrowheads="1"/>
              </p:cNvSpPr>
              <p:nvPr/>
            </p:nvSpPr>
            <p:spPr bwMode="auto">
              <a:xfrm>
                <a:off x="4206" y="429"/>
                <a:ext cx="1046"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03" name="Freeform 392">
                <a:extLst>
                  <a:ext uri="{FF2B5EF4-FFF2-40B4-BE49-F238E27FC236}">
                    <a16:creationId xmlns:a16="http://schemas.microsoft.com/office/drawing/2014/main" id="{2BC8E3DE-CCCA-1344-8BA5-2A15D443A891}"/>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404" name="Freeform 393">
                <a:extLst>
                  <a:ext uri="{FF2B5EF4-FFF2-40B4-BE49-F238E27FC236}">
                    <a16:creationId xmlns:a16="http://schemas.microsoft.com/office/drawing/2014/main" id="{E0152158-7133-BA4C-A8F5-ADB2FFBFF65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405" name="Rectangle 394">
                <a:extLst>
                  <a:ext uri="{FF2B5EF4-FFF2-40B4-BE49-F238E27FC236}">
                    <a16:creationId xmlns:a16="http://schemas.microsoft.com/office/drawing/2014/main" id="{E5FA410D-74EF-7742-BB99-1CFEB8EDEE00}"/>
                  </a:ext>
                </a:extLst>
              </p:cNvPr>
              <p:cNvSpPr>
                <a:spLocks noChangeArrowheads="1"/>
              </p:cNvSpPr>
              <p:nvPr/>
            </p:nvSpPr>
            <p:spPr bwMode="auto">
              <a:xfrm>
                <a:off x="4211" y="695"/>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406" name="Group 395">
                <a:extLst>
                  <a:ext uri="{FF2B5EF4-FFF2-40B4-BE49-F238E27FC236}">
                    <a16:creationId xmlns:a16="http://schemas.microsoft.com/office/drawing/2014/main" id="{AF72D040-96B4-8540-B83D-471812640A4C}"/>
                  </a:ext>
                </a:extLst>
              </p:cNvPr>
              <p:cNvGrpSpPr>
                <a:grpSpLocks/>
              </p:cNvGrpSpPr>
              <p:nvPr/>
            </p:nvGrpSpPr>
            <p:grpSpPr bwMode="auto">
              <a:xfrm>
                <a:off x="4749" y="668"/>
                <a:ext cx="581" cy="145"/>
                <a:chOff x="614" y="2568"/>
                <a:chExt cx="725" cy="139"/>
              </a:xfrm>
            </p:grpSpPr>
            <p:sp>
              <p:nvSpPr>
                <p:cNvPr id="431" name="AutoShape 396">
                  <a:extLst>
                    <a:ext uri="{FF2B5EF4-FFF2-40B4-BE49-F238E27FC236}">
                      <a16:creationId xmlns:a16="http://schemas.microsoft.com/office/drawing/2014/main" id="{F18E39D5-A4BF-264B-B7EA-F621A57FAD92}"/>
                    </a:ext>
                  </a:extLst>
                </p:cNvPr>
                <p:cNvSpPr>
                  <a:spLocks noChangeArrowheads="1"/>
                </p:cNvSpPr>
                <p:nvPr/>
              </p:nvSpPr>
              <p:spPr bwMode="auto">
                <a:xfrm>
                  <a:off x="616" y="2568"/>
                  <a:ext cx="721"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32" name="AutoShape 397">
                  <a:extLst>
                    <a:ext uri="{FF2B5EF4-FFF2-40B4-BE49-F238E27FC236}">
                      <a16:creationId xmlns:a16="http://schemas.microsoft.com/office/drawing/2014/main" id="{39716169-1014-2547-9B50-032A17A0DFE4}"/>
                    </a:ext>
                  </a:extLst>
                </p:cNvPr>
                <p:cNvSpPr>
                  <a:spLocks noChangeArrowheads="1"/>
                </p:cNvSpPr>
                <p:nvPr/>
              </p:nvSpPr>
              <p:spPr bwMode="auto">
                <a:xfrm>
                  <a:off x="634" y="2583"/>
                  <a:ext cx="685"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407" name="Rectangle 398">
                <a:extLst>
                  <a:ext uri="{FF2B5EF4-FFF2-40B4-BE49-F238E27FC236}">
                    <a16:creationId xmlns:a16="http://schemas.microsoft.com/office/drawing/2014/main" id="{28879B2B-7691-B842-8771-94E870C3EE24}"/>
                  </a:ext>
                </a:extLst>
              </p:cNvPr>
              <p:cNvSpPr>
                <a:spLocks noChangeArrowheads="1"/>
              </p:cNvSpPr>
              <p:nvPr/>
            </p:nvSpPr>
            <p:spPr bwMode="auto">
              <a:xfrm>
                <a:off x="4225" y="1019"/>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408" name="Group 399">
                <a:extLst>
                  <a:ext uri="{FF2B5EF4-FFF2-40B4-BE49-F238E27FC236}">
                    <a16:creationId xmlns:a16="http://schemas.microsoft.com/office/drawing/2014/main" id="{2D972829-8A16-6E47-B717-3364C7BD9266}"/>
                  </a:ext>
                </a:extLst>
              </p:cNvPr>
              <p:cNvGrpSpPr>
                <a:grpSpLocks/>
              </p:cNvGrpSpPr>
              <p:nvPr/>
            </p:nvGrpSpPr>
            <p:grpSpPr bwMode="auto">
              <a:xfrm>
                <a:off x="4747" y="994"/>
                <a:ext cx="581" cy="134"/>
                <a:chOff x="614" y="2568"/>
                <a:chExt cx="725" cy="139"/>
              </a:xfrm>
            </p:grpSpPr>
            <p:sp>
              <p:nvSpPr>
                <p:cNvPr id="429" name="AutoShape 400">
                  <a:extLst>
                    <a:ext uri="{FF2B5EF4-FFF2-40B4-BE49-F238E27FC236}">
                      <a16:creationId xmlns:a16="http://schemas.microsoft.com/office/drawing/2014/main" id="{E60C4025-90B9-A647-863C-1FEFBD8A4151}"/>
                    </a:ext>
                  </a:extLst>
                </p:cNvPr>
                <p:cNvSpPr>
                  <a:spLocks noChangeArrowheads="1"/>
                </p:cNvSpPr>
                <p:nvPr/>
              </p:nvSpPr>
              <p:spPr bwMode="auto">
                <a:xfrm>
                  <a:off x="613" y="2566"/>
                  <a:ext cx="727" cy="143"/>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30" name="AutoShape 401">
                  <a:extLst>
                    <a:ext uri="{FF2B5EF4-FFF2-40B4-BE49-F238E27FC236}">
                      <a16:creationId xmlns:a16="http://schemas.microsoft.com/office/drawing/2014/main" id="{5C30FC9A-5758-C543-9950-783F68617D39}"/>
                    </a:ext>
                  </a:extLst>
                </p:cNvPr>
                <p:cNvSpPr>
                  <a:spLocks noChangeArrowheads="1"/>
                </p:cNvSpPr>
                <p:nvPr/>
              </p:nvSpPr>
              <p:spPr bwMode="auto">
                <a:xfrm>
                  <a:off x="630" y="2583"/>
                  <a:ext cx="691"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409" name="Rectangle 402">
                <a:extLst>
                  <a:ext uri="{FF2B5EF4-FFF2-40B4-BE49-F238E27FC236}">
                    <a16:creationId xmlns:a16="http://schemas.microsoft.com/office/drawing/2014/main" id="{8DDE3471-A288-6245-884A-B0607E1F6469}"/>
                  </a:ext>
                </a:extLst>
              </p:cNvPr>
              <p:cNvSpPr>
                <a:spLocks noChangeArrowheads="1"/>
              </p:cNvSpPr>
              <p:nvPr/>
            </p:nvSpPr>
            <p:spPr bwMode="auto">
              <a:xfrm>
                <a:off x="4216" y="1359"/>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10" name="Rectangle 403">
                <a:extLst>
                  <a:ext uri="{FF2B5EF4-FFF2-40B4-BE49-F238E27FC236}">
                    <a16:creationId xmlns:a16="http://schemas.microsoft.com/office/drawing/2014/main" id="{7B5A163C-1F88-0443-87E9-51D1B2C39E8E}"/>
                  </a:ext>
                </a:extLst>
              </p:cNvPr>
              <p:cNvSpPr>
                <a:spLocks noChangeArrowheads="1"/>
              </p:cNvSpPr>
              <p:nvPr/>
            </p:nvSpPr>
            <p:spPr bwMode="auto">
              <a:xfrm>
                <a:off x="4230" y="1656"/>
                <a:ext cx="592"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411" name="Group 404">
                <a:extLst>
                  <a:ext uri="{FF2B5EF4-FFF2-40B4-BE49-F238E27FC236}">
                    <a16:creationId xmlns:a16="http://schemas.microsoft.com/office/drawing/2014/main" id="{D7C44D5A-AB33-A744-B633-909E75E589C1}"/>
                  </a:ext>
                </a:extLst>
              </p:cNvPr>
              <p:cNvGrpSpPr>
                <a:grpSpLocks/>
              </p:cNvGrpSpPr>
              <p:nvPr/>
            </p:nvGrpSpPr>
            <p:grpSpPr bwMode="auto">
              <a:xfrm>
                <a:off x="4735" y="1627"/>
                <a:ext cx="582" cy="151"/>
                <a:chOff x="614" y="2568"/>
                <a:chExt cx="725" cy="139"/>
              </a:xfrm>
            </p:grpSpPr>
            <p:sp>
              <p:nvSpPr>
                <p:cNvPr id="427" name="AutoShape 405">
                  <a:extLst>
                    <a:ext uri="{FF2B5EF4-FFF2-40B4-BE49-F238E27FC236}">
                      <a16:creationId xmlns:a16="http://schemas.microsoft.com/office/drawing/2014/main" id="{BB140094-DC4B-CC48-B901-9AF64D80BCAF}"/>
                    </a:ext>
                  </a:extLst>
                </p:cNvPr>
                <p:cNvSpPr>
                  <a:spLocks noChangeArrowheads="1"/>
                </p:cNvSpPr>
                <p:nvPr/>
              </p:nvSpPr>
              <p:spPr bwMode="auto">
                <a:xfrm>
                  <a:off x="616" y="2570"/>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28" name="AutoShape 406">
                  <a:extLst>
                    <a:ext uri="{FF2B5EF4-FFF2-40B4-BE49-F238E27FC236}">
                      <a16:creationId xmlns:a16="http://schemas.microsoft.com/office/drawing/2014/main" id="{43B72EE6-71A8-E947-8E6C-0468656DDA60}"/>
                    </a:ext>
                  </a:extLst>
                </p:cNvPr>
                <p:cNvSpPr>
                  <a:spLocks noChangeArrowheads="1"/>
                </p:cNvSpPr>
                <p:nvPr/>
              </p:nvSpPr>
              <p:spPr bwMode="auto">
                <a:xfrm>
                  <a:off x="634" y="2585"/>
                  <a:ext cx="690"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412" name="Freeform 407">
                <a:extLst>
                  <a:ext uri="{FF2B5EF4-FFF2-40B4-BE49-F238E27FC236}">
                    <a16:creationId xmlns:a16="http://schemas.microsoft.com/office/drawing/2014/main" id="{D8EE526A-D741-074E-8520-BBA303937B91}"/>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nvGrpSpPr>
              <p:cNvPr id="413" name="Group 408">
                <a:extLst>
                  <a:ext uri="{FF2B5EF4-FFF2-40B4-BE49-F238E27FC236}">
                    <a16:creationId xmlns:a16="http://schemas.microsoft.com/office/drawing/2014/main" id="{8DC6A1FE-670A-8F4C-B521-23ECDDF7E06E}"/>
                  </a:ext>
                </a:extLst>
              </p:cNvPr>
              <p:cNvGrpSpPr>
                <a:grpSpLocks/>
              </p:cNvGrpSpPr>
              <p:nvPr/>
            </p:nvGrpSpPr>
            <p:grpSpPr bwMode="auto">
              <a:xfrm>
                <a:off x="4739" y="1327"/>
                <a:ext cx="582" cy="139"/>
                <a:chOff x="614" y="2568"/>
                <a:chExt cx="725" cy="139"/>
              </a:xfrm>
            </p:grpSpPr>
            <p:sp>
              <p:nvSpPr>
                <p:cNvPr id="425" name="AutoShape 409">
                  <a:extLst>
                    <a:ext uri="{FF2B5EF4-FFF2-40B4-BE49-F238E27FC236}">
                      <a16:creationId xmlns:a16="http://schemas.microsoft.com/office/drawing/2014/main" id="{0F0B48EC-30B0-2447-9BE4-237A0F1D6CE0}"/>
                    </a:ext>
                  </a:extLst>
                </p:cNvPr>
                <p:cNvSpPr>
                  <a:spLocks noChangeArrowheads="1"/>
                </p:cNvSpPr>
                <p:nvPr/>
              </p:nvSpPr>
              <p:spPr bwMode="auto">
                <a:xfrm>
                  <a:off x="629" y="2568"/>
                  <a:ext cx="702"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26" name="AutoShape 410">
                  <a:extLst>
                    <a:ext uri="{FF2B5EF4-FFF2-40B4-BE49-F238E27FC236}">
                      <a16:creationId xmlns:a16="http://schemas.microsoft.com/office/drawing/2014/main" id="{9C1B49B1-17F4-994D-8ECA-C396B76F722C}"/>
                    </a:ext>
                  </a:extLst>
                </p:cNvPr>
                <p:cNvSpPr>
                  <a:spLocks noChangeArrowheads="1"/>
                </p:cNvSpPr>
                <p:nvPr/>
              </p:nvSpPr>
              <p:spPr bwMode="auto">
                <a:xfrm>
                  <a:off x="634" y="2584"/>
                  <a:ext cx="672"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414" name="Rectangle 411">
                <a:extLst>
                  <a:ext uri="{FF2B5EF4-FFF2-40B4-BE49-F238E27FC236}">
                    <a16:creationId xmlns:a16="http://schemas.microsoft.com/office/drawing/2014/main" id="{A0980C94-D527-BA41-8507-6B28776A9CEB}"/>
                  </a:ext>
                </a:extLst>
              </p:cNvPr>
              <p:cNvSpPr>
                <a:spLocks noChangeArrowheads="1"/>
              </p:cNvSpPr>
              <p:nvPr/>
            </p:nvSpPr>
            <p:spPr bwMode="auto">
              <a:xfrm>
                <a:off x="5248" y="429"/>
                <a:ext cx="71"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15" name="Freeform 412">
                <a:extLst>
                  <a:ext uri="{FF2B5EF4-FFF2-40B4-BE49-F238E27FC236}">
                    <a16:creationId xmlns:a16="http://schemas.microsoft.com/office/drawing/2014/main" id="{F0295E91-976F-C148-BFB3-59549C5388A8}"/>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416" name="Freeform 413">
                <a:extLst>
                  <a:ext uri="{FF2B5EF4-FFF2-40B4-BE49-F238E27FC236}">
                    <a16:creationId xmlns:a16="http://schemas.microsoft.com/office/drawing/2014/main" id="{2C2F1597-CAE7-5248-BDE8-D6B16C5286F1}"/>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417" name="Oval 414">
                <a:extLst>
                  <a:ext uri="{FF2B5EF4-FFF2-40B4-BE49-F238E27FC236}">
                    <a16:creationId xmlns:a16="http://schemas.microsoft.com/office/drawing/2014/main" id="{914741F1-D3EA-3645-9C4D-9E5B4C95316B}"/>
                  </a:ext>
                </a:extLst>
              </p:cNvPr>
              <p:cNvSpPr>
                <a:spLocks noChangeArrowheads="1"/>
              </p:cNvSpPr>
              <p:nvPr/>
            </p:nvSpPr>
            <p:spPr bwMode="auto">
              <a:xfrm>
                <a:off x="5518" y="2612"/>
                <a:ext cx="47"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18" name="Freeform 415">
                <a:extLst>
                  <a:ext uri="{FF2B5EF4-FFF2-40B4-BE49-F238E27FC236}">
                    <a16:creationId xmlns:a16="http://schemas.microsoft.com/office/drawing/2014/main" id="{079F15E3-5A9F-844C-92CA-F9CBADE82E65}"/>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419" name="AutoShape 416">
                <a:extLst>
                  <a:ext uri="{FF2B5EF4-FFF2-40B4-BE49-F238E27FC236}">
                    <a16:creationId xmlns:a16="http://schemas.microsoft.com/office/drawing/2014/main" id="{25F2967B-CA00-2D49-B406-7209F80FBE93}"/>
                  </a:ext>
                </a:extLst>
              </p:cNvPr>
              <p:cNvSpPr>
                <a:spLocks noChangeArrowheads="1"/>
              </p:cNvSpPr>
              <p:nvPr/>
            </p:nvSpPr>
            <p:spPr bwMode="auto">
              <a:xfrm>
                <a:off x="4140" y="2676"/>
                <a:ext cx="1198" cy="149"/>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20" name="AutoShape 417">
                <a:extLst>
                  <a:ext uri="{FF2B5EF4-FFF2-40B4-BE49-F238E27FC236}">
                    <a16:creationId xmlns:a16="http://schemas.microsoft.com/office/drawing/2014/main" id="{60A760B4-92D7-954E-A584-1C2A30FC6A0A}"/>
                  </a:ext>
                </a:extLst>
              </p:cNvPr>
              <p:cNvSpPr>
                <a:spLocks noChangeArrowheads="1"/>
              </p:cNvSpPr>
              <p:nvPr/>
            </p:nvSpPr>
            <p:spPr bwMode="auto">
              <a:xfrm>
                <a:off x="4206" y="2713"/>
                <a:ext cx="1070" cy="80"/>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21" name="Oval 418">
                <a:extLst>
                  <a:ext uri="{FF2B5EF4-FFF2-40B4-BE49-F238E27FC236}">
                    <a16:creationId xmlns:a16="http://schemas.microsoft.com/office/drawing/2014/main" id="{A94E8FB4-D219-2843-94C1-6710451B99F5}"/>
                  </a:ext>
                </a:extLst>
              </p:cNvPr>
              <p:cNvSpPr>
                <a:spLocks noChangeArrowheads="1"/>
              </p:cNvSpPr>
              <p:nvPr/>
            </p:nvSpPr>
            <p:spPr bwMode="auto">
              <a:xfrm>
                <a:off x="4306" y="2384"/>
                <a:ext cx="161"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22" name="Oval 419">
                <a:extLst>
                  <a:ext uri="{FF2B5EF4-FFF2-40B4-BE49-F238E27FC236}">
                    <a16:creationId xmlns:a16="http://schemas.microsoft.com/office/drawing/2014/main" id="{CBBF0878-886F-8240-BCA7-1F50627F077F}"/>
                  </a:ext>
                </a:extLst>
              </p:cNvPr>
              <p:cNvSpPr>
                <a:spLocks noChangeArrowheads="1"/>
              </p:cNvSpPr>
              <p:nvPr/>
            </p:nvSpPr>
            <p:spPr bwMode="auto">
              <a:xfrm>
                <a:off x="4486" y="2384"/>
                <a:ext cx="161"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500" kern="0">
                  <a:solidFill>
                    <a:srgbClr val="FF0000"/>
                  </a:solidFill>
                  <a:latin typeface="+mn-lt"/>
                  <a:cs typeface="Arial" panose="020B0604020202020204" pitchFamily="34" charset="0"/>
                </a:endParaRPr>
              </a:p>
            </p:txBody>
          </p:sp>
          <p:sp>
            <p:nvSpPr>
              <p:cNvPr id="423" name="Oval 420">
                <a:extLst>
                  <a:ext uri="{FF2B5EF4-FFF2-40B4-BE49-F238E27FC236}">
                    <a16:creationId xmlns:a16="http://schemas.microsoft.com/office/drawing/2014/main" id="{722EEBED-10FC-6E4D-AABD-99355D382811}"/>
                  </a:ext>
                </a:extLst>
              </p:cNvPr>
              <p:cNvSpPr>
                <a:spLocks noChangeArrowheads="1"/>
              </p:cNvSpPr>
              <p:nvPr/>
            </p:nvSpPr>
            <p:spPr bwMode="auto">
              <a:xfrm>
                <a:off x="4661" y="2379"/>
                <a:ext cx="161"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24" name="Rectangle 421">
                <a:extLst>
                  <a:ext uri="{FF2B5EF4-FFF2-40B4-BE49-F238E27FC236}">
                    <a16:creationId xmlns:a16="http://schemas.microsoft.com/office/drawing/2014/main" id="{92E23A4D-5618-484A-93AD-2343A39775D1}"/>
                  </a:ext>
                </a:extLst>
              </p:cNvPr>
              <p:cNvSpPr>
                <a:spLocks noChangeArrowheads="1"/>
              </p:cNvSpPr>
              <p:nvPr/>
            </p:nvSpPr>
            <p:spPr bwMode="auto">
              <a:xfrm>
                <a:off x="5063" y="1837"/>
                <a:ext cx="85" cy="760"/>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grpSp>
          <p:nvGrpSpPr>
            <p:cNvPr id="239" name="Group 356">
              <a:extLst>
                <a:ext uri="{FF2B5EF4-FFF2-40B4-BE49-F238E27FC236}">
                  <a16:creationId xmlns:a16="http://schemas.microsoft.com/office/drawing/2014/main" id="{0FAAD616-9809-0F47-9C32-F28BCE96C450}"/>
                </a:ext>
              </a:extLst>
            </p:cNvPr>
            <p:cNvGrpSpPr>
              <a:grpSpLocks/>
            </p:cNvGrpSpPr>
            <p:nvPr/>
          </p:nvGrpSpPr>
          <p:grpSpPr bwMode="auto">
            <a:xfrm>
              <a:off x="3091" y="2634"/>
              <a:ext cx="301" cy="451"/>
              <a:chOff x="4140" y="429"/>
              <a:chExt cx="1425" cy="2396"/>
            </a:xfrm>
          </p:grpSpPr>
          <p:sp>
            <p:nvSpPr>
              <p:cNvPr id="369" name="Freeform 357">
                <a:extLst>
                  <a:ext uri="{FF2B5EF4-FFF2-40B4-BE49-F238E27FC236}">
                    <a16:creationId xmlns:a16="http://schemas.microsoft.com/office/drawing/2014/main" id="{2EB65E56-496B-EE43-A5BA-0034EDBB890B}"/>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70" name="Rectangle 358">
                <a:extLst>
                  <a:ext uri="{FF2B5EF4-FFF2-40B4-BE49-F238E27FC236}">
                    <a16:creationId xmlns:a16="http://schemas.microsoft.com/office/drawing/2014/main" id="{E623A3D2-E041-CF4A-AEB9-0E88006BF388}"/>
                  </a:ext>
                </a:extLst>
              </p:cNvPr>
              <p:cNvSpPr>
                <a:spLocks noChangeArrowheads="1"/>
              </p:cNvSpPr>
              <p:nvPr/>
            </p:nvSpPr>
            <p:spPr bwMode="auto">
              <a:xfrm>
                <a:off x="4206" y="429"/>
                <a:ext cx="1046"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71" name="Freeform 359">
                <a:extLst>
                  <a:ext uri="{FF2B5EF4-FFF2-40B4-BE49-F238E27FC236}">
                    <a16:creationId xmlns:a16="http://schemas.microsoft.com/office/drawing/2014/main" id="{06D96649-1A4B-D349-BD4A-B3CA1C357164}"/>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72" name="Freeform 360">
                <a:extLst>
                  <a:ext uri="{FF2B5EF4-FFF2-40B4-BE49-F238E27FC236}">
                    <a16:creationId xmlns:a16="http://schemas.microsoft.com/office/drawing/2014/main" id="{8CB236BD-E7A4-F54C-A810-99FD583B411D}"/>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73" name="Rectangle 361">
                <a:extLst>
                  <a:ext uri="{FF2B5EF4-FFF2-40B4-BE49-F238E27FC236}">
                    <a16:creationId xmlns:a16="http://schemas.microsoft.com/office/drawing/2014/main" id="{92C08DD8-675E-D34D-A84F-65A2DE10FF70}"/>
                  </a:ext>
                </a:extLst>
              </p:cNvPr>
              <p:cNvSpPr>
                <a:spLocks noChangeArrowheads="1"/>
              </p:cNvSpPr>
              <p:nvPr/>
            </p:nvSpPr>
            <p:spPr bwMode="auto">
              <a:xfrm>
                <a:off x="4211" y="695"/>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374" name="Group 362">
                <a:extLst>
                  <a:ext uri="{FF2B5EF4-FFF2-40B4-BE49-F238E27FC236}">
                    <a16:creationId xmlns:a16="http://schemas.microsoft.com/office/drawing/2014/main" id="{168D1B37-2023-2A4F-AEFF-7BCC580296C7}"/>
                  </a:ext>
                </a:extLst>
              </p:cNvPr>
              <p:cNvGrpSpPr>
                <a:grpSpLocks/>
              </p:cNvGrpSpPr>
              <p:nvPr/>
            </p:nvGrpSpPr>
            <p:grpSpPr bwMode="auto">
              <a:xfrm>
                <a:off x="4749" y="668"/>
                <a:ext cx="581" cy="145"/>
                <a:chOff x="614" y="2568"/>
                <a:chExt cx="725" cy="139"/>
              </a:xfrm>
            </p:grpSpPr>
            <p:sp>
              <p:nvSpPr>
                <p:cNvPr id="399" name="AutoShape 363">
                  <a:extLst>
                    <a:ext uri="{FF2B5EF4-FFF2-40B4-BE49-F238E27FC236}">
                      <a16:creationId xmlns:a16="http://schemas.microsoft.com/office/drawing/2014/main" id="{697647FE-4187-6C41-95DB-62B96522DA3A}"/>
                    </a:ext>
                  </a:extLst>
                </p:cNvPr>
                <p:cNvSpPr>
                  <a:spLocks noChangeArrowheads="1"/>
                </p:cNvSpPr>
                <p:nvPr/>
              </p:nvSpPr>
              <p:spPr bwMode="auto">
                <a:xfrm>
                  <a:off x="616" y="2568"/>
                  <a:ext cx="721"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00" name="AutoShape 364">
                  <a:extLst>
                    <a:ext uri="{FF2B5EF4-FFF2-40B4-BE49-F238E27FC236}">
                      <a16:creationId xmlns:a16="http://schemas.microsoft.com/office/drawing/2014/main" id="{64F362C9-3CBA-504B-95A3-38E06F0678DF}"/>
                    </a:ext>
                  </a:extLst>
                </p:cNvPr>
                <p:cNvSpPr>
                  <a:spLocks noChangeArrowheads="1"/>
                </p:cNvSpPr>
                <p:nvPr/>
              </p:nvSpPr>
              <p:spPr bwMode="auto">
                <a:xfrm>
                  <a:off x="634" y="2583"/>
                  <a:ext cx="685"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75" name="Rectangle 365">
                <a:extLst>
                  <a:ext uri="{FF2B5EF4-FFF2-40B4-BE49-F238E27FC236}">
                    <a16:creationId xmlns:a16="http://schemas.microsoft.com/office/drawing/2014/main" id="{94D546CA-749A-BC48-B20F-57C5A8077E74}"/>
                  </a:ext>
                </a:extLst>
              </p:cNvPr>
              <p:cNvSpPr>
                <a:spLocks noChangeArrowheads="1"/>
              </p:cNvSpPr>
              <p:nvPr/>
            </p:nvSpPr>
            <p:spPr bwMode="auto">
              <a:xfrm>
                <a:off x="4225" y="1019"/>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376" name="Group 366">
                <a:extLst>
                  <a:ext uri="{FF2B5EF4-FFF2-40B4-BE49-F238E27FC236}">
                    <a16:creationId xmlns:a16="http://schemas.microsoft.com/office/drawing/2014/main" id="{1812EEBE-2662-1E46-B90F-2E97DD6FED46}"/>
                  </a:ext>
                </a:extLst>
              </p:cNvPr>
              <p:cNvGrpSpPr>
                <a:grpSpLocks/>
              </p:cNvGrpSpPr>
              <p:nvPr/>
            </p:nvGrpSpPr>
            <p:grpSpPr bwMode="auto">
              <a:xfrm>
                <a:off x="4747" y="994"/>
                <a:ext cx="581" cy="134"/>
                <a:chOff x="614" y="2568"/>
                <a:chExt cx="725" cy="139"/>
              </a:xfrm>
            </p:grpSpPr>
            <p:sp>
              <p:nvSpPr>
                <p:cNvPr id="397" name="AutoShape 367">
                  <a:extLst>
                    <a:ext uri="{FF2B5EF4-FFF2-40B4-BE49-F238E27FC236}">
                      <a16:creationId xmlns:a16="http://schemas.microsoft.com/office/drawing/2014/main" id="{5354875B-2A6A-B040-9309-A4A5A50F3BD6}"/>
                    </a:ext>
                  </a:extLst>
                </p:cNvPr>
                <p:cNvSpPr>
                  <a:spLocks noChangeArrowheads="1"/>
                </p:cNvSpPr>
                <p:nvPr/>
              </p:nvSpPr>
              <p:spPr bwMode="auto">
                <a:xfrm>
                  <a:off x="613" y="2566"/>
                  <a:ext cx="727" cy="143"/>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98" name="AutoShape 368">
                  <a:extLst>
                    <a:ext uri="{FF2B5EF4-FFF2-40B4-BE49-F238E27FC236}">
                      <a16:creationId xmlns:a16="http://schemas.microsoft.com/office/drawing/2014/main" id="{7085F58B-EEE8-BE46-B008-54CF97C6078B}"/>
                    </a:ext>
                  </a:extLst>
                </p:cNvPr>
                <p:cNvSpPr>
                  <a:spLocks noChangeArrowheads="1"/>
                </p:cNvSpPr>
                <p:nvPr/>
              </p:nvSpPr>
              <p:spPr bwMode="auto">
                <a:xfrm>
                  <a:off x="630" y="2583"/>
                  <a:ext cx="691"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77" name="Rectangle 369">
                <a:extLst>
                  <a:ext uri="{FF2B5EF4-FFF2-40B4-BE49-F238E27FC236}">
                    <a16:creationId xmlns:a16="http://schemas.microsoft.com/office/drawing/2014/main" id="{AB889316-958A-3944-8776-456DA75AA7FD}"/>
                  </a:ext>
                </a:extLst>
              </p:cNvPr>
              <p:cNvSpPr>
                <a:spLocks noChangeArrowheads="1"/>
              </p:cNvSpPr>
              <p:nvPr/>
            </p:nvSpPr>
            <p:spPr bwMode="auto">
              <a:xfrm>
                <a:off x="4216" y="1359"/>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78" name="Rectangle 370">
                <a:extLst>
                  <a:ext uri="{FF2B5EF4-FFF2-40B4-BE49-F238E27FC236}">
                    <a16:creationId xmlns:a16="http://schemas.microsoft.com/office/drawing/2014/main" id="{28A61210-9BA6-1B42-99F0-0AA06313718A}"/>
                  </a:ext>
                </a:extLst>
              </p:cNvPr>
              <p:cNvSpPr>
                <a:spLocks noChangeArrowheads="1"/>
              </p:cNvSpPr>
              <p:nvPr/>
            </p:nvSpPr>
            <p:spPr bwMode="auto">
              <a:xfrm>
                <a:off x="4230" y="1656"/>
                <a:ext cx="592"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379" name="Group 371">
                <a:extLst>
                  <a:ext uri="{FF2B5EF4-FFF2-40B4-BE49-F238E27FC236}">
                    <a16:creationId xmlns:a16="http://schemas.microsoft.com/office/drawing/2014/main" id="{2D18D821-27B1-1C41-BCE9-F6BAA81749A0}"/>
                  </a:ext>
                </a:extLst>
              </p:cNvPr>
              <p:cNvGrpSpPr>
                <a:grpSpLocks/>
              </p:cNvGrpSpPr>
              <p:nvPr/>
            </p:nvGrpSpPr>
            <p:grpSpPr bwMode="auto">
              <a:xfrm>
                <a:off x="4735" y="1627"/>
                <a:ext cx="582" cy="151"/>
                <a:chOff x="614" y="2568"/>
                <a:chExt cx="725" cy="139"/>
              </a:xfrm>
            </p:grpSpPr>
            <p:sp>
              <p:nvSpPr>
                <p:cNvPr id="395" name="AutoShape 372">
                  <a:extLst>
                    <a:ext uri="{FF2B5EF4-FFF2-40B4-BE49-F238E27FC236}">
                      <a16:creationId xmlns:a16="http://schemas.microsoft.com/office/drawing/2014/main" id="{B58EE831-7F05-9245-A127-DD8BBE0CAE1B}"/>
                    </a:ext>
                  </a:extLst>
                </p:cNvPr>
                <p:cNvSpPr>
                  <a:spLocks noChangeArrowheads="1"/>
                </p:cNvSpPr>
                <p:nvPr/>
              </p:nvSpPr>
              <p:spPr bwMode="auto">
                <a:xfrm>
                  <a:off x="616" y="2570"/>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96" name="AutoShape 373">
                  <a:extLst>
                    <a:ext uri="{FF2B5EF4-FFF2-40B4-BE49-F238E27FC236}">
                      <a16:creationId xmlns:a16="http://schemas.microsoft.com/office/drawing/2014/main" id="{85C001D1-A6CB-AF4D-AEBE-CA0F781AACFA}"/>
                    </a:ext>
                  </a:extLst>
                </p:cNvPr>
                <p:cNvSpPr>
                  <a:spLocks noChangeArrowheads="1"/>
                </p:cNvSpPr>
                <p:nvPr/>
              </p:nvSpPr>
              <p:spPr bwMode="auto">
                <a:xfrm>
                  <a:off x="634" y="2585"/>
                  <a:ext cx="690"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80" name="Freeform 374">
                <a:extLst>
                  <a:ext uri="{FF2B5EF4-FFF2-40B4-BE49-F238E27FC236}">
                    <a16:creationId xmlns:a16="http://schemas.microsoft.com/office/drawing/2014/main" id="{B8F2D608-6D10-E648-961C-502BF52F29F5}"/>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nvGrpSpPr>
              <p:cNvPr id="381" name="Group 375">
                <a:extLst>
                  <a:ext uri="{FF2B5EF4-FFF2-40B4-BE49-F238E27FC236}">
                    <a16:creationId xmlns:a16="http://schemas.microsoft.com/office/drawing/2014/main" id="{EA90B984-0232-2446-8671-DE7D83867631}"/>
                  </a:ext>
                </a:extLst>
              </p:cNvPr>
              <p:cNvGrpSpPr>
                <a:grpSpLocks/>
              </p:cNvGrpSpPr>
              <p:nvPr/>
            </p:nvGrpSpPr>
            <p:grpSpPr bwMode="auto">
              <a:xfrm>
                <a:off x="4739" y="1327"/>
                <a:ext cx="582" cy="139"/>
                <a:chOff x="614" y="2568"/>
                <a:chExt cx="725" cy="139"/>
              </a:xfrm>
            </p:grpSpPr>
            <p:sp>
              <p:nvSpPr>
                <p:cNvPr id="393" name="AutoShape 376">
                  <a:extLst>
                    <a:ext uri="{FF2B5EF4-FFF2-40B4-BE49-F238E27FC236}">
                      <a16:creationId xmlns:a16="http://schemas.microsoft.com/office/drawing/2014/main" id="{6EB17013-082B-8046-B555-12F5A15CDDD5}"/>
                    </a:ext>
                  </a:extLst>
                </p:cNvPr>
                <p:cNvSpPr>
                  <a:spLocks noChangeArrowheads="1"/>
                </p:cNvSpPr>
                <p:nvPr/>
              </p:nvSpPr>
              <p:spPr bwMode="auto">
                <a:xfrm>
                  <a:off x="629" y="2568"/>
                  <a:ext cx="702"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94" name="AutoShape 377">
                  <a:extLst>
                    <a:ext uri="{FF2B5EF4-FFF2-40B4-BE49-F238E27FC236}">
                      <a16:creationId xmlns:a16="http://schemas.microsoft.com/office/drawing/2014/main" id="{A70DD0EF-6EE9-E241-AB7E-EB4BDADA2EA5}"/>
                    </a:ext>
                  </a:extLst>
                </p:cNvPr>
                <p:cNvSpPr>
                  <a:spLocks noChangeArrowheads="1"/>
                </p:cNvSpPr>
                <p:nvPr/>
              </p:nvSpPr>
              <p:spPr bwMode="auto">
                <a:xfrm>
                  <a:off x="634" y="2584"/>
                  <a:ext cx="672"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82" name="Rectangle 378">
                <a:extLst>
                  <a:ext uri="{FF2B5EF4-FFF2-40B4-BE49-F238E27FC236}">
                    <a16:creationId xmlns:a16="http://schemas.microsoft.com/office/drawing/2014/main" id="{06B18518-E7AE-2941-AC96-4C9A6B0F0A7E}"/>
                  </a:ext>
                </a:extLst>
              </p:cNvPr>
              <p:cNvSpPr>
                <a:spLocks noChangeArrowheads="1"/>
              </p:cNvSpPr>
              <p:nvPr/>
            </p:nvSpPr>
            <p:spPr bwMode="auto">
              <a:xfrm>
                <a:off x="5248" y="429"/>
                <a:ext cx="71"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83" name="Freeform 379">
                <a:extLst>
                  <a:ext uri="{FF2B5EF4-FFF2-40B4-BE49-F238E27FC236}">
                    <a16:creationId xmlns:a16="http://schemas.microsoft.com/office/drawing/2014/main" id="{C884ECAB-FBB2-1146-9BA8-9234C107623A}"/>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84" name="Freeform 380">
                <a:extLst>
                  <a:ext uri="{FF2B5EF4-FFF2-40B4-BE49-F238E27FC236}">
                    <a16:creationId xmlns:a16="http://schemas.microsoft.com/office/drawing/2014/main" id="{86ACC5C0-75DC-D644-9593-987029E24B3C}"/>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85" name="Oval 381">
                <a:extLst>
                  <a:ext uri="{FF2B5EF4-FFF2-40B4-BE49-F238E27FC236}">
                    <a16:creationId xmlns:a16="http://schemas.microsoft.com/office/drawing/2014/main" id="{8F3063A0-8C29-3F4C-BBB6-E5C3DB20465B}"/>
                  </a:ext>
                </a:extLst>
              </p:cNvPr>
              <p:cNvSpPr>
                <a:spLocks noChangeArrowheads="1"/>
              </p:cNvSpPr>
              <p:nvPr/>
            </p:nvSpPr>
            <p:spPr bwMode="auto">
              <a:xfrm>
                <a:off x="5518" y="2612"/>
                <a:ext cx="47"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86" name="Freeform 382">
                <a:extLst>
                  <a:ext uri="{FF2B5EF4-FFF2-40B4-BE49-F238E27FC236}">
                    <a16:creationId xmlns:a16="http://schemas.microsoft.com/office/drawing/2014/main" id="{458BBF01-F7B3-7C4A-9F9B-C150FEACFE45}"/>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87" name="AutoShape 383">
                <a:extLst>
                  <a:ext uri="{FF2B5EF4-FFF2-40B4-BE49-F238E27FC236}">
                    <a16:creationId xmlns:a16="http://schemas.microsoft.com/office/drawing/2014/main" id="{F09EBB6E-D725-9948-A7CD-454E0B2D099C}"/>
                  </a:ext>
                </a:extLst>
              </p:cNvPr>
              <p:cNvSpPr>
                <a:spLocks noChangeArrowheads="1"/>
              </p:cNvSpPr>
              <p:nvPr/>
            </p:nvSpPr>
            <p:spPr bwMode="auto">
              <a:xfrm>
                <a:off x="4140" y="2676"/>
                <a:ext cx="1198" cy="149"/>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88" name="AutoShape 384">
                <a:extLst>
                  <a:ext uri="{FF2B5EF4-FFF2-40B4-BE49-F238E27FC236}">
                    <a16:creationId xmlns:a16="http://schemas.microsoft.com/office/drawing/2014/main" id="{02BBEBA8-A2A8-6940-9840-37361C65A6CB}"/>
                  </a:ext>
                </a:extLst>
              </p:cNvPr>
              <p:cNvSpPr>
                <a:spLocks noChangeArrowheads="1"/>
              </p:cNvSpPr>
              <p:nvPr/>
            </p:nvSpPr>
            <p:spPr bwMode="auto">
              <a:xfrm>
                <a:off x="4206" y="2713"/>
                <a:ext cx="1070" cy="80"/>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89" name="Oval 385">
                <a:extLst>
                  <a:ext uri="{FF2B5EF4-FFF2-40B4-BE49-F238E27FC236}">
                    <a16:creationId xmlns:a16="http://schemas.microsoft.com/office/drawing/2014/main" id="{6CD76452-9A37-284A-AC19-94EAEBD63819}"/>
                  </a:ext>
                </a:extLst>
              </p:cNvPr>
              <p:cNvSpPr>
                <a:spLocks noChangeArrowheads="1"/>
              </p:cNvSpPr>
              <p:nvPr/>
            </p:nvSpPr>
            <p:spPr bwMode="auto">
              <a:xfrm>
                <a:off x="4306" y="2384"/>
                <a:ext cx="161"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90" name="Oval 386">
                <a:extLst>
                  <a:ext uri="{FF2B5EF4-FFF2-40B4-BE49-F238E27FC236}">
                    <a16:creationId xmlns:a16="http://schemas.microsoft.com/office/drawing/2014/main" id="{1E726A08-C3CF-E243-B6EC-2B48F6CD7C61}"/>
                  </a:ext>
                </a:extLst>
              </p:cNvPr>
              <p:cNvSpPr>
                <a:spLocks noChangeArrowheads="1"/>
              </p:cNvSpPr>
              <p:nvPr/>
            </p:nvSpPr>
            <p:spPr bwMode="auto">
              <a:xfrm>
                <a:off x="4486" y="2384"/>
                <a:ext cx="161"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500" kern="0">
                  <a:solidFill>
                    <a:srgbClr val="FF0000"/>
                  </a:solidFill>
                  <a:latin typeface="+mn-lt"/>
                  <a:cs typeface="Arial" panose="020B0604020202020204" pitchFamily="34" charset="0"/>
                </a:endParaRPr>
              </a:p>
            </p:txBody>
          </p:sp>
          <p:sp>
            <p:nvSpPr>
              <p:cNvPr id="391" name="Oval 387">
                <a:extLst>
                  <a:ext uri="{FF2B5EF4-FFF2-40B4-BE49-F238E27FC236}">
                    <a16:creationId xmlns:a16="http://schemas.microsoft.com/office/drawing/2014/main" id="{EA8C927A-FBE1-A045-983E-D27E291B72F4}"/>
                  </a:ext>
                </a:extLst>
              </p:cNvPr>
              <p:cNvSpPr>
                <a:spLocks noChangeArrowheads="1"/>
              </p:cNvSpPr>
              <p:nvPr/>
            </p:nvSpPr>
            <p:spPr bwMode="auto">
              <a:xfrm>
                <a:off x="4661" y="2379"/>
                <a:ext cx="161"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92" name="Rectangle 388">
                <a:extLst>
                  <a:ext uri="{FF2B5EF4-FFF2-40B4-BE49-F238E27FC236}">
                    <a16:creationId xmlns:a16="http://schemas.microsoft.com/office/drawing/2014/main" id="{C8D6AC43-68AF-D54D-86AA-6781530920F1}"/>
                  </a:ext>
                </a:extLst>
              </p:cNvPr>
              <p:cNvSpPr>
                <a:spLocks noChangeArrowheads="1"/>
              </p:cNvSpPr>
              <p:nvPr/>
            </p:nvSpPr>
            <p:spPr bwMode="auto">
              <a:xfrm>
                <a:off x="5063" y="1837"/>
                <a:ext cx="85" cy="760"/>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grpSp>
          <p:nvGrpSpPr>
            <p:cNvPr id="240" name="Group 320">
              <a:extLst>
                <a:ext uri="{FF2B5EF4-FFF2-40B4-BE49-F238E27FC236}">
                  <a16:creationId xmlns:a16="http://schemas.microsoft.com/office/drawing/2014/main" id="{BCA856A3-13D3-2047-A080-FFDA86B41EEC}"/>
                </a:ext>
              </a:extLst>
            </p:cNvPr>
            <p:cNvGrpSpPr>
              <a:grpSpLocks/>
            </p:cNvGrpSpPr>
            <p:nvPr/>
          </p:nvGrpSpPr>
          <p:grpSpPr bwMode="auto">
            <a:xfrm>
              <a:off x="3105" y="1159"/>
              <a:ext cx="301" cy="451"/>
              <a:chOff x="4140" y="429"/>
              <a:chExt cx="1425" cy="2396"/>
            </a:xfrm>
          </p:grpSpPr>
          <p:sp>
            <p:nvSpPr>
              <p:cNvPr id="337" name="Freeform 321">
                <a:extLst>
                  <a:ext uri="{FF2B5EF4-FFF2-40B4-BE49-F238E27FC236}">
                    <a16:creationId xmlns:a16="http://schemas.microsoft.com/office/drawing/2014/main" id="{E9C36205-9E0D-2941-8A7D-957488780FE1}"/>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38" name="Rectangle 322">
                <a:extLst>
                  <a:ext uri="{FF2B5EF4-FFF2-40B4-BE49-F238E27FC236}">
                    <a16:creationId xmlns:a16="http://schemas.microsoft.com/office/drawing/2014/main" id="{DC6B3BB4-B3F9-6649-8059-F6509EF98FF2}"/>
                  </a:ext>
                </a:extLst>
              </p:cNvPr>
              <p:cNvSpPr>
                <a:spLocks noChangeArrowheads="1"/>
              </p:cNvSpPr>
              <p:nvPr/>
            </p:nvSpPr>
            <p:spPr bwMode="auto">
              <a:xfrm>
                <a:off x="4206" y="429"/>
                <a:ext cx="1046"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39" name="Freeform 323">
                <a:extLst>
                  <a:ext uri="{FF2B5EF4-FFF2-40B4-BE49-F238E27FC236}">
                    <a16:creationId xmlns:a16="http://schemas.microsoft.com/office/drawing/2014/main" id="{95CD3C72-5158-C545-A42A-E0769B6870C6}"/>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40" name="Freeform 324">
                <a:extLst>
                  <a:ext uri="{FF2B5EF4-FFF2-40B4-BE49-F238E27FC236}">
                    <a16:creationId xmlns:a16="http://schemas.microsoft.com/office/drawing/2014/main" id="{1090F3E0-60AF-444E-8E42-17F66B71A6D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41" name="Rectangle 325">
                <a:extLst>
                  <a:ext uri="{FF2B5EF4-FFF2-40B4-BE49-F238E27FC236}">
                    <a16:creationId xmlns:a16="http://schemas.microsoft.com/office/drawing/2014/main" id="{3E522ADC-77DE-624F-87AA-FAECC92070FC}"/>
                  </a:ext>
                </a:extLst>
              </p:cNvPr>
              <p:cNvSpPr>
                <a:spLocks noChangeArrowheads="1"/>
              </p:cNvSpPr>
              <p:nvPr/>
            </p:nvSpPr>
            <p:spPr bwMode="auto">
              <a:xfrm>
                <a:off x="4211" y="695"/>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342" name="Group 326">
                <a:extLst>
                  <a:ext uri="{FF2B5EF4-FFF2-40B4-BE49-F238E27FC236}">
                    <a16:creationId xmlns:a16="http://schemas.microsoft.com/office/drawing/2014/main" id="{9A881071-53C4-854C-B41F-14CD734AB8D9}"/>
                  </a:ext>
                </a:extLst>
              </p:cNvPr>
              <p:cNvGrpSpPr>
                <a:grpSpLocks/>
              </p:cNvGrpSpPr>
              <p:nvPr/>
            </p:nvGrpSpPr>
            <p:grpSpPr bwMode="auto">
              <a:xfrm>
                <a:off x="4749" y="668"/>
                <a:ext cx="581" cy="145"/>
                <a:chOff x="614" y="2568"/>
                <a:chExt cx="725" cy="139"/>
              </a:xfrm>
            </p:grpSpPr>
            <p:sp>
              <p:nvSpPr>
                <p:cNvPr id="367" name="AutoShape 327">
                  <a:extLst>
                    <a:ext uri="{FF2B5EF4-FFF2-40B4-BE49-F238E27FC236}">
                      <a16:creationId xmlns:a16="http://schemas.microsoft.com/office/drawing/2014/main" id="{5EC42EDF-C001-704E-BAAE-2375ABBC886E}"/>
                    </a:ext>
                  </a:extLst>
                </p:cNvPr>
                <p:cNvSpPr>
                  <a:spLocks noChangeArrowheads="1"/>
                </p:cNvSpPr>
                <p:nvPr/>
              </p:nvSpPr>
              <p:spPr bwMode="auto">
                <a:xfrm>
                  <a:off x="616" y="2568"/>
                  <a:ext cx="721"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68" name="AutoShape 328">
                  <a:extLst>
                    <a:ext uri="{FF2B5EF4-FFF2-40B4-BE49-F238E27FC236}">
                      <a16:creationId xmlns:a16="http://schemas.microsoft.com/office/drawing/2014/main" id="{D887905D-58B1-9A4E-A16A-32F0BF16C0DB}"/>
                    </a:ext>
                  </a:extLst>
                </p:cNvPr>
                <p:cNvSpPr>
                  <a:spLocks noChangeArrowheads="1"/>
                </p:cNvSpPr>
                <p:nvPr/>
              </p:nvSpPr>
              <p:spPr bwMode="auto">
                <a:xfrm>
                  <a:off x="634" y="2583"/>
                  <a:ext cx="685"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43" name="Rectangle 329">
                <a:extLst>
                  <a:ext uri="{FF2B5EF4-FFF2-40B4-BE49-F238E27FC236}">
                    <a16:creationId xmlns:a16="http://schemas.microsoft.com/office/drawing/2014/main" id="{36A11B0A-F86E-BE46-B4B2-5F605E896F79}"/>
                  </a:ext>
                </a:extLst>
              </p:cNvPr>
              <p:cNvSpPr>
                <a:spLocks noChangeArrowheads="1"/>
              </p:cNvSpPr>
              <p:nvPr/>
            </p:nvSpPr>
            <p:spPr bwMode="auto">
              <a:xfrm>
                <a:off x="4225" y="1019"/>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344" name="Group 330">
                <a:extLst>
                  <a:ext uri="{FF2B5EF4-FFF2-40B4-BE49-F238E27FC236}">
                    <a16:creationId xmlns:a16="http://schemas.microsoft.com/office/drawing/2014/main" id="{0D898D3E-53D5-FA42-B3ED-1A902F554505}"/>
                  </a:ext>
                </a:extLst>
              </p:cNvPr>
              <p:cNvGrpSpPr>
                <a:grpSpLocks/>
              </p:cNvGrpSpPr>
              <p:nvPr/>
            </p:nvGrpSpPr>
            <p:grpSpPr bwMode="auto">
              <a:xfrm>
                <a:off x="4747" y="994"/>
                <a:ext cx="581" cy="134"/>
                <a:chOff x="614" y="2568"/>
                <a:chExt cx="725" cy="139"/>
              </a:xfrm>
            </p:grpSpPr>
            <p:sp>
              <p:nvSpPr>
                <p:cNvPr id="365" name="AutoShape 331">
                  <a:extLst>
                    <a:ext uri="{FF2B5EF4-FFF2-40B4-BE49-F238E27FC236}">
                      <a16:creationId xmlns:a16="http://schemas.microsoft.com/office/drawing/2014/main" id="{140CF4C1-2936-734F-BC64-690AD15BC614}"/>
                    </a:ext>
                  </a:extLst>
                </p:cNvPr>
                <p:cNvSpPr>
                  <a:spLocks noChangeArrowheads="1"/>
                </p:cNvSpPr>
                <p:nvPr/>
              </p:nvSpPr>
              <p:spPr bwMode="auto">
                <a:xfrm>
                  <a:off x="613" y="2566"/>
                  <a:ext cx="727" cy="143"/>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66" name="AutoShape 332">
                  <a:extLst>
                    <a:ext uri="{FF2B5EF4-FFF2-40B4-BE49-F238E27FC236}">
                      <a16:creationId xmlns:a16="http://schemas.microsoft.com/office/drawing/2014/main" id="{25379ADE-E4A2-3644-A2E3-CEB92CF3E141}"/>
                    </a:ext>
                  </a:extLst>
                </p:cNvPr>
                <p:cNvSpPr>
                  <a:spLocks noChangeArrowheads="1"/>
                </p:cNvSpPr>
                <p:nvPr/>
              </p:nvSpPr>
              <p:spPr bwMode="auto">
                <a:xfrm>
                  <a:off x="630" y="2583"/>
                  <a:ext cx="691"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45" name="Rectangle 333">
                <a:extLst>
                  <a:ext uri="{FF2B5EF4-FFF2-40B4-BE49-F238E27FC236}">
                    <a16:creationId xmlns:a16="http://schemas.microsoft.com/office/drawing/2014/main" id="{58B982F1-2C06-C64E-8596-911105974409}"/>
                  </a:ext>
                </a:extLst>
              </p:cNvPr>
              <p:cNvSpPr>
                <a:spLocks noChangeArrowheads="1"/>
              </p:cNvSpPr>
              <p:nvPr/>
            </p:nvSpPr>
            <p:spPr bwMode="auto">
              <a:xfrm>
                <a:off x="4216" y="1359"/>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46" name="Rectangle 334">
                <a:extLst>
                  <a:ext uri="{FF2B5EF4-FFF2-40B4-BE49-F238E27FC236}">
                    <a16:creationId xmlns:a16="http://schemas.microsoft.com/office/drawing/2014/main" id="{EC5379D6-711E-1046-B80F-16F89DE4F0E4}"/>
                  </a:ext>
                </a:extLst>
              </p:cNvPr>
              <p:cNvSpPr>
                <a:spLocks noChangeArrowheads="1"/>
              </p:cNvSpPr>
              <p:nvPr/>
            </p:nvSpPr>
            <p:spPr bwMode="auto">
              <a:xfrm>
                <a:off x="4230" y="1656"/>
                <a:ext cx="592"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347" name="Group 335">
                <a:extLst>
                  <a:ext uri="{FF2B5EF4-FFF2-40B4-BE49-F238E27FC236}">
                    <a16:creationId xmlns:a16="http://schemas.microsoft.com/office/drawing/2014/main" id="{62B6A9C1-9ECF-E740-8210-537B54075D58}"/>
                  </a:ext>
                </a:extLst>
              </p:cNvPr>
              <p:cNvGrpSpPr>
                <a:grpSpLocks/>
              </p:cNvGrpSpPr>
              <p:nvPr/>
            </p:nvGrpSpPr>
            <p:grpSpPr bwMode="auto">
              <a:xfrm>
                <a:off x="4735" y="1627"/>
                <a:ext cx="582" cy="151"/>
                <a:chOff x="614" y="2568"/>
                <a:chExt cx="725" cy="139"/>
              </a:xfrm>
            </p:grpSpPr>
            <p:sp>
              <p:nvSpPr>
                <p:cNvPr id="363" name="AutoShape 336">
                  <a:extLst>
                    <a:ext uri="{FF2B5EF4-FFF2-40B4-BE49-F238E27FC236}">
                      <a16:creationId xmlns:a16="http://schemas.microsoft.com/office/drawing/2014/main" id="{9D8FBAA6-1137-6844-B6C0-8AE8A997B6BA}"/>
                    </a:ext>
                  </a:extLst>
                </p:cNvPr>
                <p:cNvSpPr>
                  <a:spLocks noChangeArrowheads="1"/>
                </p:cNvSpPr>
                <p:nvPr/>
              </p:nvSpPr>
              <p:spPr bwMode="auto">
                <a:xfrm>
                  <a:off x="616" y="2570"/>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64" name="AutoShape 337">
                  <a:extLst>
                    <a:ext uri="{FF2B5EF4-FFF2-40B4-BE49-F238E27FC236}">
                      <a16:creationId xmlns:a16="http://schemas.microsoft.com/office/drawing/2014/main" id="{69F4B76F-7829-E94B-BEA3-FD8D128BDFA8}"/>
                    </a:ext>
                  </a:extLst>
                </p:cNvPr>
                <p:cNvSpPr>
                  <a:spLocks noChangeArrowheads="1"/>
                </p:cNvSpPr>
                <p:nvPr/>
              </p:nvSpPr>
              <p:spPr bwMode="auto">
                <a:xfrm>
                  <a:off x="634" y="2585"/>
                  <a:ext cx="690"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48" name="Freeform 338">
                <a:extLst>
                  <a:ext uri="{FF2B5EF4-FFF2-40B4-BE49-F238E27FC236}">
                    <a16:creationId xmlns:a16="http://schemas.microsoft.com/office/drawing/2014/main" id="{22A5C20A-B311-014E-A689-CAD61456A394}"/>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nvGrpSpPr>
              <p:cNvPr id="349" name="Group 339">
                <a:extLst>
                  <a:ext uri="{FF2B5EF4-FFF2-40B4-BE49-F238E27FC236}">
                    <a16:creationId xmlns:a16="http://schemas.microsoft.com/office/drawing/2014/main" id="{925CE1AB-BA57-3848-BF71-4F28A97B45CA}"/>
                  </a:ext>
                </a:extLst>
              </p:cNvPr>
              <p:cNvGrpSpPr>
                <a:grpSpLocks/>
              </p:cNvGrpSpPr>
              <p:nvPr/>
            </p:nvGrpSpPr>
            <p:grpSpPr bwMode="auto">
              <a:xfrm>
                <a:off x="4739" y="1327"/>
                <a:ext cx="582" cy="139"/>
                <a:chOff x="614" y="2568"/>
                <a:chExt cx="725" cy="139"/>
              </a:xfrm>
            </p:grpSpPr>
            <p:sp>
              <p:nvSpPr>
                <p:cNvPr id="361" name="AutoShape 340">
                  <a:extLst>
                    <a:ext uri="{FF2B5EF4-FFF2-40B4-BE49-F238E27FC236}">
                      <a16:creationId xmlns:a16="http://schemas.microsoft.com/office/drawing/2014/main" id="{B07E1427-3B3F-6340-A5C6-DEFB2FDEA81A}"/>
                    </a:ext>
                  </a:extLst>
                </p:cNvPr>
                <p:cNvSpPr>
                  <a:spLocks noChangeArrowheads="1"/>
                </p:cNvSpPr>
                <p:nvPr/>
              </p:nvSpPr>
              <p:spPr bwMode="auto">
                <a:xfrm>
                  <a:off x="629" y="2568"/>
                  <a:ext cx="702"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62" name="AutoShape 341">
                  <a:extLst>
                    <a:ext uri="{FF2B5EF4-FFF2-40B4-BE49-F238E27FC236}">
                      <a16:creationId xmlns:a16="http://schemas.microsoft.com/office/drawing/2014/main" id="{E9341EDB-352E-324A-895B-0C91268DFA76}"/>
                    </a:ext>
                  </a:extLst>
                </p:cNvPr>
                <p:cNvSpPr>
                  <a:spLocks noChangeArrowheads="1"/>
                </p:cNvSpPr>
                <p:nvPr/>
              </p:nvSpPr>
              <p:spPr bwMode="auto">
                <a:xfrm>
                  <a:off x="634" y="2584"/>
                  <a:ext cx="672"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50" name="Rectangle 342">
                <a:extLst>
                  <a:ext uri="{FF2B5EF4-FFF2-40B4-BE49-F238E27FC236}">
                    <a16:creationId xmlns:a16="http://schemas.microsoft.com/office/drawing/2014/main" id="{11D2D091-BAD4-0641-8566-710F8617E386}"/>
                  </a:ext>
                </a:extLst>
              </p:cNvPr>
              <p:cNvSpPr>
                <a:spLocks noChangeArrowheads="1"/>
              </p:cNvSpPr>
              <p:nvPr/>
            </p:nvSpPr>
            <p:spPr bwMode="auto">
              <a:xfrm>
                <a:off x="5248" y="429"/>
                <a:ext cx="71"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51" name="Freeform 343">
                <a:extLst>
                  <a:ext uri="{FF2B5EF4-FFF2-40B4-BE49-F238E27FC236}">
                    <a16:creationId xmlns:a16="http://schemas.microsoft.com/office/drawing/2014/main" id="{3E9A5AE3-2D61-1346-98F1-082A92E96473}"/>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52" name="Freeform 344">
                <a:extLst>
                  <a:ext uri="{FF2B5EF4-FFF2-40B4-BE49-F238E27FC236}">
                    <a16:creationId xmlns:a16="http://schemas.microsoft.com/office/drawing/2014/main" id="{C88A9B02-44A8-734D-A285-32FD607BA8C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53" name="Oval 345">
                <a:extLst>
                  <a:ext uri="{FF2B5EF4-FFF2-40B4-BE49-F238E27FC236}">
                    <a16:creationId xmlns:a16="http://schemas.microsoft.com/office/drawing/2014/main" id="{F7E578EC-80CB-5240-8CD1-30DCB354983E}"/>
                  </a:ext>
                </a:extLst>
              </p:cNvPr>
              <p:cNvSpPr>
                <a:spLocks noChangeArrowheads="1"/>
              </p:cNvSpPr>
              <p:nvPr/>
            </p:nvSpPr>
            <p:spPr bwMode="auto">
              <a:xfrm>
                <a:off x="5518" y="2612"/>
                <a:ext cx="47"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54" name="Freeform 346">
                <a:extLst>
                  <a:ext uri="{FF2B5EF4-FFF2-40B4-BE49-F238E27FC236}">
                    <a16:creationId xmlns:a16="http://schemas.microsoft.com/office/drawing/2014/main" id="{01251E70-248C-C54E-995F-050E4B38D1B5}"/>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55" name="AutoShape 347">
                <a:extLst>
                  <a:ext uri="{FF2B5EF4-FFF2-40B4-BE49-F238E27FC236}">
                    <a16:creationId xmlns:a16="http://schemas.microsoft.com/office/drawing/2014/main" id="{8EDCF461-339C-BE45-B223-F7FF2FF53016}"/>
                  </a:ext>
                </a:extLst>
              </p:cNvPr>
              <p:cNvSpPr>
                <a:spLocks noChangeArrowheads="1"/>
              </p:cNvSpPr>
              <p:nvPr/>
            </p:nvSpPr>
            <p:spPr bwMode="auto">
              <a:xfrm>
                <a:off x="4140" y="2676"/>
                <a:ext cx="1198" cy="149"/>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56" name="AutoShape 348">
                <a:extLst>
                  <a:ext uri="{FF2B5EF4-FFF2-40B4-BE49-F238E27FC236}">
                    <a16:creationId xmlns:a16="http://schemas.microsoft.com/office/drawing/2014/main" id="{41BCC026-3C31-E047-BE6D-95F125EFBEA1}"/>
                  </a:ext>
                </a:extLst>
              </p:cNvPr>
              <p:cNvSpPr>
                <a:spLocks noChangeArrowheads="1"/>
              </p:cNvSpPr>
              <p:nvPr/>
            </p:nvSpPr>
            <p:spPr bwMode="auto">
              <a:xfrm>
                <a:off x="4206" y="2713"/>
                <a:ext cx="1070" cy="80"/>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57" name="Oval 349">
                <a:extLst>
                  <a:ext uri="{FF2B5EF4-FFF2-40B4-BE49-F238E27FC236}">
                    <a16:creationId xmlns:a16="http://schemas.microsoft.com/office/drawing/2014/main" id="{BDE395A6-533C-B447-98EC-373FD11B4943}"/>
                  </a:ext>
                </a:extLst>
              </p:cNvPr>
              <p:cNvSpPr>
                <a:spLocks noChangeArrowheads="1"/>
              </p:cNvSpPr>
              <p:nvPr/>
            </p:nvSpPr>
            <p:spPr bwMode="auto">
              <a:xfrm>
                <a:off x="4306" y="2384"/>
                <a:ext cx="161"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58" name="Oval 350">
                <a:extLst>
                  <a:ext uri="{FF2B5EF4-FFF2-40B4-BE49-F238E27FC236}">
                    <a16:creationId xmlns:a16="http://schemas.microsoft.com/office/drawing/2014/main" id="{B4DADC3A-2C8C-F346-B8B8-136C0D22C487}"/>
                  </a:ext>
                </a:extLst>
              </p:cNvPr>
              <p:cNvSpPr>
                <a:spLocks noChangeArrowheads="1"/>
              </p:cNvSpPr>
              <p:nvPr/>
            </p:nvSpPr>
            <p:spPr bwMode="auto">
              <a:xfrm>
                <a:off x="4486" y="2384"/>
                <a:ext cx="161"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500" kern="0">
                  <a:solidFill>
                    <a:srgbClr val="FF0000"/>
                  </a:solidFill>
                  <a:latin typeface="+mn-lt"/>
                  <a:cs typeface="Arial" panose="020B0604020202020204" pitchFamily="34" charset="0"/>
                </a:endParaRPr>
              </a:p>
            </p:txBody>
          </p:sp>
          <p:sp>
            <p:nvSpPr>
              <p:cNvPr id="359" name="Oval 351">
                <a:extLst>
                  <a:ext uri="{FF2B5EF4-FFF2-40B4-BE49-F238E27FC236}">
                    <a16:creationId xmlns:a16="http://schemas.microsoft.com/office/drawing/2014/main" id="{38987EEB-88F2-1244-9E1C-2C362707F83E}"/>
                  </a:ext>
                </a:extLst>
              </p:cNvPr>
              <p:cNvSpPr>
                <a:spLocks noChangeArrowheads="1"/>
              </p:cNvSpPr>
              <p:nvPr/>
            </p:nvSpPr>
            <p:spPr bwMode="auto">
              <a:xfrm>
                <a:off x="4661" y="2379"/>
                <a:ext cx="161"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60" name="Rectangle 352">
                <a:extLst>
                  <a:ext uri="{FF2B5EF4-FFF2-40B4-BE49-F238E27FC236}">
                    <a16:creationId xmlns:a16="http://schemas.microsoft.com/office/drawing/2014/main" id="{AAD9CA5F-C3CC-4E40-B45E-D06325400A1A}"/>
                  </a:ext>
                </a:extLst>
              </p:cNvPr>
              <p:cNvSpPr>
                <a:spLocks noChangeArrowheads="1"/>
              </p:cNvSpPr>
              <p:nvPr/>
            </p:nvSpPr>
            <p:spPr bwMode="auto">
              <a:xfrm>
                <a:off x="5063" y="1837"/>
                <a:ext cx="85" cy="760"/>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241" name="Line 9">
              <a:extLst>
                <a:ext uri="{FF2B5EF4-FFF2-40B4-BE49-F238E27FC236}">
                  <a16:creationId xmlns:a16="http://schemas.microsoft.com/office/drawing/2014/main" id="{9E3D4712-7ACE-524B-B065-8A439F0D26A4}"/>
                </a:ext>
              </a:extLst>
            </p:cNvPr>
            <p:cNvSpPr>
              <a:spLocks noChangeShapeType="1"/>
            </p:cNvSpPr>
            <p:nvPr/>
          </p:nvSpPr>
          <p:spPr bwMode="auto">
            <a:xfrm>
              <a:off x="3734" y="1642"/>
              <a:ext cx="708" cy="498"/>
            </a:xfrm>
            <a:prstGeom prst="line">
              <a:avLst/>
            </a:prstGeom>
            <a:noFill/>
            <a:ln w="28575">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nvGrpSpPr>
            <p:cNvPr id="242" name="Group 19">
              <a:extLst>
                <a:ext uri="{FF2B5EF4-FFF2-40B4-BE49-F238E27FC236}">
                  <a16:creationId xmlns:a16="http://schemas.microsoft.com/office/drawing/2014/main" id="{B7732DA7-70D9-1240-BF36-777385ECC696}"/>
                </a:ext>
              </a:extLst>
            </p:cNvPr>
            <p:cNvGrpSpPr>
              <a:grpSpLocks/>
            </p:cNvGrpSpPr>
            <p:nvPr/>
          </p:nvGrpSpPr>
          <p:grpSpPr bwMode="auto">
            <a:xfrm>
              <a:off x="4447" y="1881"/>
              <a:ext cx="529" cy="661"/>
              <a:chOff x="4277" y="2627"/>
              <a:chExt cx="529" cy="661"/>
            </a:xfrm>
          </p:grpSpPr>
          <p:sp>
            <p:nvSpPr>
              <p:cNvPr id="322" name="Rectangle 20">
                <a:extLst>
                  <a:ext uri="{FF2B5EF4-FFF2-40B4-BE49-F238E27FC236}">
                    <a16:creationId xmlns:a16="http://schemas.microsoft.com/office/drawing/2014/main" id="{7EF39355-B61B-E84C-B3EA-87B8386C9CFF}"/>
                  </a:ext>
                </a:extLst>
              </p:cNvPr>
              <p:cNvSpPr>
                <a:spLocks noChangeArrowheads="1"/>
              </p:cNvSpPr>
              <p:nvPr/>
            </p:nvSpPr>
            <p:spPr bwMode="auto">
              <a:xfrm>
                <a:off x="4296" y="2652"/>
                <a:ext cx="510" cy="636"/>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23" name="Text Box 21">
                <a:extLst>
                  <a:ext uri="{FF2B5EF4-FFF2-40B4-BE49-F238E27FC236}">
                    <a16:creationId xmlns:a16="http://schemas.microsoft.com/office/drawing/2014/main" id="{26712A7D-44B8-304E-A5C8-D984194E694B}"/>
                  </a:ext>
                </a:extLst>
              </p:cNvPr>
              <p:cNvSpPr txBox="1">
                <a:spLocks noChangeArrowheads="1"/>
              </p:cNvSpPr>
              <p:nvPr/>
            </p:nvSpPr>
            <p:spPr bwMode="auto">
              <a:xfrm>
                <a:off x="4277" y="2627"/>
                <a:ext cx="52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mail</a:t>
                </a:r>
              </a:p>
              <a:p>
                <a:pPr algn="ctr" defTabSz="685800" eaLnBrk="0" fontAlgn="base" hangingPunct="0">
                  <a:spcBef>
                    <a:spcPct val="0"/>
                  </a:spcBef>
                  <a:spcAft>
                    <a:spcPct val="0"/>
                  </a:spcAft>
                  <a:defRPr/>
                </a:pPr>
                <a:r>
                  <a:rPr lang="en-US" altLang="en-US" sz="1350" kern="0">
                    <a:solidFill>
                      <a:srgbClr val="000000"/>
                    </a:solidFill>
                    <a:latin typeface="+mn-lt"/>
                  </a:rPr>
                  <a:t>server</a:t>
                </a:r>
                <a:endParaRPr lang="en-US" altLang="en-US" sz="2100" kern="0">
                  <a:solidFill>
                    <a:srgbClr val="000000"/>
                  </a:solidFill>
                  <a:latin typeface="+mn-lt"/>
                </a:endParaRPr>
              </a:p>
            </p:txBody>
          </p:sp>
          <p:sp>
            <p:nvSpPr>
              <p:cNvPr id="324" name="Rectangle 22">
                <a:extLst>
                  <a:ext uri="{FF2B5EF4-FFF2-40B4-BE49-F238E27FC236}">
                    <a16:creationId xmlns:a16="http://schemas.microsoft.com/office/drawing/2014/main" id="{7D10463C-95E2-7A40-B36D-B52E7D083D19}"/>
                  </a:ext>
                </a:extLst>
              </p:cNvPr>
              <p:cNvSpPr>
                <a:spLocks noChangeArrowheads="1"/>
              </p:cNvSpPr>
              <p:nvPr/>
            </p:nvSpPr>
            <p:spPr bwMode="auto">
              <a:xfrm>
                <a:off x="4320" y="3006"/>
                <a:ext cx="450" cy="120"/>
              </a:xfrm>
              <a:prstGeom prst="rect">
                <a:avLst/>
              </a:prstGeom>
              <a:solidFill>
                <a:srgbClr val="00FF00"/>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25" name="Line 23">
                <a:extLst>
                  <a:ext uri="{FF2B5EF4-FFF2-40B4-BE49-F238E27FC236}">
                    <a16:creationId xmlns:a16="http://schemas.microsoft.com/office/drawing/2014/main" id="{68F9A836-2CFD-7B42-A92E-BE9292B82AD9}"/>
                  </a:ext>
                </a:extLst>
              </p:cNvPr>
              <p:cNvSpPr>
                <a:spLocks noChangeShapeType="1"/>
              </p:cNvSpPr>
              <p:nvPr/>
            </p:nvSpPr>
            <p:spPr bwMode="auto">
              <a:xfrm>
                <a:off x="4369"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26" name="Line 24">
                <a:extLst>
                  <a:ext uri="{FF2B5EF4-FFF2-40B4-BE49-F238E27FC236}">
                    <a16:creationId xmlns:a16="http://schemas.microsoft.com/office/drawing/2014/main" id="{1779996E-0F2D-8442-BDA2-3F87ED9983FC}"/>
                  </a:ext>
                </a:extLst>
              </p:cNvPr>
              <p:cNvSpPr>
                <a:spLocks noChangeShapeType="1"/>
              </p:cNvSpPr>
              <p:nvPr/>
            </p:nvSpPr>
            <p:spPr bwMode="auto">
              <a:xfrm>
                <a:off x="4478"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27" name="Line 25">
                <a:extLst>
                  <a:ext uri="{FF2B5EF4-FFF2-40B4-BE49-F238E27FC236}">
                    <a16:creationId xmlns:a16="http://schemas.microsoft.com/office/drawing/2014/main" id="{40E69C7B-2F1A-5E44-95A1-0FA6ED855812}"/>
                  </a:ext>
                </a:extLst>
              </p:cNvPr>
              <p:cNvSpPr>
                <a:spLocks noChangeShapeType="1"/>
              </p:cNvSpPr>
              <p:nvPr/>
            </p:nvSpPr>
            <p:spPr bwMode="auto">
              <a:xfrm>
                <a:off x="4533" y="3035"/>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28" name="Line 26">
                <a:extLst>
                  <a:ext uri="{FF2B5EF4-FFF2-40B4-BE49-F238E27FC236}">
                    <a16:creationId xmlns:a16="http://schemas.microsoft.com/office/drawing/2014/main" id="{CFC35C20-DD29-644F-933D-922B8557DBE6}"/>
                  </a:ext>
                </a:extLst>
              </p:cNvPr>
              <p:cNvSpPr>
                <a:spLocks noChangeShapeType="1"/>
              </p:cNvSpPr>
              <p:nvPr/>
            </p:nvSpPr>
            <p:spPr bwMode="auto">
              <a:xfrm>
                <a:off x="4590"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29" name="Line 27">
                <a:extLst>
                  <a:ext uri="{FF2B5EF4-FFF2-40B4-BE49-F238E27FC236}">
                    <a16:creationId xmlns:a16="http://schemas.microsoft.com/office/drawing/2014/main" id="{43DE343D-639B-8043-A638-7551BBFABD22}"/>
                  </a:ext>
                </a:extLst>
              </p:cNvPr>
              <p:cNvSpPr>
                <a:spLocks noChangeShapeType="1"/>
              </p:cNvSpPr>
              <p:nvPr/>
            </p:nvSpPr>
            <p:spPr bwMode="auto">
              <a:xfrm>
                <a:off x="4651"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30" name="Line 28">
                <a:extLst>
                  <a:ext uri="{FF2B5EF4-FFF2-40B4-BE49-F238E27FC236}">
                    <a16:creationId xmlns:a16="http://schemas.microsoft.com/office/drawing/2014/main" id="{73CAB6AE-7763-9144-9C11-A01FC53341DB}"/>
                  </a:ext>
                </a:extLst>
              </p:cNvPr>
              <p:cNvSpPr>
                <a:spLocks noChangeShapeType="1"/>
              </p:cNvSpPr>
              <p:nvPr/>
            </p:nvSpPr>
            <p:spPr bwMode="auto">
              <a:xfrm>
                <a:off x="4707"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31" name="Line 29">
                <a:extLst>
                  <a:ext uri="{FF2B5EF4-FFF2-40B4-BE49-F238E27FC236}">
                    <a16:creationId xmlns:a16="http://schemas.microsoft.com/office/drawing/2014/main" id="{04D1B335-C850-7F4C-B4D0-A23B2568D001}"/>
                  </a:ext>
                </a:extLst>
              </p:cNvPr>
              <p:cNvSpPr>
                <a:spLocks noChangeShapeType="1"/>
              </p:cNvSpPr>
              <p:nvPr/>
            </p:nvSpPr>
            <p:spPr bwMode="auto">
              <a:xfrm>
                <a:off x="4422"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32" name="Rectangle 30">
                <a:extLst>
                  <a:ext uri="{FF2B5EF4-FFF2-40B4-BE49-F238E27FC236}">
                    <a16:creationId xmlns:a16="http://schemas.microsoft.com/office/drawing/2014/main" id="{D75BC7AF-5CB3-C249-8C45-6520E20D06AE}"/>
                  </a:ext>
                </a:extLst>
              </p:cNvPr>
              <p:cNvSpPr>
                <a:spLocks noChangeArrowheads="1"/>
              </p:cNvSpPr>
              <p:nvPr/>
            </p:nvSpPr>
            <p:spPr bwMode="auto">
              <a:xfrm>
                <a:off x="4328"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33" name="Rectangle 31">
                <a:extLst>
                  <a:ext uri="{FF2B5EF4-FFF2-40B4-BE49-F238E27FC236}">
                    <a16:creationId xmlns:a16="http://schemas.microsoft.com/office/drawing/2014/main" id="{74DAAAB9-27DF-DA4B-872B-8B29FE6DD3B9}"/>
                  </a:ext>
                </a:extLst>
              </p:cNvPr>
              <p:cNvSpPr>
                <a:spLocks noChangeArrowheads="1"/>
              </p:cNvSpPr>
              <p:nvPr/>
            </p:nvSpPr>
            <p:spPr bwMode="auto">
              <a:xfrm>
                <a:off x="4414"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34" name="Rectangle 32">
                <a:extLst>
                  <a:ext uri="{FF2B5EF4-FFF2-40B4-BE49-F238E27FC236}">
                    <a16:creationId xmlns:a16="http://schemas.microsoft.com/office/drawing/2014/main" id="{5F99C941-D513-9148-ABE9-3B9B588B292C}"/>
                  </a:ext>
                </a:extLst>
              </p:cNvPr>
              <p:cNvSpPr>
                <a:spLocks noChangeArrowheads="1"/>
              </p:cNvSpPr>
              <p:nvPr/>
            </p:nvSpPr>
            <p:spPr bwMode="auto">
              <a:xfrm>
                <a:off x="4500" y="3172"/>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35" name="Rectangle 33">
                <a:extLst>
                  <a:ext uri="{FF2B5EF4-FFF2-40B4-BE49-F238E27FC236}">
                    <a16:creationId xmlns:a16="http://schemas.microsoft.com/office/drawing/2014/main" id="{3651F20B-728B-344C-B4AD-749B1DEACD30}"/>
                  </a:ext>
                </a:extLst>
              </p:cNvPr>
              <p:cNvSpPr>
                <a:spLocks noChangeArrowheads="1"/>
              </p:cNvSpPr>
              <p:nvPr/>
            </p:nvSpPr>
            <p:spPr bwMode="auto">
              <a:xfrm>
                <a:off x="4597"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36" name="Rectangle 34">
                <a:extLst>
                  <a:ext uri="{FF2B5EF4-FFF2-40B4-BE49-F238E27FC236}">
                    <a16:creationId xmlns:a16="http://schemas.microsoft.com/office/drawing/2014/main" id="{7164AE9B-5D5E-3949-A3F4-DED08F720F10}"/>
                  </a:ext>
                </a:extLst>
              </p:cNvPr>
              <p:cNvSpPr>
                <a:spLocks noChangeArrowheads="1"/>
              </p:cNvSpPr>
              <p:nvPr/>
            </p:nvSpPr>
            <p:spPr bwMode="auto">
              <a:xfrm>
                <a:off x="4693"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grpSp>
        <p:grpSp>
          <p:nvGrpSpPr>
            <p:cNvPr id="243" name="Group 60">
              <a:extLst>
                <a:ext uri="{FF2B5EF4-FFF2-40B4-BE49-F238E27FC236}">
                  <a16:creationId xmlns:a16="http://schemas.microsoft.com/office/drawing/2014/main" id="{5A333144-1730-0C4F-A832-56ED7E3B8DBB}"/>
                </a:ext>
              </a:extLst>
            </p:cNvPr>
            <p:cNvGrpSpPr>
              <a:grpSpLocks/>
            </p:cNvGrpSpPr>
            <p:nvPr/>
          </p:nvGrpSpPr>
          <p:grpSpPr bwMode="auto">
            <a:xfrm>
              <a:off x="3187" y="2763"/>
              <a:ext cx="529" cy="661"/>
              <a:chOff x="4277" y="2627"/>
              <a:chExt cx="529" cy="661"/>
            </a:xfrm>
          </p:grpSpPr>
          <p:sp>
            <p:nvSpPr>
              <p:cNvPr id="307" name="Rectangle 61">
                <a:extLst>
                  <a:ext uri="{FF2B5EF4-FFF2-40B4-BE49-F238E27FC236}">
                    <a16:creationId xmlns:a16="http://schemas.microsoft.com/office/drawing/2014/main" id="{9395864E-A9B4-5342-82A1-DE3B8AFE9218}"/>
                  </a:ext>
                </a:extLst>
              </p:cNvPr>
              <p:cNvSpPr>
                <a:spLocks noChangeArrowheads="1"/>
              </p:cNvSpPr>
              <p:nvPr/>
            </p:nvSpPr>
            <p:spPr bwMode="auto">
              <a:xfrm>
                <a:off x="4296" y="2652"/>
                <a:ext cx="510" cy="636"/>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08" name="Text Box 62">
                <a:extLst>
                  <a:ext uri="{FF2B5EF4-FFF2-40B4-BE49-F238E27FC236}">
                    <a16:creationId xmlns:a16="http://schemas.microsoft.com/office/drawing/2014/main" id="{5AACD721-3312-0F4C-BAF3-B6F1B5616C96}"/>
                  </a:ext>
                </a:extLst>
              </p:cNvPr>
              <p:cNvSpPr txBox="1">
                <a:spLocks noChangeArrowheads="1"/>
              </p:cNvSpPr>
              <p:nvPr/>
            </p:nvSpPr>
            <p:spPr bwMode="auto">
              <a:xfrm>
                <a:off x="4277" y="2627"/>
                <a:ext cx="52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mail</a:t>
                </a:r>
              </a:p>
              <a:p>
                <a:pPr algn="ctr" defTabSz="685800" eaLnBrk="0" fontAlgn="base" hangingPunct="0">
                  <a:spcBef>
                    <a:spcPct val="0"/>
                  </a:spcBef>
                  <a:spcAft>
                    <a:spcPct val="0"/>
                  </a:spcAft>
                  <a:defRPr/>
                </a:pPr>
                <a:r>
                  <a:rPr lang="en-US" altLang="en-US" sz="1350" kern="0">
                    <a:solidFill>
                      <a:srgbClr val="000000"/>
                    </a:solidFill>
                    <a:latin typeface="+mn-lt"/>
                  </a:rPr>
                  <a:t>server</a:t>
                </a:r>
                <a:endParaRPr lang="en-US" altLang="en-US" sz="2100" kern="0">
                  <a:solidFill>
                    <a:srgbClr val="000000"/>
                  </a:solidFill>
                  <a:latin typeface="+mn-lt"/>
                </a:endParaRPr>
              </a:p>
            </p:txBody>
          </p:sp>
          <p:sp>
            <p:nvSpPr>
              <p:cNvPr id="309" name="Rectangle 63">
                <a:extLst>
                  <a:ext uri="{FF2B5EF4-FFF2-40B4-BE49-F238E27FC236}">
                    <a16:creationId xmlns:a16="http://schemas.microsoft.com/office/drawing/2014/main" id="{93B2530E-F2E5-1041-B7D2-9465CE4EADCD}"/>
                  </a:ext>
                </a:extLst>
              </p:cNvPr>
              <p:cNvSpPr>
                <a:spLocks noChangeArrowheads="1"/>
              </p:cNvSpPr>
              <p:nvPr/>
            </p:nvSpPr>
            <p:spPr bwMode="auto">
              <a:xfrm>
                <a:off x="4320" y="3006"/>
                <a:ext cx="450" cy="120"/>
              </a:xfrm>
              <a:prstGeom prst="rect">
                <a:avLst/>
              </a:prstGeom>
              <a:solidFill>
                <a:srgbClr val="00FF00"/>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10" name="Line 64">
                <a:extLst>
                  <a:ext uri="{FF2B5EF4-FFF2-40B4-BE49-F238E27FC236}">
                    <a16:creationId xmlns:a16="http://schemas.microsoft.com/office/drawing/2014/main" id="{894E865A-3431-FD4B-96A5-C97DAAC7A611}"/>
                  </a:ext>
                </a:extLst>
              </p:cNvPr>
              <p:cNvSpPr>
                <a:spLocks noChangeShapeType="1"/>
              </p:cNvSpPr>
              <p:nvPr/>
            </p:nvSpPr>
            <p:spPr bwMode="auto">
              <a:xfrm>
                <a:off x="4369"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11" name="Line 65">
                <a:extLst>
                  <a:ext uri="{FF2B5EF4-FFF2-40B4-BE49-F238E27FC236}">
                    <a16:creationId xmlns:a16="http://schemas.microsoft.com/office/drawing/2014/main" id="{3CA43AF7-D356-4142-A618-06DCB23282BE}"/>
                  </a:ext>
                </a:extLst>
              </p:cNvPr>
              <p:cNvSpPr>
                <a:spLocks noChangeShapeType="1"/>
              </p:cNvSpPr>
              <p:nvPr/>
            </p:nvSpPr>
            <p:spPr bwMode="auto">
              <a:xfrm>
                <a:off x="4478"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12" name="Line 66">
                <a:extLst>
                  <a:ext uri="{FF2B5EF4-FFF2-40B4-BE49-F238E27FC236}">
                    <a16:creationId xmlns:a16="http://schemas.microsoft.com/office/drawing/2014/main" id="{4F8E4FC5-0A2A-4849-97E6-425A5D2E696A}"/>
                  </a:ext>
                </a:extLst>
              </p:cNvPr>
              <p:cNvSpPr>
                <a:spLocks noChangeShapeType="1"/>
              </p:cNvSpPr>
              <p:nvPr/>
            </p:nvSpPr>
            <p:spPr bwMode="auto">
              <a:xfrm>
                <a:off x="4533" y="3035"/>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13" name="Line 67">
                <a:extLst>
                  <a:ext uri="{FF2B5EF4-FFF2-40B4-BE49-F238E27FC236}">
                    <a16:creationId xmlns:a16="http://schemas.microsoft.com/office/drawing/2014/main" id="{343125A4-6A3A-F943-89E3-12B16C09D277}"/>
                  </a:ext>
                </a:extLst>
              </p:cNvPr>
              <p:cNvSpPr>
                <a:spLocks noChangeShapeType="1"/>
              </p:cNvSpPr>
              <p:nvPr/>
            </p:nvSpPr>
            <p:spPr bwMode="auto">
              <a:xfrm>
                <a:off x="4590"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14" name="Line 68">
                <a:extLst>
                  <a:ext uri="{FF2B5EF4-FFF2-40B4-BE49-F238E27FC236}">
                    <a16:creationId xmlns:a16="http://schemas.microsoft.com/office/drawing/2014/main" id="{D4CB6017-5831-FA48-815B-BE92970244C9}"/>
                  </a:ext>
                </a:extLst>
              </p:cNvPr>
              <p:cNvSpPr>
                <a:spLocks noChangeShapeType="1"/>
              </p:cNvSpPr>
              <p:nvPr/>
            </p:nvSpPr>
            <p:spPr bwMode="auto">
              <a:xfrm>
                <a:off x="4651"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15" name="Line 69">
                <a:extLst>
                  <a:ext uri="{FF2B5EF4-FFF2-40B4-BE49-F238E27FC236}">
                    <a16:creationId xmlns:a16="http://schemas.microsoft.com/office/drawing/2014/main" id="{E4754EF7-D910-814B-8B41-2FD2BAA878B3}"/>
                  </a:ext>
                </a:extLst>
              </p:cNvPr>
              <p:cNvSpPr>
                <a:spLocks noChangeShapeType="1"/>
              </p:cNvSpPr>
              <p:nvPr/>
            </p:nvSpPr>
            <p:spPr bwMode="auto">
              <a:xfrm>
                <a:off x="4707"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16" name="Line 70">
                <a:extLst>
                  <a:ext uri="{FF2B5EF4-FFF2-40B4-BE49-F238E27FC236}">
                    <a16:creationId xmlns:a16="http://schemas.microsoft.com/office/drawing/2014/main" id="{F137C288-EF55-D540-A997-85FA917D7318}"/>
                  </a:ext>
                </a:extLst>
              </p:cNvPr>
              <p:cNvSpPr>
                <a:spLocks noChangeShapeType="1"/>
              </p:cNvSpPr>
              <p:nvPr/>
            </p:nvSpPr>
            <p:spPr bwMode="auto">
              <a:xfrm>
                <a:off x="4422"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17" name="Rectangle 71">
                <a:extLst>
                  <a:ext uri="{FF2B5EF4-FFF2-40B4-BE49-F238E27FC236}">
                    <a16:creationId xmlns:a16="http://schemas.microsoft.com/office/drawing/2014/main" id="{F56FC77C-FB59-7F4E-B825-2A488EF8C8AC}"/>
                  </a:ext>
                </a:extLst>
              </p:cNvPr>
              <p:cNvSpPr>
                <a:spLocks noChangeArrowheads="1"/>
              </p:cNvSpPr>
              <p:nvPr/>
            </p:nvSpPr>
            <p:spPr bwMode="auto">
              <a:xfrm>
                <a:off x="4328"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18" name="Rectangle 72">
                <a:extLst>
                  <a:ext uri="{FF2B5EF4-FFF2-40B4-BE49-F238E27FC236}">
                    <a16:creationId xmlns:a16="http://schemas.microsoft.com/office/drawing/2014/main" id="{F41D8631-6A74-BA42-8A05-01D02E0EAA23}"/>
                  </a:ext>
                </a:extLst>
              </p:cNvPr>
              <p:cNvSpPr>
                <a:spLocks noChangeArrowheads="1"/>
              </p:cNvSpPr>
              <p:nvPr/>
            </p:nvSpPr>
            <p:spPr bwMode="auto">
              <a:xfrm>
                <a:off x="4414"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19" name="Rectangle 73">
                <a:extLst>
                  <a:ext uri="{FF2B5EF4-FFF2-40B4-BE49-F238E27FC236}">
                    <a16:creationId xmlns:a16="http://schemas.microsoft.com/office/drawing/2014/main" id="{C73BF6A9-3054-FB43-A0C0-EB576EBF15A1}"/>
                  </a:ext>
                </a:extLst>
              </p:cNvPr>
              <p:cNvSpPr>
                <a:spLocks noChangeArrowheads="1"/>
              </p:cNvSpPr>
              <p:nvPr/>
            </p:nvSpPr>
            <p:spPr bwMode="auto">
              <a:xfrm>
                <a:off x="4500" y="3172"/>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20" name="Rectangle 74">
                <a:extLst>
                  <a:ext uri="{FF2B5EF4-FFF2-40B4-BE49-F238E27FC236}">
                    <a16:creationId xmlns:a16="http://schemas.microsoft.com/office/drawing/2014/main" id="{944FDC84-5A12-CC42-9A23-A92DDF6AE032}"/>
                  </a:ext>
                </a:extLst>
              </p:cNvPr>
              <p:cNvSpPr>
                <a:spLocks noChangeArrowheads="1"/>
              </p:cNvSpPr>
              <p:nvPr/>
            </p:nvSpPr>
            <p:spPr bwMode="auto">
              <a:xfrm>
                <a:off x="4597"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21" name="Rectangle 75">
                <a:extLst>
                  <a:ext uri="{FF2B5EF4-FFF2-40B4-BE49-F238E27FC236}">
                    <a16:creationId xmlns:a16="http://schemas.microsoft.com/office/drawing/2014/main" id="{88D6DBF9-99B2-4544-BF6D-329E89DCB6E2}"/>
                  </a:ext>
                </a:extLst>
              </p:cNvPr>
              <p:cNvSpPr>
                <a:spLocks noChangeArrowheads="1"/>
              </p:cNvSpPr>
              <p:nvPr/>
            </p:nvSpPr>
            <p:spPr bwMode="auto">
              <a:xfrm>
                <a:off x="4693"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grpSp>
        <p:grpSp>
          <p:nvGrpSpPr>
            <p:cNvPr id="244" name="Group 96">
              <a:extLst>
                <a:ext uri="{FF2B5EF4-FFF2-40B4-BE49-F238E27FC236}">
                  <a16:creationId xmlns:a16="http://schemas.microsoft.com/office/drawing/2014/main" id="{57000094-DC40-484B-A0CA-146FA733FEE9}"/>
                </a:ext>
              </a:extLst>
            </p:cNvPr>
            <p:cNvGrpSpPr>
              <a:grpSpLocks/>
            </p:cNvGrpSpPr>
            <p:nvPr/>
          </p:nvGrpSpPr>
          <p:grpSpPr bwMode="auto">
            <a:xfrm>
              <a:off x="3187" y="1347"/>
              <a:ext cx="529" cy="661"/>
              <a:chOff x="4277" y="2627"/>
              <a:chExt cx="529" cy="661"/>
            </a:xfrm>
          </p:grpSpPr>
          <p:sp>
            <p:nvSpPr>
              <p:cNvPr id="292" name="Rectangle 97">
                <a:extLst>
                  <a:ext uri="{FF2B5EF4-FFF2-40B4-BE49-F238E27FC236}">
                    <a16:creationId xmlns:a16="http://schemas.microsoft.com/office/drawing/2014/main" id="{23688015-1451-B649-A136-19DFE598C309}"/>
                  </a:ext>
                </a:extLst>
              </p:cNvPr>
              <p:cNvSpPr>
                <a:spLocks noChangeArrowheads="1"/>
              </p:cNvSpPr>
              <p:nvPr/>
            </p:nvSpPr>
            <p:spPr bwMode="auto">
              <a:xfrm>
                <a:off x="4296" y="2652"/>
                <a:ext cx="510" cy="636"/>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93" name="Text Box 98">
                <a:extLst>
                  <a:ext uri="{FF2B5EF4-FFF2-40B4-BE49-F238E27FC236}">
                    <a16:creationId xmlns:a16="http://schemas.microsoft.com/office/drawing/2014/main" id="{8D2FAA41-802D-714B-9684-49001E0C1669}"/>
                  </a:ext>
                </a:extLst>
              </p:cNvPr>
              <p:cNvSpPr txBox="1">
                <a:spLocks noChangeArrowheads="1"/>
              </p:cNvSpPr>
              <p:nvPr/>
            </p:nvSpPr>
            <p:spPr bwMode="auto">
              <a:xfrm>
                <a:off x="4277" y="2627"/>
                <a:ext cx="52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mail</a:t>
                </a:r>
              </a:p>
              <a:p>
                <a:pPr algn="ctr" defTabSz="685800" eaLnBrk="0" fontAlgn="base" hangingPunct="0">
                  <a:spcBef>
                    <a:spcPct val="0"/>
                  </a:spcBef>
                  <a:spcAft>
                    <a:spcPct val="0"/>
                  </a:spcAft>
                  <a:defRPr/>
                </a:pPr>
                <a:r>
                  <a:rPr lang="en-US" altLang="en-US" sz="1350" kern="0">
                    <a:solidFill>
                      <a:srgbClr val="000000"/>
                    </a:solidFill>
                    <a:latin typeface="+mn-lt"/>
                  </a:rPr>
                  <a:t>server</a:t>
                </a:r>
                <a:endParaRPr lang="en-US" altLang="en-US" sz="2100" kern="0">
                  <a:solidFill>
                    <a:srgbClr val="000000"/>
                  </a:solidFill>
                  <a:latin typeface="+mn-lt"/>
                </a:endParaRPr>
              </a:p>
            </p:txBody>
          </p:sp>
          <p:sp>
            <p:nvSpPr>
              <p:cNvPr id="294" name="Rectangle 99">
                <a:extLst>
                  <a:ext uri="{FF2B5EF4-FFF2-40B4-BE49-F238E27FC236}">
                    <a16:creationId xmlns:a16="http://schemas.microsoft.com/office/drawing/2014/main" id="{A4CCD107-61E7-3242-85D1-3EAFC1B4790B}"/>
                  </a:ext>
                </a:extLst>
              </p:cNvPr>
              <p:cNvSpPr>
                <a:spLocks noChangeArrowheads="1"/>
              </p:cNvSpPr>
              <p:nvPr/>
            </p:nvSpPr>
            <p:spPr bwMode="auto">
              <a:xfrm>
                <a:off x="4320" y="3006"/>
                <a:ext cx="450" cy="120"/>
              </a:xfrm>
              <a:prstGeom prst="rect">
                <a:avLst/>
              </a:prstGeom>
              <a:solidFill>
                <a:srgbClr val="00FF00"/>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95" name="Line 100">
                <a:extLst>
                  <a:ext uri="{FF2B5EF4-FFF2-40B4-BE49-F238E27FC236}">
                    <a16:creationId xmlns:a16="http://schemas.microsoft.com/office/drawing/2014/main" id="{2743033E-E6A8-F646-99FA-C57B67EFD0CF}"/>
                  </a:ext>
                </a:extLst>
              </p:cNvPr>
              <p:cNvSpPr>
                <a:spLocks noChangeShapeType="1"/>
              </p:cNvSpPr>
              <p:nvPr/>
            </p:nvSpPr>
            <p:spPr bwMode="auto">
              <a:xfrm>
                <a:off x="4369"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96" name="Line 101">
                <a:extLst>
                  <a:ext uri="{FF2B5EF4-FFF2-40B4-BE49-F238E27FC236}">
                    <a16:creationId xmlns:a16="http://schemas.microsoft.com/office/drawing/2014/main" id="{2C5C87C8-3EB9-C345-8455-9601CC8BF268}"/>
                  </a:ext>
                </a:extLst>
              </p:cNvPr>
              <p:cNvSpPr>
                <a:spLocks noChangeShapeType="1"/>
              </p:cNvSpPr>
              <p:nvPr/>
            </p:nvSpPr>
            <p:spPr bwMode="auto">
              <a:xfrm>
                <a:off x="4478"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97" name="Line 102">
                <a:extLst>
                  <a:ext uri="{FF2B5EF4-FFF2-40B4-BE49-F238E27FC236}">
                    <a16:creationId xmlns:a16="http://schemas.microsoft.com/office/drawing/2014/main" id="{61F561F5-A8AF-F046-8A1B-EB72756DC9EC}"/>
                  </a:ext>
                </a:extLst>
              </p:cNvPr>
              <p:cNvSpPr>
                <a:spLocks noChangeShapeType="1"/>
              </p:cNvSpPr>
              <p:nvPr/>
            </p:nvSpPr>
            <p:spPr bwMode="auto">
              <a:xfrm>
                <a:off x="4533" y="3035"/>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98" name="Line 103">
                <a:extLst>
                  <a:ext uri="{FF2B5EF4-FFF2-40B4-BE49-F238E27FC236}">
                    <a16:creationId xmlns:a16="http://schemas.microsoft.com/office/drawing/2014/main" id="{189B5DCD-C8CD-4049-BF55-784B4932C7C6}"/>
                  </a:ext>
                </a:extLst>
              </p:cNvPr>
              <p:cNvSpPr>
                <a:spLocks noChangeShapeType="1"/>
              </p:cNvSpPr>
              <p:nvPr/>
            </p:nvSpPr>
            <p:spPr bwMode="auto">
              <a:xfrm>
                <a:off x="4590"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99" name="Line 104">
                <a:extLst>
                  <a:ext uri="{FF2B5EF4-FFF2-40B4-BE49-F238E27FC236}">
                    <a16:creationId xmlns:a16="http://schemas.microsoft.com/office/drawing/2014/main" id="{51E021BF-BE11-C748-8956-6CE4588C2A3F}"/>
                  </a:ext>
                </a:extLst>
              </p:cNvPr>
              <p:cNvSpPr>
                <a:spLocks noChangeShapeType="1"/>
              </p:cNvSpPr>
              <p:nvPr/>
            </p:nvSpPr>
            <p:spPr bwMode="auto">
              <a:xfrm>
                <a:off x="4651"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00" name="Line 105">
                <a:extLst>
                  <a:ext uri="{FF2B5EF4-FFF2-40B4-BE49-F238E27FC236}">
                    <a16:creationId xmlns:a16="http://schemas.microsoft.com/office/drawing/2014/main" id="{4B929A3B-B815-E441-922D-EA14E8C14CA9}"/>
                  </a:ext>
                </a:extLst>
              </p:cNvPr>
              <p:cNvSpPr>
                <a:spLocks noChangeShapeType="1"/>
              </p:cNvSpPr>
              <p:nvPr/>
            </p:nvSpPr>
            <p:spPr bwMode="auto">
              <a:xfrm>
                <a:off x="4707"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01" name="Line 106">
                <a:extLst>
                  <a:ext uri="{FF2B5EF4-FFF2-40B4-BE49-F238E27FC236}">
                    <a16:creationId xmlns:a16="http://schemas.microsoft.com/office/drawing/2014/main" id="{5A282BD2-5338-3E4D-8636-9D489C73E761}"/>
                  </a:ext>
                </a:extLst>
              </p:cNvPr>
              <p:cNvSpPr>
                <a:spLocks noChangeShapeType="1"/>
              </p:cNvSpPr>
              <p:nvPr/>
            </p:nvSpPr>
            <p:spPr bwMode="auto">
              <a:xfrm>
                <a:off x="4422"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02" name="Rectangle 107">
                <a:extLst>
                  <a:ext uri="{FF2B5EF4-FFF2-40B4-BE49-F238E27FC236}">
                    <a16:creationId xmlns:a16="http://schemas.microsoft.com/office/drawing/2014/main" id="{8E194D1F-5621-4E4F-9797-A2C32D688059}"/>
                  </a:ext>
                </a:extLst>
              </p:cNvPr>
              <p:cNvSpPr>
                <a:spLocks noChangeArrowheads="1"/>
              </p:cNvSpPr>
              <p:nvPr/>
            </p:nvSpPr>
            <p:spPr bwMode="auto">
              <a:xfrm>
                <a:off x="4328"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03" name="Rectangle 108">
                <a:extLst>
                  <a:ext uri="{FF2B5EF4-FFF2-40B4-BE49-F238E27FC236}">
                    <a16:creationId xmlns:a16="http://schemas.microsoft.com/office/drawing/2014/main" id="{AD50D80A-F8D2-514C-87E9-4ACA4207A644}"/>
                  </a:ext>
                </a:extLst>
              </p:cNvPr>
              <p:cNvSpPr>
                <a:spLocks noChangeArrowheads="1"/>
              </p:cNvSpPr>
              <p:nvPr/>
            </p:nvSpPr>
            <p:spPr bwMode="auto">
              <a:xfrm>
                <a:off x="4414"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04" name="Rectangle 109">
                <a:extLst>
                  <a:ext uri="{FF2B5EF4-FFF2-40B4-BE49-F238E27FC236}">
                    <a16:creationId xmlns:a16="http://schemas.microsoft.com/office/drawing/2014/main" id="{2275F6D3-E63F-C04C-A0DE-16B4A4842720}"/>
                  </a:ext>
                </a:extLst>
              </p:cNvPr>
              <p:cNvSpPr>
                <a:spLocks noChangeArrowheads="1"/>
              </p:cNvSpPr>
              <p:nvPr/>
            </p:nvSpPr>
            <p:spPr bwMode="auto">
              <a:xfrm>
                <a:off x="4500" y="3172"/>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05" name="Rectangle 110">
                <a:extLst>
                  <a:ext uri="{FF2B5EF4-FFF2-40B4-BE49-F238E27FC236}">
                    <a16:creationId xmlns:a16="http://schemas.microsoft.com/office/drawing/2014/main" id="{48706195-34DD-A541-88E3-15F1D1F4A881}"/>
                  </a:ext>
                </a:extLst>
              </p:cNvPr>
              <p:cNvSpPr>
                <a:spLocks noChangeArrowheads="1"/>
              </p:cNvSpPr>
              <p:nvPr/>
            </p:nvSpPr>
            <p:spPr bwMode="auto">
              <a:xfrm>
                <a:off x="4597"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06" name="Rectangle 111">
                <a:extLst>
                  <a:ext uri="{FF2B5EF4-FFF2-40B4-BE49-F238E27FC236}">
                    <a16:creationId xmlns:a16="http://schemas.microsoft.com/office/drawing/2014/main" id="{3F644955-990A-3D46-8B8D-8C68D095DA28}"/>
                  </a:ext>
                </a:extLst>
              </p:cNvPr>
              <p:cNvSpPr>
                <a:spLocks noChangeArrowheads="1"/>
              </p:cNvSpPr>
              <p:nvPr/>
            </p:nvSpPr>
            <p:spPr bwMode="auto">
              <a:xfrm>
                <a:off x="4693"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grpSp>
        <p:sp>
          <p:nvSpPr>
            <p:cNvPr id="245" name="Line 117">
              <a:extLst>
                <a:ext uri="{FF2B5EF4-FFF2-40B4-BE49-F238E27FC236}">
                  <a16:creationId xmlns:a16="http://schemas.microsoft.com/office/drawing/2014/main" id="{14A97E77-F498-9E42-8702-8B7F5D1AC532}"/>
                </a:ext>
              </a:extLst>
            </p:cNvPr>
            <p:cNvSpPr>
              <a:spLocks noChangeShapeType="1"/>
            </p:cNvSpPr>
            <p:nvPr/>
          </p:nvSpPr>
          <p:spPr bwMode="auto">
            <a:xfrm flipV="1">
              <a:off x="3734" y="2350"/>
              <a:ext cx="708" cy="684"/>
            </a:xfrm>
            <a:prstGeom prst="line">
              <a:avLst/>
            </a:prstGeom>
            <a:noFill/>
            <a:ln w="28575">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46" name="Line 118">
              <a:extLst>
                <a:ext uri="{FF2B5EF4-FFF2-40B4-BE49-F238E27FC236}">
                  <a16:creationId xmlns:a16="http://schemas.microsoft.com/office/drawing/2014/main" id="{32DA8ECF-6761-E64E-A313-7489BEF95F7B}"/>
                </a:ext>
              </a:extLst>
            </p:cNvPr>
            <p:cNvSpPr>
              <a:spLocks noChangeShapeType="1"/>
            </p:cNvSpPr>
            <p:nvPr/>
          </p:nvSpPr>
          <p:spPr bwMode="auto">
            <a:xfrm flipH="1" flipV="1">
              <a:off x="3266" y="2020"/>
              <a:ext cx="0" cy="786"/>
            </a:xfrm>
            <a:prstGeom prst="line">
              <a:avLst/>
            </a:prstGeom>
            <a:noFill/>
            <a:ln w="28575">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nvGrpSpPr>
            <p:cNvPr id="247" name="Group 119">
              <a:extLst>
                <a:ext uri="{FF2B5EF4-FFF2-40B4-BE49-F238E27FC236}">
                  <a16:creationId xmlns:a16="http://schemas.microsoft.com/office/drawing/2014/main" id="{BA52A921-FC7C-6043-901B-354417734653}"/>
                </a:ext>
              </a:extLst>
            </p:cNvPr>
            <p:cNvGrpSpPr>
              <a:grpSpLocks/>
            </p:cNvGrpSpPr>
            <p:nvPr/>
          </p:nvGrpSpPr>
          <p:grpSpPr bwMode="auto">
            <a:xfrm>
              <a:off x="3779" y="2535"/>
              <a:ext cx="680" cy="349"/>
              <a:chOff x="3729" y="2537"/>
              <a:chExt cx="680" cy="349"/>
            </a:xfrm>
          </p:grpSpPr>
          <p:sp>
            <p:nvSpPr>
              <p:cNvPr id="290" name="Rectangle 120">
                <a:extLst>
                  <a:ext uri="{FF2B5EF4-FFF2-40B4-BE49-F238E27FC236}">
                    <a16:creationId xmlns:a16="http://schemas.microsoft.com/office/drawing/2014/main" id="{0C8E9259-98F2-604F-A4C6-3A7F488FCCBC}"/>
                  </a:ext>
                </a:extLst>
              </p:cNvPr>
              <p:cNvSpPr>
                <a:spLocks noChangeArrowheads="1"/>
              </p:cNvSpPr>
              <p:nvPr/>
            </p:nvSpPr>
            <p:spPr bwMode="auto">
              <a:xfrm>
                <a:off x="3798" y="2580"/>
                <a:ext cx="540"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91" name="Text Box 121">
                <a:extLst>
                  <a:ext uri="{FF2B5EF4-FFF2-40B4-BE49-F238E27FC236}">
                    <a16:creationId xmlns:a16="http://schemas.microsoft.com/office/drawing/2014/main" id="{211C72D2-CB25-324F-AB81-6EE0282F0E95}"/>
                  </a:ext>
                </a:extLst>
              </p:cNvPr>
              <p:cNvSpPr txBox="1">
                <a:spLocks noChangeArrowheads="1"/>
              </p:cNvSpPr>
              <p:nvPr/>
            </p:nvSpPr>
            <p:spPr bwMode="auto">
              <a:xfrm>
                <a:off x="3729" y="2537"/>
                <a:ext cx="68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2100" kern="0">
                    <a:solidFill>
                      <a:srgbClr val="CC0000"/>
                    </a:solidFill>
                    <a:latin typeface="+mn-lt"/>
                  </a:rPr>
                  <a:t>SMTP</a:t>
                </a:r>
              </a:p>
            </p:txBody>
          </p:sp>
        </p:grpSp>
        <p:grpSp>
          <p:nvGrpSpPr>
            <p:cNvPr id="248" name="Group 122">
              <a:extLst>
                <a:ext uri="{FF2B5EF4-FFF2-40B4-BE49-F238E27FC236}">
                  <a16:creationId xmlns:a16="http://schemas.microsoft.com/office/drawing/2014/main" id="{0C8CF91C-30A4-724C-9B71-2A06A2948780}"/>
                </a:ext>
              </a:extLst>
            </p:cNvPr>
            <p:cNvGrpSpPr>
              <a:grpSpLocks/>
            </p:cNvGrpSpPr>
            <p:nvPr/>
          </p:nvGrpSpPr>
          <p:grpSpPr bwMode="auto">
            <a:xfrm>
              <a:off x="3755" y="1743"/>
              <a:ext cx="680" cy="349"/>
              <a:chOff x="3729" y="2537"/>
              <a:chExt cx="680" cy="349"/>
            </a:xfrm>
          </p:grpSpPr>
          <p:sp>
            <p:nvSpPr>
              <p:cNvPr id="288" name="Rectangle 123">
                <a:extLst>
                  <a:ext uri="{FF2B5EF4-FFF2-40B4-BE49-F238E27FC236}">
                    <a16:creationId xmlns:a16="http://schemas.microsoft.com/office/drawing/2014/main" id="{FCECD58F-F77F-CE4B-B35E-A96DEDC7E697}"/>
                  </a:ext>
                </a:extLst>
              </p:cNvPr>
              <p:cNvSpPr>
                <a:spLocks noChangeArrowheads="1"/>
              </p:cNvSpPr>
              <p:nvPr/>
            </p:nvSpPr>
            <p:spPr bwMode="auto">
              <a:xfrm>
                <a:off x="3798" y="2580"/>
                <a:ext cx="540"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89" name="Text Box 124">
                <a:extLst>
                  <a:ext uri="{FF2B5EF4-FFF2-40B4-BE49-F238E27FC236}">
                    <a16:creationId xmlns:a16="http://schemas.microsoft.com/office/drawing/2014/main" id="{AF84BA8D-FF6F-3247-901E-8E6B18720FED}"/>
                  </a:ext>
                </a:extLst>
              </p:cNvPr>
              <p:cNvSpPr txBox="1">
                <a:spLocks noChangeArrowheads="1"/>
              </p:cNvSpPr>
              <p:nvPr/>
            </p:nvSpPr>
            <p:spPr bwMode="auto">
              <a:xfrm>
                <a:off x="3729" y="2537"/>
                <a:ext cx="68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2100" kern="0">
                    <a:solidFill>
                      <a:srgbClr val="CC0000"/>
                    </a:solidFill>
                    <a:latin typeface="+mn-lt"/>
                  </a:rPr>
                  <a:t>SMTP</a:t>
                </a:r>
              </a:p>
            </p:txBody>
          </p:sp>
        </p:grpSp>
        <p:grpSp>
          <p:nvGrpSpPr>
            <p:cNvPr id="249" name="Group 125">
              <a:extLst>
                <a:ext uri="{FF2B5EF4-FFF2-40B4-BE49-F238E27FC236}">
                  <a16:creationId xmlns:a16="http://schemas.microsoft.com/office/drawing/2014/main" id="{58DC277B-7AA7-2E40-B727-BF4769AC136C}"/>
                </a:ext>
              </a:extLst>
            </p:cNvPr>
            <p:cNvGrpSpPr>
              <a:grpSpLocks/>
            </p:cNvGrpSpPr>
            <p:nvPr/>
          </p:nvGrpSpPr>
          <p:grpSpPr bwMode="auto">
            <a:xfrm>
              <a:off x="2921" y="2193"/>
              <a:ext cx="680" cy="349"/>
              <a:chOff x="3729" y="2537"/>
              <a:chExt cx="680" cy="349"/>
            </a:xfrm>
          </p:grpSpPr>
          <p:sp>
            <p:nvSpPr>
              <p:cNvPr id="286" name="Rectangle 126">
                <a:extLst>
                  <a:ext uri="{FF2B5EF4-FFF2-40B4-BE49-F238E27FC236}">
                    <a16:creationId xmlns:a16="http://schemas.microsoft.com/office/drawing/2014/main" id="{2816DCBF-A1AF-E048-B956-3F1809C0D71D}"/>
                  </a:ext>
                </a:extLst>
              </p:cNvPr>
              <p:cNvSpPr>
                <a:spLocks noChangeArrowheads="1"/>
              </p:cNvSpPr>
              <p:nvPr/>
            </p:nvSpPr>
            <p:spPr bwMode="auto">
              <a:xfrm>
                <a:off x="3798" y="2580"/>
                <a:ext cx="540"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87" name="Text Box 127">
                <a:extLst>
                  <a:ext uri="{FF2B5EF4-FFF2-40B4-BE49-F238E27FC236}">
                    <a16:creationId xmlns:a16="http://schemas.microsoft.com/office/drawing/2014/main" id="{63B15CD0-9983-6A4B-9279-804A5439A9E3}"/>
                  </a:ext>
                </a:extLst>
              </p:cNvPr>
              <p:cNvSpPr txBox="1">
                <a:spLocks noChangeArrowheads="1"/>
              </p:cNvSpPr>
              <p:nvPr/>
            </p:nvSpPr>
            <p:spPr bwMode="auto">
              <a:xfrm>
                <a:off x="3729" y="2537"/>
                <a:ext cx="68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2100" kern="0">
                    <a:solidFill>
                      <a:srgbClr val="CC0000"/>
                    </a:solidFill>
                    <a:latin typeface="+mn-lt"/>
                  </a:rPr>
                  <a:t>SMTP</a:t>
                </a:r>
              </a:p>
            </p:txBody>
          </p:sp>
        </p:grpSp>
        <p:grpSp>
          <p:nvGrpSpPr>
            <p:cNvPr id="250" name="Group 423">
              <a:extLst>
                <a:ext uri="{FF2B5EF4-FFF2-40B4-BE49-F238E27FC236}">
                  <a16:creationId xmlns:a16="http://schemas.microsoft.com/office/drawing/2014/main" id="{30BA0251-F53A-8C4F-97BA-8DC51407C806}"/>
                </a:ext>
              </a:extLst>
            </p:cNvPr>
            <p:cNvGrpSpPr>
              <a:grpSpLocks/>
            </p:cNvGrpSpPr>
            <p:nvPr/>
          </p:nvGrpSpPr>
          <p:grpSpPr bwMode="auto">
            <a:xfrm>
              <a:off x="3560" y="886"/>
              <a:ext cx="602" cy="664"/>
              <a:chOff x="3547" y="550"/>
              <a:chExt cx="602" cy="664"/>
            </a:xfrm>
          </p:grpSpPr>
          <p:grpSp>
            <p:nvGrpSpPr>
              <p:cNvPr id="281" name="Group 353">
                <a:extLst>
                  <a:ext uri="{FF2B5EF4-FFF2-40B4-BE49-F238E27FC236}">
                    <a16:creationId xmlns:a16="http://schemas.microsoft.com/office/drawing/2014/main" id="{08E25960-F839-D945-AEB0-EBA43385EDC3}"/>
                  </a:ext>
                </a:extLst>
              </p:cNvPr>
              <p:cNvGrpSpPr>
                <a:grpSpLocks/>
              </p:cNvGrpSpPr>
              <p:nvPr/>
            </p:nvGrpSpPr>
            <p:grpSpPr bwMode="auto">
              <a:xfrm>
                <a:off x="3588" y="692"/>
                <a:ext cx="561" cy="522"/>
                <a:chOff x="-44" y="1473"/>
                <a:chExt cx="981" cy="1105"/>
              </a:xfrm>
            </p:grpSpPr>
            <p:pic>
              <p:nvPicPr>
                <p:cNvPr id="284" name="Picture 354" descr="desktop_computer_stylized_medium">
                  <a:extLst>
                    <a:ext uri="{FF2B5EF4-FFF2-40B4-BE49-F238E27FC236}">
                      <a16:creationId xmlns:a16="http://schemas.microsoft.com/office/drawing/2014/main" id="{A8E24158-A20D-2643-9568-7E2B6A9A8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 name="Freeform 355">
                  <a:extLst>
                    <a:ext uri="{FF2B5EF4-FFF2-40B4-BE49-F238E27FC236}">
                      <a16:creationId xmlns:a16="http://schemas.microsoft.com/office/drawing/2014/main" id="{7C66E8C3-2156-B443-A62B-AB5FE62DD480}"/>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282" name="Rectangle 115">
                <a:extLst>
                  <a:ext uri="{FF2B5EF4-FFF2-40B4-BE49-F238E27FC236}">
                    <a16:creationId xmlns:a16="http://schemas.microsoft.com/office/drawing/2014/main" id="{A8808CF7-A20F-6048-A5C3-5948802EC13D}"/>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83" name="Text Box 116">
                <a:extLst>
                  <a:ext uri="{FF2B5EF4-FFF2-40B4-BE49-F238E27FC236}">
                    <a16:creationId xmlns:a16="http://schemas.microsoft.com/office/drawing/2014/main" id="{3615B133-7ADF-B149-A5EF-D48A09950BEA}"/>
                  </a:ext>
                </a:extLst>
              </p:cNvPr>
              <p:cNvSpPr txBox="1">
                <a:spLocks noChangeArrowheads="1"/>
              </p:cNvSpPr>
              <p:nvPr/>
            </p:nvSpPr>
            <p:spPr bwMode="auto">
              <a:xfrm>
                <a:off x="3547" y="550"/>
                <a:ext cx="49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user</a:t>
                </a:r>
              </a:p>
              <a:p>
                <a:pPr algn="ctr" defTabSz="685800" eaLnBrk="0" fontAlgn="base" hangingPunct="0">
                  <a:spcBef>
                    <a:spcPct val="0"/>
                  </a:spcBef>
                  <a:spcAft>
                    <a:spcPct val="0"/>
                  </a:spcAft>
                  <a:defRPr/>
                </a:pPr>
                <a:r>
                  <a:rPr lang="en-US" altLang="en-US" sz="1350" kern="0">
                    <a:solidFill>
                      <a:srgbClr val="000000"/>
                    </a:solidFill>
                    <a:latin typeface="+mn-lt"/>
                  </a:rPr>
                  <a:t>agent</a:t>
                </a:r>
                <a:endParaRPr lang="en-US" altLang="en-US" sz="2100" kern="0">
                  <a:solidFill>
                    <a:srgbClr val="000000"/>
                  </a:solidFill>
                  <a:latin typeface="+mn-lt"/>
                </a:endParaRPr>
              </a:p>
            </p:txBody>
          </p:sp>
        </p:grpSp>
        <p:grpSp>
          <p:nvGrpSpPr>
            <p:cNvPr id="251" name="Group 424">
              <a:extLst>
                <a:ext uri="{FF2B5EF4-FFF2-40B4-BE49-F238E27FC236}">
                  <a16:creationId xmlns:a16="http://schemas.microsoft.com/office/drawing/2014/main" id="{45EE4567-07D2-9B44-B152-A79DBA14304E}"/>
                </a:ext>
              </a:extLst>
            </p:cNvPr>
            <p:cNvGrpSpPr>
              <a:grpSpLocks/>
            </p:cNvGrpSpPr>
            <p:nvPr/>
          </p:nvGrpSpPr>
          <p:grpSpPr bwMode="auto">
            <a:xfrm>
              <a:off x="4843" y="1400"/>
              <a:ext cx="602" cy="664"/>
              <a:chOff x="3547" y="550"/>
              <a:chExt cx="602" cy="664"/>
            </a:xfrm>
          </p:grpSpPr>
          <p:grpSp>
            <p:nvGrpSpPr>
              <p:cNvPr id="276" name="Group 425">
                <a:extLst>
                  <a:ext uri="{FF2B5EF4-FFF2-40B4-BE49-F238E27FC236}">
                    <a16:creationId xmlns:a16="http://schemas.microsoft.com/office/drawing/2014/main" id="{E722A2E6-A5F4-6C41-B802-1B3176A5427A}"/>
                  </a:ext>
                </a:extLst>
              </p:cNvPr>
              <p:cNvGrpSpPr>
                <a:grpSpLocks/>
              </p:cNvGrpSpPr>
              <p:nvPr/>
            </p:nvGrpSpPr>
            <p:grpSpPr bwMode="auto">
              <a:xfrm>
                <a:off x="3588" y="692"/>
                <a:ext cx="561" cy="522"/>
                <a:chOff x="-44" y="1473"/>
                <a:chExt cx="981" cy="1105"/>
              </a:xfrm>
            </p:grpSpPr>
            <p:pic>
              <p:nvPicPr>
                <p:cNvPr id="279" name="Picture 426" descr="desktop_computer_stylized_medium">
                  <a:extLst>
                    <a:ext uri="{FF2B5EF4-FFF2-40B4-BE49-F238E27FC236}">
                      <a16:creationId xmlns:a16="http://schemas.microsoft.com/office/drawing/2014/main" id="{8B6EAA10-F9D8-724F-94C8-D4E4B57A0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 name="Freeform 427">
                  <a:extLst>
                    <a:ext uri="{FF2B5EF4-FFF2-40B4-BE49-F238E27FC236}">
                      <a16:creationId xmlns:a16="http://schemas.microsoft.com/office/drawing/2014/main" id="{1E93A55D-6DF6-C544-9512-0E02D9C496CF}"/>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277" name="Rectangle 115">
                <a:extLst>
                  <a:ext uri="{FF2B5EF4-FFF2-40B4-BE49-F238E27FC236}">
                    <a16:creationId xmlns:a16="http://schemas.microsoft.com/office/drawing/2014/main" id="{1B535841-0794-1B43-AB50-A8A2B89E469D}"/>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78" name="Text Box 116">
                <a:extLst>
                  <a:ext uri="{FF2B5EF4-FFF2-40B4-BE49-F238E27FC236}">
                    <a16:creationId xmlns:a16="http://schemas.microsoft.com/office/drawing/2014/main" id="{08BD580D-BB58-674F-BF51-73AD02F8ED1B}"/>
                  </a:ext>
                </a:extLst>
              </p:cNvPr>
              <p:cNvSpPr txBox="1">
                <a:spLocks noChangeArrowheads="1"/>
              </p:cNvSpPr>
              <p:nvPr/>
            </p:nvSpPr>
            <p:spPr bwMode="auto">
              <a:xfrm>
                <a:off x="3547" y="550"/>
                <a:ext cx="49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user</a:t>
                </a:r>
              </a:p>
              <a:p>
                <a:pPr algn="ctr" defTabSz="685800" eaLnBrk="0" fontAlgn="base" hangingPunct="0">
                  <a:spcBef>
                    <a:spcPct val="0"/>
                  </a:spcBef>
                  <a:spcAft>
                    <a:spcPct val="0"/>
                  </a:spcAft>
                  <a:defRPr/>
                </a:pPr>
                <a:r>
                  <a:rPr lang="en-US" altLang="en-US" sz="1350" kern="0">
                    <a:solidFill>
                      <a:srgbClr val="000000"/>
                    </a:solidFill>
                    <a:latin typeface="+mn-lt"/>
                  </a:rPr>
                  <a:t>agent</a:t>
                </a:r>
                <a:endParaRPr lang="en-US" altLang="en-US" sz="2100" kern="0">
                  <a:solidFill>
                    <a:srgbClr val="000000"/>
                  </a:solidFill>
                  <a:latin typeface="+mn-lt"/>
                </a:endParaRPr>
              </a:p>
            </p:txBody>
          </p:sp>
        </p:grpSp>
        <p:grpSp>
          <p:nvGrpSpPr>
            <p:cNvPr id="252" name="Group 430">
              <a:extLst>
                <a:ext uri="{FF2B5EF4-FFF2-40B4-BE49-F238E27FC236}">
                  <a16:creationId xmlns:a16="http://schemas.microsoft.com/office/drawing/2014/main" id="{34A2D0BA-C196-4942-B7CA-678581CB5104}"/>
                </a:ext>
              </a:extLst>
            </p:cNvPr>
            <p:cNvGrpSpPr>
              <a:grpSpLocks/>
            </p:cNvGrpSpPr>
            <p:nvPr/>
          </p:nvGrpSpPr>
          <p:grpSpPr bwMode="auto">
            <a:xfrm>
              <a:off x="5055" y="1880"/>
              <a:ext cx="602" cy="664"/>
              <a:chOff x="3547" y="550"/>
              <a:chExt cx="602" cy="664"/>
            </a:xfrm>
          </p:grpSpPr>
          <p:grpSp>
            <p:nvGrpSpPr>
              <p:cNvPr id="271" name="Group 431">
                <a:extLst>
                  <a:ext uri="{FF2B5EF4-FFF2-40B4-BE49-F238E27FC236}">
                    <a16:creationId xmlns:a16="http://schemas.microsoft.com/office/drawing/2014/main" id="{BE03D0A5-F5D7-9948-B7EA-FA5E6ADA2BBE}"/>
                  </a:ext>
                </a:extLst>
              </p:cNvPr>
              <p:cNvGrpSpPr>
                <a:grpSpLocks/>
              </p:cNvGrpSpPr>
              <p:nvPr/>
            </p:nvGrpSpPr>
            <p:grpSpPr bwMode="auto">
              <a:xfrm>
                <a:off x="3588" y="692"/>
                <a:ext cx="561" cy="522"/>
                <a:chOff x="-44" y="1473"/>
                <a:chExt cx="981" cy="1105"/>
              </a:xfrm>
            </p:grpSpPr>
            <p:pic>
              <p:nvPicPr>
                <p:cNvPr id="274" name="Picture 432" descr="desktop_computer_stylized_medium">
                  <a:extLst>
                    <a:ext uri="{FF2B5EF4-FFF2-40B4-BE49-F238E27FC236}">
                      <a16:creationId xmlns:a16="http://schemas.microsoft.com/office/drawing/2014/main" id="{CE464295-B889-1B47-A8D7-3556B2AAA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 name="Freeform 433">
                  <a:extLst>
                    <a:ext uri="{FF2B5EF4-FFF2-40B4-BE49-F238E27FC236}">
                      <a16:creationId xmlns:a16="http://schemas.microsoft.com/office/drawing/2014/main" id="{C77332B6-93C9-A042-A591-13DCD23AA5A8}"/>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272" name="Rectangle 115">
                <a:extLst>
                  <a:ext uri="{FF2B5EF4-FFF2-40B4-BE49-F238E27FC236}">
                    <a16:creationId xmlns:a16="http://schemas.microsoft.com/office/drawing/2014/main" id="{F6E9263B-5B99-914A-B779-F129D9C75626}"/>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73" name="Text Box 116">
                <a:extLst>
                  <a:ext uri="{FF2B5EF4-FFF2-40B4-BE49-F238E27FC236}">
                    <a16:creationId xmlns:a16="http://schemas.microsoft.com/office/drawing/2014/main" id="{E6ADB34B-0590-DF41-A12D-070F82E8AE88}"/>
                  </a:ext>
                </a:extLst>
              </p:cNvPr>
              <p:cNvSpPr txBox="1">
                <a:spLocks noChangeArrowheads="1"/>
              </p:cNvSpPr>
              <p:nvPr/>
            </p:nvSpPr>
            <p:spPr bwMode="auto">
              <a:xfrm>
                <a:off x="3547" y="550"/>
                <a:ext cx="49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user</a:t>
                </a:r>
              </a:p>
              <a:p>
                <a:pPr algn="ctr" defTabSz="685800" eaLnBrk="0" fontAlgn="base" hangingPunct="0">
                  <a:spcBef>
                    <a:spcPct val="0"/>
                  </a:spcBef>
                  <a:spcAft>
                    <a:spcPct val="0"/>
                  </a:spcAft>
                  <a:defRPr/>
                </a:pPr>
                <a:r>
                  <a:rPr lang="en-US" altLang="en-US" sz="1350" kern="0">
                    <a:solidFill>
                      <a:srgbClr val="000000"/>
                    </a:solidFill>
                    <a:latin typeface="+mn-lt"/>
                  </a:rPr>
                  <a:t>agent</a:t>
                </a:r>
                <a:endParaRPr lang="en-US" altLang="en-US" sz="2100" kern="0">
                  <a:solidFill>
                    <a:srgbClr val="000000"/>
                  </a:solidFill>
                  <a:latin typeface="+mn-lt"/>
                </a:endParaRPr>
              </a:p>
            </p:txBody>
          </p:sp>
        </p:grpSp>
        <p:grpSp>
          <p:nvGrpSpPr>
            <p:cNvPr id="253" name="Group 436">
              <a:extLst>
                <a:ext uri="{FF2B5EF4-FFF2-40B4-BE49-F238E27FC236}">
                  <a16:creationId xmlns:a16="http://schemas.microsoft.com/office/drawing/2014/main" id="{1E0B8E86-E363-7347-AAB0-795D10C2D288}"/>
                </a:ext>
              </a:extLst>
            </p:cNvPr>
            <p:cNvGrpSpPr>
              <a:grpSpLocks/>
            </p:cNvGrpSpPr>
            <p:nvPr/>
          </p:nvGrpSpPr>
          <p:grpSpPr bwMode="auto">
            <a:xfrm>
              <a:off x="4972" y="2540"/>
              <a:ext cx="602" cy="664"/>
              <a:chOff x="3547" y="550"/>
              <a:chExt cx="602" cy="664"/>
            </a:xfrm>
          </p:grpSpPr>
          <p:grpSp>
            <p:nvGrpSpPr>
              <p:cNvPr id="266" name="Group 437">
                <a:extLst>
                  <a:ext uri="{FF2B5EF4-FFF2-40B4-BE49-F238E27FC236}">
                    <a16:creationId xmlns:a16="http://schemas.microsoft.com/office/drawing/2014/main" id="{AC5F831C-0C35-C549-B51D-4296B8B8B9F6}"/>
                  </a:ext>
                </a:extLst>
              </p:cNvPr>
              <p:cNvGrpSpPr>
                <a:grpSpLocks/>
              </p:cNvGrpSpPr>
              <p:nvPr/>
            </p:nvGrpSpPr>
            <p:grpSpPr bwMode="auto">
              <a:xfrm>
                <a:off x="3588" y="692"/>
                <a:ext cx="561" cy="522"/>
                <a:chOff x="-44" y="1473"/>
                <a:chExt cx="981" cy="1105"/>
              </a:xfrm>
            </p:grpSpPr>
            <p:pic>
              <p:nvPicPr>
                <p:cNvPr id="269" name="Picture 438" descr="desktop_computer_stylized_medium">
                  <a:extLst>
                    <a:ext uri="{FF2B5EF4-FFF2-40B4-BE49-F238E27FC236}">
                      <a16:creationId xmlns:a16="http://schemas.microsoft.com/office/drawing/2014/main" id="{AD14A203-3912-324B-BE4F-9D6A4285C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 name="Freeform 439">
                  <a:extLst>
                    <a:ext uri="{FF2B5EF4-FFF2-40B4-BE49-F238E27FC236}">
                      <a16:creationId xmlns:a16="http://schemas.microsoft.com/office/drawing/2014/main" id="{9E88436B-4E0D-D149-A214-D937D45DEA00}"/>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267" name="Rectangle 115">
                <a:extLst>
                  <a:ext uri="{FF2B5EF4-FFF2-40B4-BE49-F238E27FC236}">
                    <a16:creationId xmlns:a16="http://schemas.microsoft.com/office/drawing/2014/main" id="{0DEA31A9-2C76-564E-B16F-DBD697177EAD}"/>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68" name="Text Box 116">
                <a:extLst>
                  <a:ext uri="{FF2B5EF4-FFF2-40B4-BE49-F238E27FC236}">
                    <a16:creationId xmlns:a16="http://schemas.microsoft.com/office/drawing/2014/main" id="{7655A215-ADF5-8C47-8D04-DDBF56AFD738}"/>
                  </a:ext>
                </a:extLst>
              </p:cNvPr>
              <p:cNvSpPr txBox="1">
                <a:spLocks noChangeArrowheads="1"/>
              </p:cNvSpPr>
              <p:nvPr/>
            </p:nvSpPr>
            <p:spPr bwMode="auto">
              <a:xfrm>
                <a:off x="3547" y="550"/>
                <a:ext cx="49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user</a:t>
                </a:r>
              </a:p>
              <a:p>
                <a:pPr algn="ctr" defTabSz="685800" eaLnBrk="0" fontAlgn="base" hangingPunct="0">
                  <a:spcBef>
                    <a:spcPct val="0"/>
                  </a:spcBef>
                  <a:spcAft>
                    <a:spcPct val="0"/>
                  </a:spcAft>
                  <a:defRPr/>
                </a:pPr>
                <a:r>
                  <a:rPr lang="en-US" altLang="en-US" sz="1350" kern="0">
                    <a:solidFill>
                      <a:srgbClr val="000000"/>
                    </a:solidFill>
                    <a:latin typeface="+mn-lt"/>
                  </a:rPr>
                  <a:t>agent</a:t>
                </a:r>
                <a:endParaRPr lang="en-US" altLang="en-US" sz="2100" kern="0">
                  <a:solidFill>
                    <a:srgbClr val="000000"/>
                  </a:solidFill>
                  <a:latin typeface="+mn-lt"/>
                </a:endParaRPr>
              </a:p>
            </p:txBody>
          </p:sp>
        </p:grpSp>
        <p:grpSp>
          <p:nvGrpSpPr>
            <p:cNvPr id="254" name="Group 442">
              <a:extLst>
                <a:ext uri="{FF2B5EF4-FFF2-40B4-BE49-F238E27FC236}">
                  <a16:creationId xmlns:a16="http://schemas.microsoft.com/office/drawing/2014/main" id="{30600299-25CF-4A4E-8A3B-15590AC954A1}"/>
                </a:ext>
              </a:extLst>
            </p:cNvPr>
            <p:cNvGrpSpPr>
              <a:grpSpLocks/>
            </p:cNvGrpSpPr>
            <p:nvPr/>
          </p:nvGrpSpPr>
          <p:grpSpPr bwMode="auto">
            <a:xfrm>
              <a:off x="3327" y="3446"/>
              <a:ext cx="602" cy="664"/>
              <a:chOff x="3547" y="550"/>
              <a:chExt cx="602" cy="664"/>
            </a:xfrm>
          </p:grpSpPr>
          <p:grpSp>
            <p:nvGrpSpPr>
              <p:cNvPr id="261" name="Group 443">
                <a:extLst>
                  <a:ext uri="{FF2B5EF4-FFF2-40B4-BE49-F238E27FC236}">
                    <a16:creationId xmlns:a16="http://schemas.microsoft.com/office/drawing/2014/main" id="{116521D6-39B6-ED4D-BF9D-4EDC84BB43B2}"/>
                  </a:ext>
                </a:extLst>
              </p:cNvPr>
              <p:cNvGrpSpPr>
                <a:grpSpLocks/>
              </p:cNvGrpSpPr>
              <p:nvPr/>
            </p:nvGrpSpPr>
            <p:grpSpPr bwMode="auto">
              <a:xfrm>
                <a:off x="3588" y="692"/>
                <a:ext cx="561" cy="522"/>
                <a:chOff x="-44" y="1473"/>
                <a:chExt cx="981" cy="1105"/>
              </a:xfrm>
            </p:grpSpPr>
            <p:pic>
              <p:nvPicPr>
                <p:cNvPr id="264" name="Picture 444" descr="desktop_computer_stylized_medium">
                  <a:extLst>
                    <a:ext uri="{FF2B5EF4-FFF2-40B4-BE49-F238E27FC236}">
                      <a16:creationId xmlns:a16="http://schemas.microsoft.com/office/drawing/2014/main" id="{B764D5A2-AAF9-6F4A-AD12-7AF1E69A9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 name="Freeform 445">
                  <a:extLst>
                    <a:ext uri="{FF2B5EF4-FFF2-40B4-BE49-F238E27FC236}">
                      <a16:creationId xmlns:a16="http://schemas.microsoft.com/office/drawing/2014/main" id="{1CF12910-951A-5444-81F3-DDC16C95106A}"/>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262" name="Rectangle 115">
                <a:extLst>
                  <a:ext uri="{FF2B5EF4-FFF2-40B4-BE49-F238E27FC236}">
                    <a16:creationId xmlns:a16="http://schemas.microsoft.com/office/drawing/2014/main" id="{E6B060FF-D007-3348-A6C9-A56534FB0EB9}"/>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63" name="Text Box 116">
                <a:extLst>
                  <a:ext uri="{FF2B5EF4-FFF2-40B4-BE49-F238E27FC236}">
                    <a16:creationId xmlns:a16="http://schemas.microsoft.com/office/drawing/2014/main" id="{D67C13D0-AC42-8E4B-9B42-5CEAC1302871}"/>
                  </a:ext>
                </a:extLst>
              </p:cNvPr>
              <p:cNvSpPr txBox="1">
                <a:spLocks noChangeArrowheads="1"/>
              </p:cNvSpPr>
              <p:nvPr/>
            </p:nvSpPr>
            <p:spPr bwMode="auto">
              <a:xfrm>
                <a:off x="3547" y="550"/>
                <a:ext cx="49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user</a:t>
                </a:r>
              </a:p>
              <a:p>
                <a:pPr algn="ctr" defTabSz="685800" eaLnBrk="0" fontAlgn="base" hangingPunct="0">
                  <a:spcBef>
                    <a:spcPct val="0"/>
                  </a:spcBef>
                  <a:spcAft>
                    <a:spcPct val="0"/>
                  </a:spcAft>
                  <a:defRPr/>
                </a:pPr>
                <a:r>
                  <a:rPr lang="en-US" altLang="en-US" sz="1350" kern="0">
                    <a:solidFill>
                      <a:srgbClr val="000000"/>
                    </a:solidFill>
                    <a:latin typeface="+mn-lt"/>
                  </a:rPr>
                  <a:t>agent</a:t>
                </a:r>
                <a:endParaRPr lang="en-US" altLang="en-US" sz="2100" kern="0">
                  <a:solidFill>
                    <a:srgbClr val="000000"/>
                  </a:solidFill>
                  <a:latin typeface="+mn-lt"/>
                </a:endParaRPr>
              </a:p>
            </p:txBody>
          </p:sp>
        </p:grpSp>
        <p:grpSp>
          <p:nvGrpSpPr>
            <p:cNvPr id="255" name="Group 448">
              <a:extLst>
                <a:ext uri="{FF2B5EF4-FFF2-40B4-BE49-F238E27FC236}">
                  <a16:creationId xmlns:a16="http://schemas.microsoft.com/office/drawing/2014/main" id="{8E0DD129-7A33-3E4A-8455-FC51B1CF677D}"/>
                </a:ext>
              </a:extLst>
            </p:cNvPr>
            <p:cNvGrpSpPr>
              <a:grpSpLocks/>
            </p:cNvGrpSpPr>
            <p:nvPr/>
          </p:nvGrpSpPr>
          <p:grpSpPr bwMode="auto">
            <a:xfrm>
              <a:off x="3786" y="3056"/>
              <a:ext cx="602" cy="664"/>
              <a:chOff x="3547" y="550"/>
              <a:chExt cx="602" cy="664"/>
            </a:xfrm>
          </p:grpSpPr>
          <p:grpSp>
            <p:nvGrpSpPr>
              <p:cNvPr id="256" name="Group 449">
                <a:extLst>
                  <a:ext uri="{FF2B5EF4-FFF2-40B4-BE49-F238E27FC236}">
                    <a16:creationId xmlns:a16="http://schemas.microsoft.com/office/drawing/2014/main" id="{90AB032A-A3B7-3748-9489-8C4F91558160}"/>
                  </a:ext>
                </a:extLst>
              </p:cNvPr>
              <p:cNvGrpSpPr>
                <a:grpSpLocks/>
              </p:cNvGrpSpPr>
              <p:nvPr/>
            </p:nvGrpSpPr>
            <p:grpSpPr bwMode="auto">
              <a:xfrm>
                <a:off x="3588" y="692"/>
                <a:ext cx="561" cy="522"/>
                <a:chOff x="-44" y="1473"/>
                <a:chExt cx="981" cy="1105"/>
              </a:xfrm>
            </p:grpSpPr>
            <p:pic>
              <p:nvPicPr>
                <p:cNvPr id="259" name="Picture 450" descr="desktop_computer_stylized_medium">
                  <a:extLst>
                    <a:ext uri="{FF2B5EF4-FFF2-40B4-BE49-F238E27FC236}">
                      <a16:creationId xmlns:a16="http://schemas.microsoft.com/office/drawing/2014/main" id="{DE476DC9-0E4F-314D-82DF-D6027FE6D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 name="Freeform 451">
                  <a:extLst>
                    <a:ext uri="{FF2B5EF4-FFF2-40B4-BE49-F238E27FC236}">
                      <a16:creationId xmlns:a16="http://schemas.microsoft.com/office/drawing/2014/main" id="{234ABE2F-A8B4-8542-94E8-78DDE67E3E28}"/>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257" name="Rectangle 115">
                <a:extLst>
                  <a:ext uri="{FF2B5EF4-FFF2-40B4-BE49-F238E27FC236}">
                    <a16:creationId xmlns:a16="http://schemas.microsoft.com/office/drawing/2014/main" id="{B0E02959-4482-944E-9351-976262974C1F}"/>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58" name="Text Box 116">
                <a:extLst>
                  <a:ext uri="{FF2B5EF4-FFF2-40B4-BE49-F238E27FC236}">
                    <a16:creationId xmlns:a16="http://schemas.microsoft.com/office/drawing/2014/main" id="{53D455CA-494C-3941-B909-EFE07A9B71F3}"/>
                  </a:ext>
                </a:extLst>
              </p:cNvPr>
              <p:cNvSpPr txBox="1">
                <a:spLocks noChangeArrowheads="1"/>
              </p:cNvSpPr>
              <p:nvPr/>
            </p:nvSpPr>
            <p:spPr bwMode="auto">
              <a:xfrm>
                <a:off x="3547" y="550"/>
                <a:ext cx="49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user</a:t>
                </a:r>
              </a:p>
              <a:p>
                <a:pPr algn="ctr" defTabSz="685800" eaLnBrk="0" fontAlgn="base" hangingPunct="0">
                  <a:spcBef>
                    <a:spcPct val="0"/>
                  </a:spcBef>
                  <a:spcAft>
                    <a:spcPct val="0"/>
                  </a:spcAft>
                  <a:defRPr/>
                </a:pPr>
                <a:r>
                  <a:rPr lang="en-US" altLang="en-US" sz="1350" kern="0">
                    <a:solidFill>
                      <a:srgbClr val="000000"/>
                    </a:solidFill>
                    <a:latin typeface="+mn-lt"/>
                  </a:rPr>
                  <a:t>agent</a:t>
                </a:r>
                <a:endParaRPr lang="en-US" altLang="en-US" sz="2100" kern="0">
                  <a:solidFill>
                    <a:srgbClr val="000000"/>
                  </a:solidFill>
                  <a:latin typeface="+mn-lt"/>
                </a:endParaRPr>
              </a:p>
            </p:txBody>
          </p:sp>
        </p:grpSp>
      </p:grpSp>
    </p:spTree>
    <p:extLst>
      <p:ext uri="{BB962C8B-B14F-4D97-AF65-F5344CB8AC3E}">
        <p14:creationId xmlns:p14="http://schemas.microsoft.com/office/powerpoint/2010/main" val="2074456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cs typeface="Calibri" panose="020F0502020204030204" pitchFamily="34" charset="0"/>
              </a:rPr>
              <a:t>E-mail: mail servers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36</a:t>
            </a:fld>
            <a:endParaRPr lang="en-US" dirty="0"/>
          </a:p>
        </p:txBody>
      </p:sp>
      <p:sp>
        <p:nvSpPr>
          <p:cNvPr id="223" name="Rectangle 280">
            <a:extLst>
              <a:ext uri="{FF2B5EF4-FFF2-40B4-BE49-F238E27FC236}">
                <a16:creationId xmlns:a16="http://schemas.microsoft.com/office/drawing/2014/main" id="{00D5BD5B-D26A-D34A-98C8-091AA10DD909}"/>
              </a:ext>
            </a:extLst>
          </p:cNvPr>
          <p:cNvSpPr>
            <a:spLocks noChangeArrowheads="1"/>
          </p:cNvSpPr>
          <p:nvPr/>
        </p:nvSpPr>
        <p:spPr bwMode="auto">
          <a:xfrm>
            <a:off x="7222331" y="1161805"/>
            <a:ext cx="1371600" cy="7358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grpSp>
        <p:nvGrpSpPr>
          <p:cNvPr id="224" name="Group 279">
            <a:extLst>
              <a:ext uri="{FF2B5EF4-FFF2-40B4-BE49-F238E27FC236}">
                <a16:creationId xmlns:a16="http://schemas.microsoft.com/office/drawing/2014/main" id="{85ECCB70-4CBD-8D41-8867-9839284C0E92}"/>
              </a:ext>
            </a:extLst>
          </p:cNvPr>
          <p:cNvGrpSpPr>
            <a:grpSpLocks/>
          </p:cNvGrpSpPr>
          <p:nvPr/>
        </p:nvGrpSpPr>
        <p:grpSpPr bwMode="auto">
          <a:xfrm>
            <a:off x="7294961" y="1122515"/>
            <a:ext cx="1309688" cy="764381"/>
            <a:chOff x="4458" y="3335"/>
            <a:chExt cx="1100" cy="642"/>
          </a:xfrm>
        </p:grpSpPr>
        <p:sp>
          <p:nvSpPr>
            <p:cNvPr id="225" name="Text Box 263">
              <a:extLst>
                <a:ext uri="{FF2B5EF4-FFF2-40B4-BE49-F238E27FC236}">
                  <a16:creationId xmlns:a16="http://schemas.microsoft.com/office/drawing/2014/main" id="{735C70AA-4D0B-3E4D-B47F-55C95E7B4826}"/>
                </a:ext>
              </a:extLst>
            </p:cNvPr>
            <p:cNvSpPr txBox="1">
              <a:spLocks noChangeArrowheads="1"/>
            </p:cNvSpPr>
            <p:nvPr/>
          </p:nvSpPr>
          <p:spPr bwMode="auto">
            <a:xfrm>
              <a:off x="4644" y="3725"/>
              <a:ext cx="9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user mailbox</a:t>
              </a:r>
              <a:endParaRPr lang="en-US" altLang="en-US" sz="2100" kern="0">
                <a:solidFill>
                  <a:srgbClr val="000000"/>
                </a:solidFill>
                <a:latin typeface="+mn-lt"/>
              </a:endParaRPr>
            </a:p>
          </p:txBody>
        </p:sp>
        <p:grpSp>
          <p:nvGrpSpPr>
            <p:cNvPr id="226" name="Group 278">
              <a:extLst>
                <a:ext uri="{FF2B5EF4-FFF2-40B4-BE49-F238E27FC236}">
                  <a16:creationId xmlns:a16="http://schemas.microsoft.com/office/drawing/2014/main" id="{E130EDE1-DE49-BC4D-9A74-CEDC9FFF3A84}"/>
                </a:ext>
              </a:extLst>
            </p:cNvPr>
            <p:cNvGrpSpPr>
              <a:grpSpLocks/>
            </p:cNvGrpSpPr>
            <p:nvPr/>
          </p:nvGrpSpPr>
          <p:grpSpPr bwMode="auto">
            <a:xfrm>
              <a:off x="4458" y="3408"/>
              <a:ext cx="450" cy="120"/>
              <a:chOff x="4314" y="3444"/>
              <a:chExt cx="450" cy="120"/>
            </a:xfrm>
          </p:grpSpPr>
          <p:sp>
            <p:nvSpPr>
              <p:cNvPr id="229" name="Rectangle 264">
                <a:extLst>
                  <a:ext uri="{FF2B5EF4-FFF2-40B4-BE49-F238E27FC236}">
                    <a16:creationId xmlns:a16="http://schemas.microsoft.com/office/drawing/2014/main" id="{D8ED0CFE-E76B-584D-BA7F-B64E112A3AD7}"/>
                  </a:ext>
                </a:extLst>
              </p:cNvPr>
              <p:cNvSpPr>
                <a:spLocks noChangeArrowheads="1"/>
              </p:cNvSpPr>
              <p:nvPr/>
            </p:nvSpPr>
            <p:spPr bwMode="auto">
              <a:xfrm>
                <a:off x="4314" y="3444"/>
                <a:ext cx="450" cy="120"/>
              </a:xfrm>
              <a:prstGeom prst="rect">
                <a:avLst/>
              </a:prstGeom>
              <a:solidFill>
                <a:srgbClr val="00FF00"/>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30" name="Line 265">
                <a:extLst>
                  <a:ext uri="{FF2B5EF4-FFF2-40B4-BE49-F238E27FC236}">
                    <a16:creationId xmlns:a16="http://schemas.microsoft.com/office/drawing/2014/main" id="{076E3A0A-DC0D-234E-ACFD-ED8D3EBB2805}"/>
                  </a:ext>
                </a:extLst>
              </p:cNvPr>
              <p:cNvSpPr>
                <a:spLocks noChangeShapeType="1"/>
              </p:cNvSpPr>
              <p:nvPr/>
            </p:nvSpPr>
            <p:spPr bwMode="auto">
              <a:xfrm>
                <a:off x="4363" y="3472"/>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31" name="Line 266">
                <a:extLst>
                  <a:ext uri="{FF2B5EF4-FFF2-40B4-BE49-F238E27FC236}">
                    <a16:creationId xmlns:a16="http://schemas.microsoft.com/office/drawing/2014/main" id="{FAE63733-4DC0-C740-915D-E91FC7FD9E26}"/>
                  </a:ext>
                </a:extLst>
              </p:cNvPr>
              <p:cNvSpPr>
                <a:spLocks noChangeShapeType="1"/>
              </p:cNvSpPr>
              <p:nvPr/>
            </p:nvSpPr>
            <p:spPr bwMode="auto">
              <a:xfrm flipH="1">
                <a:off x="4472" y="3471"/>
                <a:ext cx="6"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32" name="Line 267">
                <a:extLst>
                  <a:ext uri="{FF2B5EF4-FFF2-40B4-BE49-F238E27FC236}">
                    <a16:creationId xmlns:a16="http://schemas.microsoft.com/office/drawing/2014/main" id="{9432E742-E38D-324E-8AE4-F24CFDAF4B38}"/>
                  </a:ext>
                </a:extLst>
              </p:cNvPr>
              <p:cNvSpPr>
                <a:spLocks noChangeShapeType="1"/>
              </p:cNvSpPr>
              <p:nvPr/>
            </p:nvSpPr>
            <p:spPr bwMode="auto">
              <a:xfrm>
                <a:off x="4527" y="347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33" name="Line 268">
                <a:extLst>
                  <a:ext uri="{FF2B5EF4-FFF2-40B4-BE49-F238E27FC236}">
                    <a16:creationId xmlns:a16="http://schemas.microsoft.com/office/drawing/2014/main" id="{BFE1C87F-4841-9248-85BA-C4E3AF7F1EF8}"/>
                  </a:ext>
                </a:extLst>
              </p:cNvPr>
              <p:cNvSpPr>
                <a:spLocks noChangeShapeType="1"/>
              </p:cNvSpPr>
              <p:nvPr/>
            </p:nvSpPr>
            <p:spPr bwMode="auto">
              <a:xfrm>
                <a:off x="4584" y="3471"/>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34" name="Line 269">
                <a:extLst>
                  <a:ext uri="{FF2B5EF4-FFF2-40B4-BE49-F238E27FC236}">
                    <a16:creationId xmlns:a16="http://schemas.microsoft.com/office/drawing/2014/main" id="{856416DF-3745-DB4A-BFC9-169A06391467}"/>
                  </a:ext>
                </a:extLst>
              </p:cNvPr>
              <p:cNvSpPr>
                <a:spLocks noChangeShapeType="1"/>
              </p:cNvSpPr>
              <p:nvPr/>
            </p:nvSpPr>
            <p:spPr bwMode="auto">
              <a:xfrm>
                <a:off x="4645" y="3471"/>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35" name="Line 270">
                <a:extLst>
                  <a:ext uri="{FF2B5EF4-FFF2-40B4-BE49-F238E27FC236}">
                    <a16:creationId xmlns:a16="http://schemas.microsoft.com/office/drawing/2014/main" id="{0DB9FDA2-2EA5-034B-903A-EBC13BC40F0C}"/>
                  </a:ext>
                </a:extLst>
              </p:cNvPr>
              <p:cNvSpPr>
                <a:spLocks noChangeShapeType="1"/>
              </p:cNvSpPr>
              <p:nvPr/>
            </p:nvSpPr>
            <p:spPr bwMode="auto">
              <a:xfrm>
                <a:off x="4701" y="3471"/>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36" name="Line 271">
                <a:extLst>
                  <a:ext uri="{FF2B5EF4-FFF2-40B4-BE49-F238E27FC236}">
                    <a16:creationId xmlns:a16="http://schemas.microsoft.com/office/drawing/2014/main" id="{F94A5742-E1B7-A64E-A807-9A41FFB1D4E1}"/>
                  </a:ext>
                </a:extLst>
              </p:cNvPr>
              <p:cNvSpPr>
                <a:spLocks noChangeShapeType="1"/>
              </p:cNvSpPr>
              <p:nvPr/>
            </p:nvSpPr>
            <p:spPr bwMode="auto">
              <a:xfrm>
                <a:off x="4416" y="3472"/>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227" name="Rectangle 272">
              <a:extLst>
                <a:ext uri="{FF2B5EF4-FFF2-40B4-BE49-F238E27FC236}">
                  <a16:creationId xmlns:a16="http://schemas.microsoft.com/office/drawing/2014/main" id="{FA709473-06C4-C847-B23D-5962F6EF8ABB}"/>
                </a:ext>
              </a:extLst>
            </p:cNvPr>
            <p:cNvSpPr>
              <a:spLocks noChangeArrowheads="1"/>
            </p:cNvSpPr>
            <p:nvPr/>
          </p:nvSpPr>
          <p:spPr bwMode="auto">
            <a:xfrm>
              <a:off x="4472" y="3779"/>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28" name="Text Box 277">
              <a:extLst>
                <a:ext uri="{FF2B5EF4-FFF2-40B4-BE49-F238E27FC236}">
                  <a16:creationId xmlns:a16="http://schemas.microsoft.com/office/drawing/2014/main" id="{6E499AE9-BC96-AA43-8A92-BB907E72E53A}"/>
                </a:ext>
              </a:extLst>
            </p:cNvPr>
            <p:cNvSpPr txBox="1">
              <a:spLocks noChangeArrowheads="1"/>
            </p:cNvSpPr>
            <p:nvPr/>
          </p:nvSpPr>
          <p:spPr bwMode="auto">
            <a:xfrm>
              <a:off x="4476" y="3335"/>
              <a:ext cx="1076"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r" defTabSz="685800" eaLnBrk="0" fontAlgn="base" hangingPunct="0">
                <a:spcBef>
                  <a:spcPct val="0"/>
                </a:spcBef>
                <a:spcAft>
                  <a:spcPct val="0"/>
                </a:spcAft>
                <a:defRPr/>
              </a:pPr>
              <a:r>
                <a:rPr lang="en-US" altLang="en-US" sz="1350" kern="0">
                  <a:solidFill>
                    <a:srgbClr val="000000"/>
                  </a:solidFill>
                  <a:latin typeface="+mn-lt"/>
                </a:rPr>
                <a:t>outgoing </a:t>
              </a:r>
            </a:p>
            <a:p>
              <a:pPr algn="r" defTabSz="685800" eaLnBrk="0" fontAlgn="base" hangingPunct="0">
                <a:spcBef>
                  <a:spcPct val="0"/>
                </a:spcBef>
                <a:spcAft>
                  <a:spcPct val="0"/>
                </a:spcAft>
                <a:defRPr/>
              </a:pPr>
              <a:r>
                <a:rPr lang="en-US" altLang="en-US" sz="1350" kern="0">
                  <a:solidFill>
                    <a:srgbClr val="000000"/>
                  </a:solidFill>
                  <a:latin typeface="+mn-lt"/>
                </a:rPr>
                <a:t>message queue</a:t>
              </a:r>
              <a:endParaRPr lang="en-US" altLang="en-US" sz="2100" kern="0">
                <a:solidFill>
                  <a:srgbClr val="000000"/>
                </a:solidFill>
                <a:latin typeface="+mn-lt"/>
              </a:endParaRPr>
            </a:p>
          </p:txBody>
        </p:sp>
      </p:grpSp>
      <p:grpSp>
        <p:nvGrpSpPr>
          <p:cNvPr id="237" name="Group 454">
            <a:extLst>
              <a:ext uri="{FF2B5EF4-FFF2-40B4-BE49-F238E27FC236}">
                <a16:creationId xmlns:a16="http://schemas.microsoft.com/office/drawing/2014/main" id="{FE2C87B1-0D29-6946-B29A-95FF8E6A0A50}"/>
              </a:ext>
            </a:extLst>
          </p:cNvPr>
          <p:cNvGrpSpPr>
            <a:grpSpLocks/>
          </p:cNvGrpSpPr>
          <p:nvPr/>
        </p:nvGrpSpPr>
        <p:grpSpPr bwMode="auto">
          <a:xfrm>
            <a:off x="5478067" y="1745210"/>
            <a:ext cx="3257550" cy="3838575"/>
            <a:chOff x="2921" y="886"/>
            <a:chExt cx="2736" cy="3224"/>
          </a:xfrm>
        </p:grpSpPr>
        <p:grpSp>
          <p:nvGrpSpPr>
            <p:cNvPr id="238" name="Group 389">
              <a:extLst>
                <a:ext uri="{FF2B5EF4-FFF2-40B4-BE49-F238E27FC236}">
                  <a16:creationId xmlns:a16="http://schemas.microsoft.com/office/drawing/2014/main" id="{A13CA913-E4B3-254A-A935-ADB3F9E6EA19}"/>
                </a:ext>
              </a:extLst>
            </p:cNvPr>
            <p:cNvGrpSpPr>
              <a:grpSpLocks/>
            </p:cNvGrpSpPr>
            <p:nvPr/>
          </p:nvGrpSpPr>
          <p:grpSpPr bwMode="auto">
            <a:xfrm>
              <a:off x="4346" y="1756"/>
              <a:ext cx="301" cy="451"/>
              <a:chOff x="4140" y="429"/>
              <a:chExt cx="1425" cy="2396"/>
            </a:xfrm>
          </p:grpSpPr>
          <p:sp>
            <p:nvSpPr>
              <p:cNvPr id="401" name="Freeform 390">
                <a:extLst>
                  <a:ext uri="{FF2B5EF4-FFF2-40B4-BE49-F238E27FC236}">
                    <a16:creationId xmlns:a16="http://schemas.microsoft.com/office/drawing/2014/main" id="{6CCFD9B8-8C88-C24F-8883-4CF6367F462F}"/>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402" name="Rectangle 391">
                <a:extLst>
                  <a:ext uri="{FF2B5EF4-FFF2-40B4-BE49-F238E27FC236}">
                    <a16:creationId xmlns:a16="http://schemas.microsoft.com/office/drawing/2014/main" id="{43B4C051-EEAE-814E-99DE-21C8B8D4790D}"/>
                  </a:ext>
                </a:extLst>
              </p:cNvPr>
              <p:cNvSpPr>
                <a:spLocks noChangeArrowheads="1"/>
              </p:cNvSpPr>
              <p:nvPr/>
            </p:nvSpPr>
            <p:spPr bwMode="auto">
              <a:xfrm>
                <a:off x="4206" y="429"/>
                <a:ext cx="1046"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03" name="Freeform 392">
                <a:extLst>
                  <a:ext uri="{FF2B5EF4-FFF2-40B4-BE49-F238E27FC236}">
                    <a16:creationId xmlns:a16="http://schemas.microsoft.com/office/drawing/2014/main" id="{2BC8E3DE-CCCA-1344-8BA5-2A15D443A891}"/>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404" name="Freeform 393">
                <a:extLst>
                  <a:ext uri="{FF2B5EF4-FFF2-40B4-BE49-F238E27FC236}">
                    <a16:creationId xmlns:a16="http://schemas.microsoft.com/office/drawing/2014/main" id="{E0152158-7133-BA4C-A8F5-ADB2FFBFF65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405" name="Rectangle 394">
                <a:extLst>
                  <a:ext uri="{FF2B5EF4-FFF2-40B4-BE49-F238E27FC236}">
                    <a16:creationId xmlns:a16="http://schemas.microsoft.com/office/drawing/2014/main" id="{E5FA410D-74EF-7742-BB99-1CFEB8EDEE00}"/>
                  </a:ext>
                </a:extLst>
              </p:cNvPr>
              <p:cNvSpPr>
                <a:spLocks noChangeArrowheads="1"/>
              </p:cNvSpPr>
              <p:nvPr/>
            </p:nvSpPr>
            <p:spPr bwMode="auto">
              <a:xfrm>
                <a:off x="4211" y="695"/>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406" name="Group 395">
                <a:extLst>
                  <a:ext uri="{FF2B5EF4-FFF2-40B4-BE49-F238E27FC236}">
                    <a16:creationId xmlns:a16="http://schemas.microsoft.com/office/drawing/2014/main" id="{AF72D040-96B4-8540-B83D-471812640A4C}"/>
                  </a:ext>
                </a:extLst>
              </p:cNvPr>
              <p:cNvGrpSpPr>
                <a:grpSpLocks/>
              </p:cNvGrpSpPr>
              <p:nvPr/>
            </p:nvGrpSpPr>
            <p:grpSpPr bwMode="auto">
              <a:xfrm>
                <a:off x="4749" y="668"/>
                <a:ext cx="581" cy="145"/>
                <a:chOff x="614" y="2568"/>
                <a:chExt cx="725" cy="139"/>
              </a:xfrm>
            </p:grpSpPr>
            <p:sp>
              <p:nvSpPr>
                <p:cNvPr id="431" name="AutoShape 396">
                  <a:extLst>
                    <a:ext uri="{FF2B5EF4-FFF2-40B4-BE49-F238E27FC236}">
                      <a16:creationId xmlns:a16="http://schemas.microsoft.com/office/drawing/2014/main" id="{F18E39D5-A4BF-264B-B7EA-F621A57FAD92}"/>
                    </a:ext>
                  </a:extLst>
                </p:cNvPr>
                <p:cNvSpPr>
                  <a:spLocks noChangeArrowheads="1"/>
                </p:cNvSpPr>
                <p:nvPr/>
              </p:nvSpPr>
              <p:spPr bwMode="auto">
                <a:xfrm>
                  <a:off x="616" y="2568"/>
                  <a:ext cx="721"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32" name="AutoShape 397">
                  <a:extLst>
                    <a:ext uri="{FF2B5EF4-FFF2-40B4-BE49-F238E27FC236}">
                      <a16:creationId xmlns:a16="http://schemas.microsoft.com/office/drawing/2014/main" id="{39716169-1014-2547-9B50-032A17A0DFE4}"/>
                    </a:ext>
                  </a:extLst>
                </p:cNvPr>
                <p:cNvSpPr>
                  <a:spLocks noChangeArrowheads="1"/>
                </p:cNvSpPr>
                <p:nvPr/>
              </p:nvSpPr>
              <p:spPr bwMode="auto">
                <a:xfrm>
                  <a:off x="634" y="2583"/>
                  <a:ext cx="685"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407" name="Rectangle 398">
                <a:extLst>
                  <a:ext uri="{FF2B5EF4-FFF2-40B4-BE49-F238E27FC236}">
                    <a16:creationId xmlns:a16="http://schemas.microsoft.com/office/drawing/2014/main" id="{28879B2B-7691-B842-8771-94E870C3EE24}"/>
                  </a:ext>
                </a:extLst>
              </p:cNvPr>
              <p:cNvSpPr>
                <a:spLocks noChangeArrowheads="1"/>
              </p:cNvSpPr>
              <p:nvPr/>
            </p:nvSpPr>
            <p:spPr bwMode="auto">
              <a:xfrm>
                <a:off x="4225" y="1019"/>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408" name="Group 399">
                <a:extLst>
                  <a:ext uri="{FF2B5EF4-FFF2-40B4-BE49-F238E27FC236}">
                    <a16:creationId xmlns:a16="http://schemas.microsoft.com/office/drawing/2014/main" id="{2D972829-8A16-6E47-B717-3364C7BD9266}"/>
                  </a:ext>
                </a:extLst>
              </p:cNvPr>
              <p:cNvGrpSpPr>
                <a:grpSpLocks/>
              </p:cNvGrpSpPr>
              <p:nvPr/>
            </p:nvGrpSpPr>
            <p:grpSpPr bwMode="auto">
              <a:xfrm>
                <a:off x="4747" y="994"/>
                <a:ext cx="581" cy="134"/>
                <a:chOff x="614" y="2568"/>
                <a:chExt cx="725" cy="139"/>
              </a:xfrm>
            </p:grpSpPr>
            <p:sp>
              <p:nvSpPr>
                <p:cNvPr id="429" name="AutoShape 400">
                  <a:extLst>
                    <a:ext uri="{FF2B5EF4-FFF2-40B4-BE49-F238E27FC236}">
                      <a16:creationId xmlns:a16="http://schemas.microsoft.com/office/drawing/2014/main" id="{E60C4025-90B9-A647-863C-1FEFBD8A4151}"/>
                    </a:ext>
                  </a:extLst>
                </p:cNvPr>
                <p:cNvSpPr>
                  <a:spLocks noChangeArrowheads="1"/>
                </p:cNvSpPr>
                <p:nvPr/>
              </p:nvSpPr>
              <p:spPr bwMode="auto">
                <a:xfrm>
                  <a:off x="613" y="2566"/>
                  <a:ext cx="727" cy="143"/>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30" name="AutoShape 401">
                  <a:extLst>
                    <a:ext uri="{FF2B5EF4-FFF2-40B4-BE49-F238E27FC236}">
                      <a16:creationId xmlns:a16="http://schemas.microsoft.com/office/drawing/2014/main" id="{5C30FC9A-5758-C543-9950-783F68617D39}"/>
                    </a:ext>
                  </a:extLst>
                </p:cNvPr>
                <p:cNvSpPr>
                  <a:spLocks noChangeArrowheads="1"/>
                </p:cNvSpPr>
                <p:nvPr/>
              </p:nvSpPr>
              <p:spPr bwMode="auto">
                <a:xfrm>
                  <a:off x="630" y="2583"/>
                  <a:ext cx="691"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409" name="Rectangle 402">
                <a:extLst>
                  <a:ext uri="{FF2B5EF4-FFF2-40B4-BE49-F238E27FC236}">
                    <a16:creationId xmlns:a16="http://schemas.microsoft.com/office/drawing/2014/main" id="{8DDE3471-A288-6245-884A-B0607E1F6469}"/>
                  </a:ext>
                </a:extLst>
              </p:cNvPr>
              <p:cNvSpPr>
                <a:spLocks noChangeArrowheads="1"/>
              </p:cNvSpPr>
              <p:nvPr/>
            </p:nvSpPr>
            <p:spPr bwMode="auto">
              <a:xfrm>
                <a:off x="4216" y="1359"/>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10" name="Rectangle 403">
                <a:extLst>
                  <a:ext uri="{FF2B5EF4-FFF2-40B4-BE49-F238E27FC236}">
                    <a16:creationId xmlns:a16="http://schemas.microsoft.com/office/drawing/2014/main" id="{7B5A163C-1F88-0443-87E9-51D1B2C39E8E}"/>
                  </a:ext>
                </a:extLst>
              </p:cNvPr>
              <p:cNvSpPr>
                <a:spLocks noChangeArrowheads="1"/>
              </p:cNvSpPr>
              <p:nvPr/>
            </p:nvSpPr>
            <p:spPr bwMode="auto">
              <a:xfrm>
                <a:off x="4230" y="1656"/>
                <a:ext cx="592"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411" name="Group 404">
                <a:extLst>
                  <a:ext uri="{FF2B5EF4-FFF2-40B4-BE49-F238E27FC236}">
                    <a16:creationId xmlns:a16="http://schemas.microsoft.com/office/drawing/2014/main" id="{D7C44D5A-AB33-A744-B633-909E75E589C1}"/>
                  </a:ext>
                </a:extLst>
              </p:cNvPr>
              <p:cNvGrpSpPr>
                <a:grpSpLocks/>
              </p:cNvGrpSpPr>
              <p:nvPr/>
            </p:nvGrpSpPr>
            <p:grpSpPr bwMode="auto">
              <a:xfrm>
                <a:off x="4735" y="1627"/>
                <a:ext cx="582" cy="151"/>
                <a:chOff x="614" y="2568"/>
                <a:chExt cx="725" cy="139"/>
              </a:xfrm>
            </p:grpSpPr>
            <p:sp>
              <p:nvSpPr>
                <p:cNvPr id="427" name="AutoShape 405">
                  <a:extLst>
                    <a:ext uri="{FF2B5EF4-FFF2-40B4-BE49-F238E27FC236}">
                      <a16:creationId xmlns:a16="http://schemas.microsoft.com/office/drawing/2014/main" id="{BB140094-DC4B-CC48-B901-9AF64D80BCAF}"/>
                    </a:ext>
                  </a:extLst>
                </p:cNvPr>
                <p:cNvSpPr>
                  <a:spLocks noChangeArrowheads="1"/>
                </p:cNvSpPr>
                <p:nvPr/>
              </p:nvSpPr>
              <p:spPr bwMode="auto">
                <a:xfrm>
                  <a:off x="616" y="2570"/>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28" name="AutoShape 406">
                  <a:extLst>
                    <a:ext uri="{FF2B5EF4-FFF2-40B4-BE49-F238E27FC236}">
                      <a16:creationId xmlns:a16="http://schemas.microsoft.com/office/drawing/2014/main" id="{43B72EE6-71A8-E947-8E6C-0468656DDA60}"/>
                    </a:ext>
                  </a:extLst>
                </p:cNvPr>
                <p:cNvSpPr>
                  <a:spLocks noChangeArrowheads="1"/>
                </p:cNvSpPr>
                <p:nvPr/>
              </p:nvSpPr>
              <p:spPr bwMode="auto">
                <a:xfrm>
                  <a:off x="634" y="2585"/>
                  <a:ext cx="690"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412" name="Freeform 407">
                <a:extLst>
                  <a:ext uri="{FF2B5EF4-FFF2-40B4-BE49-F238E27FC236}">
                    <a16:creationId xmlns:a16="http://schemas.microsoft.com/office/drawing/2014/main" id="{D8EE526A-D741-074E-8520-BBA303937B91}"/>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nvGrpSpPr>
              <p:cNvPr id="413" name="Group 408">
                <a:extLst>
                  <a:ext uri="{FF2B5EF4-FFF2-40B4-BE49-F238E27FC236}">
                    <a16:creationId xmlns:a16="http://schemas.microsoft.com/office/drawing/2014/main" id="{8DC6A1FE-670A-8F4C-B521-23ECDDF7E06E}"/>
                  </a:ext>
                </a:extLst>
              </p:cNvPr>
              <p:cNvGrpSpPr>
                <a:grpSpLocks/>
              </p:cNvGrpSpPr>
              <p:nvPr/>
            </p:nvGrpSpPr>
            <p:grpSpPr bwMode="auto">
              <a:xfrm>
                <a:off x="4739" y="1327"/>
                <a:ext cx="582" cy="139"/>
                <a:chOff x="614" y="2568"/>
                <a:chExt cx="725" cy="139"/>
              </a:xfrm>
            </p:grpSpPr>
            <p:sp>
              <p:nvSpPr>
                <p:cNvPr id="425" name="AutoShape 409">
                  <a:extLst>
                    <a:ext uri="{FF2B5EF4-FFF2-40B4-BE49-F238E27FC236}">
                      <a16:creationId xmlns:a16="http://schemas.microsoft.com/office/drawing/2014/main" id="{0F0B48EC-30B0-2447-9BE4-237A0F1D6CE0}"/>
                    </a:ext>
                  </a:extLst>
                </p:cNvPr>
                <p:cNvSpPr>
                  <a:spLocks noChangeArrowheads="1"/>
                </p:cNvSpPr>
                <p:nvPr/>
              </p:nvSpPr>
              <p:spPr bwMode="auto">
                <a:xfrm>
                  <a:off x="629" y="2568"/>
                  <a:ext cx="702"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26" name="AutoShape 410">
                  <a:extLst>
                    <a:ext uri="{FF2B5EF4-FFF2-40B4-BE49-F238E27FC236}">
                      <a16:creationId xmlns:a16="http://schemas.microsoft.com/office/drawing/2014/main" id="{9C1B49B1-17F4-994D-8ECA-C396B76F722C}"/>
                    </a:ext>
                  </a:extLst>
                </p:cNvPr>
                <p:cNvSpPr>
                  <a:spLocks noChangeArrowheads="1"/>
                </p:cNvSpPr>
                <p:nvPr/>
              </p:nvSpPr>
              <p:spPr bwMode="auto">
                <a:xfrm>
                  <a:off x="634" y="2584"/>
                  <a:ext cx="672"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414" name="Rectangle 411">
                <a:extLst>
                  <a:ext uri="{FF2B5EF4-FFF2-40B4-BE49-F238E27FC236}">
                    <a16:creationId xmlns:a16="http://schemas.microsoft.com/office/drawing/2014/main" id="{A0980C94-D527-BA41-8507-6B28776A9CEB}"/>
                  </a:ext>
                </a:extLst>
              </p:cNvPr>
              <p:cNvSpPr>
                <a:spLocks noChangeArrowheads="1"/>
              </p:cNvSpPr>
              <p:nvPr/>
            </p:nvSpPr>
            <p:spPr bwMode="auto">
              <a:xfrm>
                <a:off x="5248" y="429"/>
                <a:ext cx="71"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15" name="Freeform 412">
                <a:extLst>
                  <a:ext uri="{FF2B5EF4-FFF2-40B4-BE49-F238E27FC236}">
                    <a16:creationId xmlns:a16="http://schemas.microsoft.com/office/drawing/2014/main" id="{F0295E91-976F-C148-BFB3-59549C5388A8}"/>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416" name="Freeform 413">
                <a:extLst>
                  <a:ext uri="{FF2B5EF4-FFF2-40B4-BE49-F238E27FC236}">
                    <a16:creationId xmlns:a16="http://schemas.microsoft.com/office/drawing/2014/main" id="{2C2F1597-CAE7-5248-BDE8-D6B16C5286F1}"/>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417" name="Oval 414">
                <a:extLst>
                  <a:ext uri="{FF2B5EF4-FFF2-40B4-BE49-F238E27FC236}">
                    <a16:creationId xmlns:a16="http://schemas.microsoft.com/office/drawing/2014/main" id="{914741F1-D3EA-3645-9C4D-9E5B4C95316B}"/>
                  </a:ext>
                </a:extLst>
              </p:cNvPr>
              <p:cNvSpPr>
                <a:spLocks noChangeArrowheads="1"/>
              </p:cNvSpPr>
              <p:nvPr/>
            </p:nvSpPr>
            <p:spPr bwMode="auto">
              <a:xfrm>
                <a:off x="5518" y="2612"/>
                <a:ext cx="47"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18" name="Freeform 415">
                <a:extLst>
                  <a:ext uri="{FF2B5EF4-FFF2-40B4-BE49-F238E27FC236}">
                    <a16:creationId xmlns:a16="http://schemas.microsoft.com/office/drawing/2014/main" id="{079F15E3-5A9F-844C-92CA-F9CBADE82E65}"/>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419" name="AutoShape 416">
                <a:extLst>
                  <a:ext uri="{FF2B5EF4-FFF2-40B4-BE49-F238E27FC236}">
                    <a16:creationId xmlns:a16="http://schemas.microsoft.com/office/drawing/2014/main" id="{25F2967B-CA00-2D49-B406-7209F80FBE93}"/>
                  </a:ext>
                </a:extLst>
              </p:cNvPr>
              <p:cNvSpPr>
                <a:spLocks noChangeArrowheads="1"/>
              </p:cNvSpPr>
              <p:nvPr/>
            </p:nvSpPr>
            <p:spPr bwMode="auto">
              <a:xfrm>
                <a:off x="4140" y="2676"/>
                <a:ext cx="1198" cy="149"/>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20" name="AutoShape 417">
                <a:extLst>
                  <a:ext uri="{FF2B5EF4-FFF2-40B4-BE49-F238E27FC236}">
                    <a16:creationId xmlns:a16="http://schemas.microsoft.com/office/drawing/2014/main" id="{60A760B4-92D7-954E-A584-1C2A30FC6A0A}"/>
                  </a:ext>
                </a:extLst>
              </p:cNvPr>
              <p:cNvSpPr>
                <a:spLocks noChangeArrowheads="1"/>
              </p:cNvSpPr>
              <p:nvPr/>
            </p:nvSpPr>
            <p:spPr bwMode="auto">
              <a:xfrm>
                <a:off x="4206" y="2713"/>
                <a:ext cx="1070" cy="80"/>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21" name="Oval 418">
                <a:extLst>
                  <a:ext uri="{FF2B5EF4-FFF2-40B4-BE49-F238E27FC236}">
                    <a16:creationId xmlns:a16="http://schemas.microsoft.com/office/drawing/2014/main" id="{A94E8FB4-D219-2843-94C1-6710451B99F5}"/>
                  </a:ext>
                </a:extLst>
              </p:cNvPr>
              <p:cNvSpPr>
                <a:spLocks noChangeArrowheads="1"/>
              </p:cNvSpPr>
              <p:nvPr/>
            </p:nvSpPr>
            <p:spPr bwMode="auto">
              <a:xfrm>
                <a:off x="4306" y="2384"/>
                <a:ext cx="161"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22" name="Oval 419">
                <a:extLst>
                  <a:ext uri="{FF2B5EF4-FFF2-40B4-BE49-F238E27FC236}">
                    <a16:creationId xmlns:a16="http://schemas.microsoft.com/office/drawing/2014/main" id="{CBBF0878-886F-8240-BCA7-1F50627F077F}"/>
                  </a:ext>
                </a:extLst>
              </p:cNvPr>
              <p:cNvSpPr>
                <a:spLocks noChangeArrowheads="1"/>
              </p:cNvSpPr>
              <p:nvPr/>
            </p:nvSpPr>
            <p:spPr bwMode="auto">
              <a:xfrm>
                <a:off x="4486" y="2384"/>
                <a:ext cx="161"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500" kern="0">
                  <a:solidFill>
                    <a:srgbClr val="FF0000"/>
                  </a:solidFill>
                  <a:latin typeface="+mn-lt"/>
                  <a:cs typeface="Arial" panose="020B0604020202020204" pitchFamily="34" charset="0"/>
                </a:endParaRPr>
              </a:p>
            </p:txBody>
          </p:sp>
          <p:sp>
            <p:nvSpPr>
              <p:cNvPr id="423" name="Oval 420">
                <a:extLst>
                  <a:ext uri="{FF2B5EF4-FFF2-40B4-BE49-F238E27FC236}">
                    <a16:creationId xmlns:a16="http://schemas.microsoft.com/office/drawing/2014/main" id="{722EEBED-10FC-6E4D-AABD-99355D382811}"/>
                  </a:ext>
                </a:extLst>
              </p:cNvPr>
              <p:cNvSpPr>
                <a:spLocks noChangeArrowheads="1"/>
              </p:cNvSpPr>
              <p:nvPr/>
            </p:nvSpPr>
            <p:spPr bwMode="auto">
              <a:xfrm>
                <a:off x="4661" y="2379"/>
                <a:ext cx="161"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24" name="Rectangle 421">
                <a:extLst>
                  <a:ext uri="{FF2B5EF4-FFF2-40B4-BE49-F238E27FC236}">
                    <a16:creationId xmlns:a16="http://schemas.microsoft.com/office/drawing/2014/main" id="{92E23A4D-5618-484A-93AD-2343A39775D1}"/>
                  </a:ext>
                </a:extLst>
              </p:cNvPr>
              <p:cNvSpPr>
                <a:spLocks noChangeArrowheads="1"/>
              </p:cNvSpPr>
              <p:nvPr/>
            </p:nvSpPr>
            <p:spPr bwMode="auto">
              <a:xfrm>
                <a:off x="5063" y="1837"/>
                <a:ext cx="85" cy="760"/>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grpSp>
          <p:nvGrpSpPr>
            <p:cNvPr id="239" name="Group 356">
              <a:extLst>
                <a:ext uri="{FF2B5EF4-FFF2-40B4-BE49-F238E27FC236}">
                  <a16:creationId xmlns:a16="http://schemas.microsoft.com/office/drawing/2014/main" id="{0FAAD616-9809-0F47-9C32-F28BCE96C450}"/>
                </a:ext>
              </a:extLst>
            </p:cNvPr>
            <p:cNvGrpSpPr>
              <a:grpSpLocks/>
            </p:cNvGrpSpPr>
            <p:nvPr/>
          </p:nvGrpSpPr>
          <p:grpSpPr bwMode="auto">
            <a:xfrm>
              <a:off x="3091" y="2634"/>
              <a:ext cx="301" cy="451"/>
              <a:chOff x="4140" y="429"/>
              <a:chExt cx="1425" cy="2396"/>
            </a:xfrm>
          </p:grpSpPr>
          <p:sp>
            <p:nvSpPr>
              <p:cNvPr id="369" name="Freeform 357">
                <a:extLst>
                  <a:ext uri="{FF2B5EF4-FFF2-40B4-BE49-F238E27FC236}">
                    <a16:creationId xmlns:a16="http://schemas.microsoft.com/office/drawing/2014/main" id="{2EB65E56-496B-EE43-A5BA-0034EDBB890B}"/>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70" name="Rectangle 358">
                <a:extLst>
                  <a:ext uri="{FF2B5EF4-FFF2-40B4-BE49-F238E27FC236}">
                    <a16:creationId xmlns:a16="http://schemas.microsoft.com/office/drawing/2014/main" id="{E623A3D2-E041-CF4A-AEB9-0E88006BF388}"/>
                  </a:ext>
                </a:extLst>
              </p:cNvPr>
              <p:cNvSpPr>
                <a:spLocks noChangeArrowheads="1"/>
              </p:cNvSpPr>
              <p:nvPr/>
            </p:nvSpPr>
            <p:spPr bwMode="auto">
              <a:xfrm>
                <a:off x="4206" y="429"/>
                <a:ext cx="1046"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71" name="Freeform 359">
                <a:extLst>
                  <a:ext uri="{FF2B5EF4-FFF2-40B4-BE49-F238E27FC236}">
                    <a16:creationId xmlns:a16="http://schemas.microsoft.com/office/drawing/2014/main" id="{06D96649-1A4B-D349-BD4A-B3CA1C357164}"/>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72" name="Freeform 360">
                <a:extLst>
                  <a:ext uri="{FF2B5EF4-FFF2-40B4-BE49-F238E27FC236}">
                    <a16:creationId xmlns:a16="http://schemas.microsoft.com/office/drawing/2014/main" id="{8CB236BD-E7A4-F54C-A810-99FD583B411D}"/>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73" name="Rectangle 361">
                <a:extLst>
                  <a:ext uri="{FF2B5EF4-FFF2-40B4-BE49-F238E27FC236}">
                    <a16:creationId xmlns:a16="http://schemas.microsoft.com/office/drawing/2014/main" id="{92C08DD8-675E-D34D-A84F-65A2DE10FF70}"/>
                  </a:ext>
                </a:extLst>
              </p:cNvPr>
              <p:cNvSpPr>
                <a:spLocks noChangeArrowheads="1"/>
              </p:cNvSpPr>
              <p:nvPr/>
            </p:nvSpPr>
            <p:spPr bwMode="auto">
              <a:xfrm>
                <a:off x="4211" y="695"/>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374" name="Group 362">
                <a:extLst>
                  <a:ext uri="{FF2B5EF4-FFF2-40B4-BE49-F238E27FC236}">
                    <a16:creationId xmlns:a16="http://schemas.microsoft.com/office/drawing/2014/main" id="{168D1B37-2023-2A4F-AEFF-7BCC580296C7}"/>
                  </a:ext>
                </a:extLst>
              </p:cNvPr>
              <p:cNvGrpSpPr>
                <a:grpSpLocks/>
              </p:cNvGrpSpPr>
              <p:nvPr/>
            </p:nvGrpSpPr>
            <p:grpSpPr bwMode="auto">
              <a:xfrm>
                <a:off x="4749" y="668"/>
                <a:ext cx="581" cy="145"/>
                <a:chOff x="614" y="2568"/>
                <a:chExt cx="725" cy="139"/>
              </a:xfrm>
            </p:grpSpPr>
            <p:sp>
              <p:nvSpPr>
                <p:cNvPr id="399" name="AutoShape 363">
                  <a:extLst>
                    <a:ext uri="{FF2B5EF4-FFF2-40B4-BE49-F238E27FC236}">
                      <a16:creationId xmlns:a16="http://schemas.microsoft.com/office/drawing/2014/main" id="{697647FE-4187-6C41-95DB-62B96522DA3A}"/>
                    </a:ext>
                  </a:extLst>
                </p:cNvPr>
                <p:cNvSpPr>
                  <a:spLocks noChangeArrowheads="1"/>
                </p:cNvSpPr>
                <p:nvPr/>
              </p:nvSpPr>
              <p:spPr bwMode="auto">
                <a:xfrm>
                  <a:off x="616" y="2568"/>
                  <a:ext cx="721"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400" name="AutoShape 364">
                  <a:extLst>
                    <a:ext uri="{FF2B5EF4-FFF2-40B4-BE49-F238E27FC236}">
                      <a16:creationId xmlns:a16="http://schemas.microsoft.com/office/drawing/2014/main" id="{64F362C9-3CBA-504B-95A3-38E06F0678DF}"/>
                    </a:ext>
                  </a:extLst>
                </p:cNvPr>
                <p:cNvSpPr>
                  <a:spLocks noChangeArrowheads="1"/>
                </p:cNvSpPr>
                <p:nvPr/>
              </p:nvSpPr>
              <p:spPr bwMode="auto">
                <a:xfrm>
                  <a:off x="634" y="2583"/>
                  <a:ext cx="685"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75" name="Rectangle 365">
                <a:extLst>
                  <a:ext uri="{FF2B5EF4-FFF2-40B4-BE49-F238E27FC236}">
                    <a16:creationId xmlns:a16="http://schemas.microsoft.com/office/drawing/2014/main" id="{94D546CA-749A-BC48-B20F-57C5A8077E74}"/>
                  </a:ext>
                </a:extLst>
              </p:cNvPr>
              <p:cNvSpPr>
                <a:spLocks noChangeArrowheads="1"/>
              </p:cNvSpPr>
              <p:nvPr/>
            </p:nvSpPr>
            <p:spPr bwMode="auto">
              <a:xfrm>
                <a:off x="4225" y="1019"/>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376" name="Group 366">
                <a:extLst>
                  <a:ext uri="{FF2B5EF4-FFF2-40B4-BE49-F238E27FC236}">
                    <a16:creationId xmlns:a16="http://schemas.microsoft.com/office/drawing/2014/main" id="{1812EEBE-2662-1E46-B90F-2E97DD6FED46}"/>
                  </a:ext>
                </a:extLst>
              </p:cNvPr>
              <p:cNvGrpSpPr>
                <a:grpSpLocks/>
              </p:cNvGrpSpPr>
              <p:nvPr/>
            </p:nvGrpSpPr>
            <p:grpSpPr bwMode="auto">
              <a:xfrm>
                <a:off x="4747" y="994"/>
                <a:ext cx="581" cy="134"/>
                <a:chOff x="614" y="2568"/>
                <a:chExt cx="725" cy="139"/>
              </a:xfrm>
            </p:grpSpPr>
            <p:sp>
              <p:nvSpPr>
                <p:cNvPr id="397" name="AutoShape 367">
                  <a:extLst>
                    <a:ext uri="{FF2B5EF4-FFF2-40B4-BE49-F238E27FC236}">
                      <a16:creationId xmlns:a16="http://schemas.microsoft.com/office/drawing/2014/main" id="{5354875B-2A6A-B040-9309-A4A5A50F3BD6}"/>
                    </a:ext>
                  </a:extLst>
                </p:cNvPr>
                <p:cNvSpPr>
                  <a:spLocks noChangeArrowheads="1"/>
                </p:cNvSpPr>
                <p:nvPr/>
              </p:nvSpPr>
              <p:spPr bwMode="auto">
                <a:xfrm>
                  <a:off x="613" y="2566"/>
                  <a:ext cx="727" cy="143"/>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98" name="AutoShape 368">
                  <a:extLst>
                    <a:ext uri="{FF2B5EF4-FFF2-40B4-BE49-F238E27FC236}">
                      <a16:creationId xmlns:a16="http://schemas.microsoft.com/office/drawing/2014/main" id="{7085F58B-EEE8-BE46-B008-54CF97C6078B}"/>
                    </a:ext>
                  </a:extLst>
                </p:cNvPr>
                <p:cNvSpPr>
                  <a:spLocks noChangeArrowheads="1"/>
                </p:cNvSpPr>
                <p:nvPr/>
              </p:nvSpPr>
              <p:spPr bwMode="auto">
                <a:xfrm>
                  <a:off x="630" y="2583"/>
                  <a:ext cx="691"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77" name="Rectangle 369">
                <a:extLst>
                  <a:ext uri="{FF2B5EF4-FFF2-40B4-BE49-F238E27FC236}">
                    <a16:creationId xmlns:a16="http://schemas.microsoft.com/office/drawing/2014/main" id="{AB889316-958A-3944-8776-456DA75AA7FD}"/>
                  </a:ext>
                </a:extLst>
              </p:cNvPr>
              <p:cNvSpPr>
                <a:spLocks noChangeArrowheads="1"/>
              </p:cNvSpPr>
              <p:nvPr/>
            </p:nvSpPr>
            <p:spPr bwMode="auto">
              <a:xfrm>
                <a:off x="4216" y="1359"/>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78" name="Rectangle 370">
                <a:extLst>
                  <a:ext uri="{FF2B5EF4-FFF2-40B4-BE49-F238E27FC236}">
                    <a16:creationId xmlns:a16="http://schemas.microsoft.com/office/drawing/2014/main" id="{28A61210-9BA6-1B42-99F0-0AA06313718A}"/>
                  </a:ext>
                </a:extLst>
              </p:cNvPr>
              <p:cNvSpPr>
                <a:spLocks noChangeArrowheads="1"/>
              </p:cNvSpPr>
              <p:nvPr/>
            </p:nvSpPr>
            <p:spPr bwMode="auto">
              <a:xfrm>
                <a:off x="4230" y="1656"/>
                <a:ext cx="592"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379" name="Group 371">
                <a:extLst>
                  <a:ext uri="{FF2B5EF4-FFF2-40B4-BE49-F238E27FC236}">
                    <a16:creationId xmlns:a16="http://schemas.microsoft.com/office/drawing/2014/main" id="{2D18D821-27B1-1C41-BCE9-F6BAA81749A0}"/>
                  </a:ext>
                </a:extLst>
              </p:cNvPr>
              <p:cNvGrpSpPr>
                <a:grpSpLocks/>
              </p:cNvGrpSpPr>
              <p:nvPr/>
            </p:nvGrpSpPr>
            <p:grpSpPr bwMode="auto">
              <a:xfrm>
                <a:off x="4735" y="1627"/>
                <a:ext cx="582" cy="151"/>
                <a:chOff x="614" y="2568"/>
                <a:chExt cx="725" cy="139"/>
              </a:xfrm>
            </p:grpSpPr>
            <p:sp>
              <p:nvSpPr>
                <p:cNvPr id="395" name="AutoShape 372">
                  <a:extLst>
                    <a:ext uri="{FF2B5EF4-FFF2-40B4-BE49-F238E27FC236}">
                      <a16:creationId xmlns:a16="http://schemas.microsoft.com/office/drawing/2014/main" id="{B58EE831-7F05-9245-A127-DD8BBE0CAE1B}"/>
                    </a:ext>
                  </a:extLst>
                </p:cNvPr>
                <p:cNvSpPr>
                  <a:spLocks noChangeArrowheads="1"/>
                </p:cNvSpPr>
                <p:nvPr/>
              </p:nvSpPr>
              <p:spPr bwMode="auto">
                <a:xfrm>
                  <a:off x="616" y="2570"/>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96" name="AutoShape 373">
                  <a:extLst>
                    <a:ext uri="{FF2B5EF4-FFF2-40B4-BE49-F238E27FC236}">
                      <a16:creationId xmlns:a16="http://schemas.microsoft.com/office/drawing/2014/main" id="{85C001D1-A6CB-AF4D-AEBE-CA0F781AACFA}"/>
                    </a:ext>
                  </a:extLst>
                </p:cNvPr>
                <p:cNvSpPr>
                  <a:spLocks noChangeArrowheads="1"/>
                </p:cNvSpPr>
                <p:nvPr/>
              </p:nvSpPr>
              <p:spPr bwMode="auto">
                <a:xfrm>
                  <a:off x="634" y="2585"/>
                  <a:ext cx="690"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80" name="Freeform 374">
                <a:extLst>
                  <a:ext uri="{FF2B5EF4-FFF2-40B4-BE49-F238E27FC236}">
                    <a16:creationId xmlns:a16="http://schemas.microsoft.com/office/drawing/2014/main" id="{B8F2D608-6D10-E648-961C-502BF52F29F5}"/>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nvGrpSpPr>
              <p:cNvPr id="381" name="Group 375">
                <a:extLst>
                  <a:ext uri="{FF2B5EF4-FFF2-40B4-BE49-F238E27FC236}">
                    <a16:creationId xmlns:a16="http://schemas.microsoft.com/office/drawing/2014/main" id="{EA90B984-0232-2446-8671-DE7D83867631}"/>
                  </a:ext>
                </a:extLst>
              </p:cNvPr>
              <p:cNvGrpSpPr>
                <a:grpSpLocks/>
              </p:cNvGrpSpPr>
              <p:nvPr/>
            </p:nvGrpSpPr>
            <p:grpSpPr bwMode="auto">
              <a:xfrm>
                <a:off x="4739" y="1327"/>
                <a:ext cx="582" cy="139"/>
                <a:chOff x="614" y="2568"/>
                <a:chExt cx="725" cy="139"/>
              </a:xfrm>
            </p:grpSpPr>
            <p:sp>
              <p:nvSpPr>
                <p:cNvPr id="393" name="AutoShape 376">
                  <a:extLst>
                    <a:ext uri="{FF2B5EF4-FFF2-40B4-BE49-F238E27FC236}">
                      <a16:creationId xmlns:a16="http://schemas.microsoft.com/office/drawing/2014/main" id="{6EB17013-082B-8046-B555-12F5A15CDDD5}"/>
                    </a:ext>
                  </a:extLst>
                </p:cNvPr>
                <p:cNvSpPr>
                  <a:spLocks noChangeArrowheads="1"/>
                </p:cNvSpPr>
                <p:nvPr/>
              </p:nvSpPr>
              <p:spPr bwMode="auto">
                <a:xfrm>
                  <a:off x="629" y="2568"/>
                  <a:ext cx="702"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94" name="AutoShape 377">
                  <a:extLst>
                    <a:ext uri="{FF2B5EF4-FFF2-40B4-BE49-F238E27FC236}">
                      <a16:creationId xmlns:a16="http://schemas.microsoft.com/office/drawing/2014/main" id="{A70DD0EF-6EE9-E241-AB7E-EB4BDADA2EA5}"/>
                    </a:ext>
                  </a:extLst>
                </p:cNvPr>
                <p:cNvSpPr>
                  <a:spLocks noChangeArrowheads="1"/>
                </p:cNvSpPr>
                <p:nvPr/>
              </p:nvSpPr>
              <p:spPr bwMode="auto">
                <a:xfrm>
                  <a:off x="634" y="2584"/>
                  <a:ext cx="672"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82" name="Rectangle 378">
                <a:extLst>
                  <a:ext uri="{FF2B5EF4-FFF2-40B4-BE49-F238E27FC236}">
                    <a16:creationId xmlns:a16="http://schemas.microsoft.com/office/drawing/2014/main" id="{06B18518-E7AE-2941-AC96-4C9A6B0F0A7E}"/>
                  </a:ext>
                </a:extLst>
              </p:cNvPr>
              <p:cNvSpPr>
                <a:spLocks noChangeArrowheads="1"/>
              </p:cNvSpPr>
              <p:nvPr/>
            </p:nvSpPr>
            <p:spPr bwMode="auto">
              <a:xfrm>
                <a:off x="5248" y="429"/>
                <a:ext cx="71"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83" name="Freeform 379">
                <a:extLst>
                  <a:ext uri="{FF2B5EF4-FFF2-40B4-BE49-F238E27FC236}">
                    <a16:creationId xmlns:a16="http://schemas.microsoft.com/office/drawing/2014/main" id="{C884ECAB-FBB2-1146-9BA8-9234C107623A}"/>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84" name="Freeform 380">
                <a:extLst>
                  <a:ext uri="{FF2B5EF4-FFF2-40B4-BE49-F238E27FC236}">
                    <a16:creationId xmlns:a16="http://schemas.microsoft.com/office/drawing/2014/main" id="{86ACC5C0-75DC-D644-9593-987029E24B3C}"/>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85" name="Oval 381">
                <a:extLst>
                  <a:ext uri="{FF2B5EF4-FFF2-40B4-BE49-F238E27FC236}">
                    <a16:creationId xmlns:a16="http://schemas.microsoft.com/office/drawing/2014/main" id="{8F3063A0-8C29-3F4C-BBB6-E5C3DB20465B}"/>
                  </a:ext>
                </a:extLst>
              </p:cNvPr>
              <p:cNvSpPr>
                <a:spLocks noChangeArrowheads="1"/>
              </p:cNvSpPr>
              <p:nvPr/>
            </p:nvSpPr>
            <p:spPr bwMode="auto">
              <a:xfrm>
                <a:off x="5518" y="2612"/>
                <a:ext cx="47"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86" name="Freeform 382">
                <a:extLst>
                  <a:ext uri="{FF2B5EF4-FFF2-40B4-BE49-F238E27FC236}">
                    <a16:creationId xmlns:a16="http://schemas.microsoft.com/office/drawing/2014/main" id="{458BBF01-F7B3-7C4A-9F9B-C150FEACFE45}"/>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87" name="AutoShape 383">
                <a:extLst>
                  <a:ext uri="{FF2B5EF4-FFF2-40B4-BE49-F238E27FC236}">
                    <a16:creationId xmlns:a16="http://schemas.microsoft.com/office/drawing/2014/main" id="{F09EBB6E-D725-9948-A7CD-454E0B2D099C}"/>
                  </a:ext>
                </a:extLst>
              </p:cNvPr>
              <p:cNvSpPr>
                <a:spLocks noChangeArrowheads="1"/>
              </p:cNvSpPr>
              <p:nvPr/>
            </p:nvSpPr>
            <p:spPr bwMode="auto">
              <a:xfrm>
                <a:off x="4140" y="2676"/>
                <a:ext cx="1198" cy="149"/>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88" name="AutoShape 384">
                <a:extLst>
                  <a:ext uri="{FF2B5EF4-FFF2-40B4-BE49-F238E27FC236}">
                    <a16:creationId xmlns:a16="http://schemas.microsoft.com/office/drawing/2014/main" id="{02BBEBA8-A2A8-6940-9840-37361C65A6CB}"/>
                  </a:ext>
                </a:extLst>
              </p:cNvPr>
              <p:cNvSpPr>
                <a:spLocks noChangeArrowheads="1"/>
              </p:cNvSpPr>
              <p:nvPr/>
            </p:nvSpPr>
            <p:spPr bwMode="auto">
              <a:xfrm>
                <a:off x="4206" y="2713"/>
                <a:ext cx="1070" cy="80"/>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89" name="Oval 385">
                <a:extLst>
                  <a:ext uri="{FF2B5EF4-FFF2-40B4-BE49-F238E27FC236}">
                    <a16:creationId xmlns:a16="http://schemas.microsoft.com/office/drawing/2014/main" id="{6CD76452-9A37-284A-AC19-94EAEBD63819}"/>
                  </a:ext>
                </a:extLst>
              </p:cNvPr>
              <p:cNvSpPr>
                <a:spLocks noChangeArrowheads="1"/>
              </p:cNvSpPr>
              <p:nvPr/>
            </p:nvSpPr>
            <p:spPr bwMode="auto">
              <a:xfrm>
                <a:off x="4306" y="2384"/>
                <a:ext cx="161"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90" name="Oval 386">
                <a:extLst>
                  <a:ext uri="{FF2B5EF4-FFF2-40B4-BE49-F238E27FC236}">
                    <a16:creationId xmlns:a16="http://schemas.microsoft.com/office/drawing/2014/main" id="{1E726A08-C3CF-E243-B6EC-2B48F6CD7C61}"/>
                  </a:ext>
                </a:extLst>
              </p:cNvPr>
              <p:cNvSpPr>
                <a:spLocks noChangeArrowheads="1"/>
              </p:cNvSpPr>
              <p:nvPr/>
            </p:nvSpPr>
            <p:spPr bwMode="auto">
              <a:xfrm>
                <a:off x="4486" y="2384"/>
                <a:ext cx="161"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500" kern="0">
                  <a:solidFill>
                    <a:srgbClr val="FF0000"/>
                  </a:solidFill>
                  <a:latin typeface="+mn-lt"/>
                  <a:cs typeface="Arial" panose="020B0604020202020204" pitchFamily="34" charset="0"/>
                </a:endParaRPr>
              </a:p>
            </p:txBody>
          </p:sp>
          <p:sp>
            <p:nvSpPr>
              <p:cNvPr id="391" name="Oval 387">
                <a:extLst>
                  <a:ext uri="{FF2B5EF4-FFF2-40B4-BE49-F238E27FC236}">
                    <a16:creationId xmlns:a16="http://schemas.microsoft.com/office/drawing/2014/main" id="{EA8C927A-FBE1-A045-983E-D27E291B72F4}"/>
                  </a:ext>
                </a:extLst>
              </p:cNvPr>
              <p:cNvSpPr>
                <a:spLocks noChangeArrowheads="1"/>
              </p:cNvSpPr>
              <p:nvPr/>
            </p:nvSpPr>
            <p:spPr bwMode="auto">
              <a:xfrm>
                <a:off x="4661" y="2379"/>
                <a:ext cx="161"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92" name="Rectangle 388">
                <a:extLst>
                  <a:ext uri="{FF2B5EF4-FFF2-40B4-BE49-F238E27FC236}">
                    <a16:creationId xmlns:a16="http://schemas.microsoft.com/office/drawing/2014/main" id="{C8D6AC43-68AF-D54D-86AA-6781530920F1}"/>
                  </a:ext>
                </a:extLst>
              </p:cNvPr>
              <p:cNvSpPr>
                <a:spLocks noChangeArrowheads="1"/>
              </p:cNvSpPr>
              <p:nvPr/>
            </p:nvSpPr>
            <p:spPr bwMode="auto">
              <a:xfrm>
                <a:off x="5063" y="1837"/>
                <a:ext cx="85" cy="760"/>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grpSp>
          <p:nvGrpSpPr>
            <p:cNvPr id="240" name="Group 320">
              <a:extLst>
                <a:ext uri="{FF2B5EF4-FFF2-40B4-BE49-F238E27FC236}">
                  <a16:creationId xmlns:a16="http://schemas.microsoft.com/office/drawing/2014/main" id="{BCA856A3-13D3-2047-A080-FFDA86B41EEC}"/>
                </a:ext>
              </a:extLst>
            </p:cNvPr>
            <p:cNvGrpSpPr>
              <a:grpSpLocks/>
            </p:cNvGrpSpPr>
            <p:nvPr/>
          </p:nvGrpSpPr>
          <p:grpSpPr bwMode="auto">
            <a:xfrm>
              <a:off x="3105" y="1159"/>
              <a:ext cx="301" cy="451"/>
              <a:chOff x="4140" y="429"/>
              <a:chExt cx="1425" cy="2396"/>
            </a:xfrm>
          </p:grpSpPr>
          <p:sp>
            <p:nvSpPr>
              <p:cNvPr id="337" name="Freeform 321">
                <a:extLst>
                  <a:ext uri="{FF2B5EF4-FFF2-40B4-BE49-F238E27FC236}">
                    <a16:creationId xmlns:a16="http://schemas.microsoft.com/office/drawing/2014/main" id="{E9C36205-9E0D-2941-8A7D-957488780FE1}"/>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38" name="Rectangle 322">
                <a:extLst>
                  <a:ext uri="{FF2B5EF4-FFF2-40B4-BE49-F238E27FC236}">
                    <a16:creationId xmlns:a16="http://schemas.microsoft.com/office/drawing/2014/main" id="{DC6B3BB4-B3F9-6649-8059-F6509EF98FF2}"/>
                  </a:ext>
                </a:extLst>
              </p:cNvPr>
              <p:cNvSpPr>
                <a:spLocks noChangeArrowheads="1"/>
              </p:cNvSpPr>
              <p:nvPr/>
            </p:nvSpPr>
            <p:spPr bwMode="auto">
              <a:xfrm>
                <a:off x="4206" y="429"/>
                <a:ext cx="1046"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39" name="Freeform 323">
                <a:extLst>
                  <a:ext uri="{FF2B5EF4-FFF2-40B4-BE49-F238E27FC236}">
                    <a16:creationId xmlns:a16="http://schemas.microsoft.com/office/drawing/2014/main" id="{95CD3C72-5158-C545-A42A-E0769B6870C6}"/>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40" name="Freeform 324">
                <a:extLst>
                  <a:ext uri="{FF2B5EF4-FFF2-40B4-BE49-F238E27FC236}">
                    <a16:creationId xmlns:a16="http://schemas.microsoft.com/office/drawing/2014/main" id="{1090F3E0-60AF-444E-8E42-17F66B71A6D6}"/>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41" name="Rectangle 325">
                <a:extLst>
                  <a:ext uri="{FF2B5EF4-FFF2-40B4-BE49-F238E27FC236}">
                    <a16:creationId xmlns:a16="http://schemas.microsoft.com/office/drawing/2014/main" id="{3E522ADC-77DE-624F-87AA-FAECC92070FC}"/>
                  </a:ext>
                </a:extLst>
              </p:cNvPr>
              <p:cNvSpPr>
                <a:spLocks noChangeArrowheads="1"/>
              </p:cNvSpPr>
              <p:nvPr/>
            </p:nvSpPr>
            <p:spPr bwMode="auto">
              <a:xfrm>
                <a:off x="4211" y="695"/>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342" name="Group 326">
                <a:extLst>
                  <a:ext uri="{FF2B5EF4-FFF2-40B4-BE49-F238E27FC236}">
                    <a16:creationId xmlns:a16="http://schemas.microsoft.com/office/drawing/2014/main" id="{9A881071-53C4-854C-B41F-14CD734AB8D9}"/>
                  </a:ext>
                </a:extLst>
              </p:cNvPr>
              <p:cNvGrpSpPr>
                <a:grpSpLocks/>
              </p:cNvGrpSpPr>
              <p:nvPr/>
            </p:nvGrpSpPr>
            <p:grpSpPr bwMode="auto">
              <a:xfrm>
                <a:off x="4749" y="668"/>
                <a:ext cx="581" cy="145"/>
                <a:chOff x="614" y="2568"/>
                <a:chExt cx="725" cy="139"/>
              </a:xfrm>
            </p:grpSpPr>
            <p:sp>
              <p:nvSpPr>
                <p:cNvPr id="367" name="AutoShape 327">
                  <a:extLst>
                    <a:ext uri="{FF2B5EF4-FFF2-40B4-BE49-F238E27FC236}">
                      <a16:creationId xmlns:a16="http://schemas.microsoft.com/office/drawing/2014/main" id="{5EC42EDF-C001-704E-BAAE-2375ABBC886E}"/>
                    </a:ext>
                  </a:extLst>
                </p:cNvPr>
                <p:cNvSpPr>
                  <a:spLocks noChangeArrowheads="1"/>
                </p:cNvSpPr>
                <p:nvPr/>
              </p:nvSpPr>
              <p:spPr bwMode="auto">
                <a:xfrm>
                  <a:off x="616" y="2568"/>
                  <a:ext cx="721"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68" name="AutoShape 328">
                  <a:extLst>
                    <a:ext uri="{FF2B5EF4-FFF2-40B4-BE49-F238E27FC236}">
                      <a16:creationId xmlns:a16="http://schemas.microsoft.com/office/drawing/2014/main" id="{D887905D-58B1-9A4E-A16A-32F0BF16C0DB}"/>
                    </a:ext>
                  </a:extLst>
                </p:cNvPr>
                <p:cNvSpPr>
                  <a:spLocks noChangeArrowheads="1"/>
                </p:cNvSpPr>
                <p:nvPr/>
              </p:nvSpPr>
              <p:spPr bwMode="auto">
                <a:xfrm>
                  <a:off x="634" y="2583"/>
                  <a:ext cx="685"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43" name="Rectangle 329">
                <a:extLst>
                  <a:ext uri="{FF2B5EF4-FFF2-40B4-BE49-F238E27FC236}">
                    <a16:creationId xmlns:a16="http://schemas.microsoft.com/office/drawing/2014/main" id="{36A11B0A-F86E-BE46-B4B2-5F605E896F79}"/>
                  </a:ext>
                </a:extLst>
              </p:cNvPr>
              <p:cNvSpPr>
                <a:spLocks noChangeArrowheads="1"/>
              </p:cNvSpPr>
              <p:nvPr/>
            </p:nvSpPr>
            <p:spPr bwMode="auto">
              <a:xfrm>
                <a:off x="4225" y="1019"/>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344" name="Group 330">
                <a:extLst>
                  <a:ext uri="{FF2B5EF4-FFF2-40B4-BE49-F238E27FC236}">
                    <a16:creationId xmlns:a16="http://schemas.microsoft.com/office/drawing/2014/main" id="{0D898D3E-53D5-FA42-B3ED-1A902F554505}"/>
                  </a:ext>
                </a:extLst>
              </p:cNvPr>
              <p:cNvGrpSpPr>
                <a:grpSpLocks/>
              </p:cNvGrpSpPr>
              <p:nvPr/>
            </p:nvGrpSpPr>
            <p:grpSpPr bwMode="auto">
              <a:xfrm>
                <a:off x="4747" y="994"/>
                <a:ext cx="581" cy="134"/>
                <a:chOff x="614" y="2568"/>
                <a:chExt cx="725" cy="139"/>
              </a:xfrm>
            </p:grpSpPr>
            <p:sp>
              <p:nvSpPr>
                <p:cNvPr id="365" name="AutoShape 331">
                  <a:extLst>
                    <a:ext uri="{FF2B5EF4-FFF2-40B4-BE49-F238E27FC236}">
                      <a16:creationId xmlns:a16="http://schemas.microsoft.com/office/drawing/2014/main" id="{140CF4C1-2936-734F-BC64-690AD15BC614}"/>
                    </a:ext>
                  </a:extLst>
                </p:cNvPr>
                <p:cNvSpPr>
                  <a:spLocks noChangeArrowheads="1"/>
                </p:cNvSpPr>
                <p:nvPr/>
              </p:nvSpPr>
              <p:spPr bwMode="auto">
                <a:xfrm>
                  <a:off x="613" y="2566"/>
                  <a:ext cx="727" cy="143"/>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66" name="AutoShape 332">
                  <a:extLst>
                    <a:ext uri="{FF2B5EF4-FFF2-40B4-BE49-F238E27FC236}">
                      <a16:creationId xmlns:a16="http://schemas.microsoft.com/office/drawing/2014/main" id="{25379ADE-E4A2-3644-A2E3-CEB92CF3E141}"/>
                    </a:ext>
                  </a:extLst>
                </p:cNvPr>
                <p:cNvSpPr>
                  <a:spLocks noChangeArrowheads="1"/>
                </p:cNvSpPr>
                <p:nvPr/>
              </p:nvSpPr>
              <p:spPr bwMode="auto">
                <a:xfrm>
                  <a:off x="630" y="2583"/>
                  <a:ext cx="691" cy="110"/>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45" name="Rectangle 333">
                <a:extLst>
                  <a:ext uri="{FF2B5EF4-FFF2-40B4-BE49-F238E27FC236}">
                    <a16:creationId xmlns:a16="http://schemas.microsoft.com/office/drawing/2014/main" id="{58B982F1-2C06-C64E-8596-911105974409}"/>
                  </a:ext>
                </a:extLst>
              </p:cNvPr>
              <p:cNvSpPr>
                <a:spLocks noChangeArrowheads="1"/>
              </p:cNvSpPr>
              <p:nvPr/>
            </p:nvSpPr>
            <p:spPr bwMode="auto">
              <a:xfrm>
                <a:off x="4216" y="1359"/>
                <a:ext cx="597"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46" name="Rectangle 334">
                <a:extLst>
                  <a:ext uri="{FF2B5EF4-FFF2-40B4-BE49-F238E27FC236}">
                    <a16:creationId xmlns:a16="http://schemas.microsoft.com/office/drawing/2014/main" id="{EC5379D6-711E-1046-B80F-16F89DE4F0E4}"/>
                  </a:ext>
                </a:extLst>
              </p:cNvPr>
              <p:cNvSpPr>
                <a:spLocks noChangeArrowheads="1"/>
              </p:cNvSpPr>
              <p:nvPr/>
            </p:nvSpPr>
            <p:spPr bwMode="auto">
              <a:xfrm>
                <a:off x="4230" y="1656"/>
                <a:ext cx="592" cy="48"/>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nvGrpSpPr>
              <p:cNvPr id="347" name="Group 335">
                <a:extLst>
                  <a:ext uri="{FF2B5EF4-FFF2-40B4-BE49-F238E27FC236}">
                    <a16:creationId xmlns:a16="http://schemas.microsoft.com/office/drawing/2014/main" id="{62B6A9C1-9ECF-E740-8210-537B54075D58}"/>
                  </a:ext>
                </a:extLst>
              </p:cNvPr>
              <p:cNvGrpSpPr>
                <a:grpSpLocks/>
              </p:cNvGrpSpPr>
              <p:nvPr/>
            </p:nvGrpSpPr>
            <p:grpSpPr bwMode="auto">
              <a:xfrm>
                <a:off x="4735" y="1627"/>
                <a:ext cx="582" cy="151"/>
                <a:chOff x="614" y="2568"/>
                <a:chExt cx="725" cy="139"/>
              </a:xfrm>
            </p:grpSpPr>
            <p:sp>
              <p:nvSpPr>
                <p:cNvPr id="363" name="AutoShape 336">
                  <a:extLst>
                    <a:ext uri="{FF2B5EF4-FFF2-40B4-BE49-F238E27FC236}">
                      <a16:creationId xmlns:a16="http://schemas.microsoft.com/office/drawing/2014/main" id="{9D8FBAA6-1137-6844-B6C0-8AE8A997B6BA}"/>
                    </a:ext>
                  </a:extLst>
                </p:cNvPr>
                <p:cNvSpPr>
                  <a:spLocks noChangeArrowheads="1"/>
                </p:cNvSpPr>
                <p:nvPr/>
              </p:nvSpPr>
              <p:spPr bwMode="auto">
                <a:xfrm>
                  <a:off x="616" y="2570"/>
                  <a:ext cx="725"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64" name="AutoShape 337">
                  <a:extLst>
                    <a:ext uri="{FF2B5EF4-FFF2-40B4-BE49-F238E27FC236}">
                      <a16:creationId xmlns:a16="http://schemas.microsoft.com/office/drawing/2014/main" id="{69F4B76F-7829-E94B-BEA3-FD8D128BDFA8}"/>
                    </a:ext>
                  </a:extLst>
                </p:cNvPr>
                <p:cNvSpPr>
                  <a:spLocks noChangeArrowheads="1"/>
                </p:cNvSpPr>
                <p:nvPr/>
              </p:nvSpPr>
              <p:spPr bwMode="auto">
                <a:xfrm>
                  <a:off x="634" y="2585"/>
                  <a:ext cx="690"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48" name="Freeform 338">
                <a:extLst>
                  <a:ext uri="{FF2B5EF4-FFF2-40B4-BE49-F238E27FC236}">
                    <a16:creationId xmlns:a16="http://schemas.microsoft.com/office/drawing/2014/main" id="{22A5C20A-B311-014E-A689-CAD61456A394}"/>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nvGrpSpPr>
              <p:cNvPr id="349" name="Group 339">
                <a:extLst>
                  <a:ext uri="{FF2B5EF4-FFF2-40B4-BE49-F238E27FC236}">
                    <a16:creationId xmlns:a16="http://schemas.microsoft.com/office/drawing/2014/main" id="{925CE1AB-BA57-3848-BF71-4F28A97B45CA}"/>
                  </a:ext>
                </a:extLst>
              </p:cNvPr>
              <p:cNvGrpSpPr>
                <a:grpSpLocks/>
              </p:cNvGrpSpPr>
              <p:nvPr/>
            </p:nvGrpSpPr>
            <p:grpSpPr bwMode="auto">
              <a:xfrm>
                <a:off x="4739" y="1327"/>
                <a:ext cx="582" cy="139"/>
                <a:chOff x="614" y="2568"/>
                <a:chExt cx="725" cy="139"/>
              </a:xfrm>
            </p:grpSpPr>
            <p:sp>
              <p:nvSpPr>
                <p:cNvPr id="361" name="AutoShape 340">
                  <a:extLst>
                    <a:ext uri="{FF2B5EF4-FFF2-40B4-BE49-F238E27FC236}">
                      <a16:creationId xmlns:a16="http://schemas.microsoft.com/office/drawing/2014/main" id="{B07E1427-3B3F-6340-A5C6-DEFB2FDEA81A}"/>
                    </a:ext>
                  </a:extLst>
                </p:cNvPr>
                <p:cNvSpPr>
                  <a:spLocks noChangeArrowheads="1"/>
                </p:cNvSpPr>
                <p:nvPr/>
              </p:nvSpPr>
              <p:spPr bwMode="auto">
                <a:xfrm>
                  <a:off x="629" y="2568"/>
                  <a:ext cx="702"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62" name="AutoShape 341">
                  <a:extLst>
                    <a:ext uri="{FF2B5EF4-FFF2-40B4-BE49-F238E27FC236}">
                      <a16:creationId xmlns:a16="http://schemas.microsoft.com/office/drawing/2014/main" id="{E9341EDB-352E-324A-895B-0C91268DFA76}"/>
                    </a:ext>
                  </a:extLst>
                </p:cNvPr>
                <p:cNvSpPr>
                  <a:spLocks noChangeArrowheads="1"/>
                </p:cNvSpPr>
                <p:nvPr/>
              </p:nvSpPr>
              <p:spPr bwMode="auto">
                <a:xfrm>
                  <a:off x="634" y="2584"/>
                  <a:ext cx="672"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350" name="Rectangle 342">
                <a:extLst>
                  <a:ext uri="{FF2B5EF4-FFF2-40B4-BE49-F238E27FC236}">
                    <a16:creationId xmlns:a16="http://schemas.microsoft.com/office/drawing/2014/main" id="{11D2D091-BAD4-0641-8566-710F8617E386}"/>
                  </a:ext>
                </a:extLst>
              </p:cNvPr>
              <p:cNvSpPr>
                <a:spLocks noChangeArrowheads="1"/>
              </p:cNvSpPr>
              <p:nvPr/>
            </p:nvSpPr>
            <p:spPr bwMode="auto">
              <a:xfrm>
                <a:off x="5248" y="429"/>
                <a:ext cx="71" cy="2290"/>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51" name="Freeform 343">
                <a:extLst>
                  <a:ext uri="{FF2B5EF4-FFF2-40B4-BE49-F238E27FC236}">
                    <a16:creationId xmlns:a16="http://schemas.microsoft.com/office/drawing/2014/main" id="{3E9A5AE3-2D61-1346-98F1-082A92E96473}"/>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52" name="Freeform 344">
                <a:extLst>
                  <a:ext uri="{FF2B5EF4-FFF2-40B4-BE49-F238E27FC236}">
                    <a16:creationId xmlns:a16="http://schemas.microsoft.com/office/drawing/2014/main" id="{C88A9B02-44A8-734D-A285-32FD607BA8C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53" name="Oval 345">
                <a:extLst>
                  <a:ext uri="{FF2B5EF4-FFF2-40B4-BE49-F238E27FC236}">
                    <a16:creationId xmlns:a16="http://schemas.microsoft.com/office/drawing/2014/main" id="{F7E578EC-80CB-5240-8CD1-30DCB354983E}"/>
                  </a:ext>
                </a:extLst>
              </p:cNvPr>
              <p:cNvSpPr>
                <a:spLocks noChangeArrowheads="1"/>
              </p:cNvSpPr>
              <p:nvPr/>
            </p:nvSpPr>
            <p:spPr bwMode="auto">
              <a:xfrm>
                <a:off x="5518" y="2612"/>
                <a:ext cx="47"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54" name="Freeform 346">
                <a:extLst>
                  <a:ext uri="{FF2B5EF4-FFF2-40B4-BE49-F238E27FC236}">
                    <a16:creationId xmlns:a16="http://schemas.microsoft.com/office/drawing/2014/main" id="{01251E70-248C-C54E-995F-050E4B38D1B5}"/>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55" name="AutoShape 347">
                <a:extLst>
                  <a:ext uri="{FF2B5EF4-FFF2-40B4-BE49-F238E27FC236}">
                    <a16:creationId xmlns:a16="http://schemas.microsoft.com/office/drawing/2014/main" id="{8EDCF461-339C-BE45-B223-F7FF2FF53016}"/>
                  </a:ext>
                </a:extLst>
              </p:cNvPr>
              <p:cNvSpPr>
                <a:spLocks noChangeArrowheads="1"/>
              </p:cNvSpPr>
              <p:nvPr/>
            </p:nvSpPr>
            <p:spPr bwMode="auto">
              <a:xfrm>
                <a:off x="4140" y="2676"/>
                <a:ext cx="1198" cy="149"/>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56" name="AutoShape 348">
                <a:extLst>
                  <a:ext uri="{FF2B5EF4-FFF2-40B4-BE49-F238E27FC236}">
                    <a16:creationId xmlns:a16="http://schemas.microsoft.com/office/drawing/2014/main" id="{41BCC026-3C31-E047-BE6D-95F125EFBEA1}"/>
                  </a:ext>
                </a:extLst>
              </p:cNvPr>
              <p:cNvSpPr>
                <a:spLocks noChangeArrowheads="1"/>
              </p:cNvSpPr>
              <p:nvPr/>
            </p:nvSpPr>
            <p:spPr bwMode="auto">
              <a:xfrm>
                <a:off x="4206" y="2713"/>
                <a:ext cx="1070" cy="80"/>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57" name="Oval 349">
                <a:extLst>
                  <a:ext uri="{FF2B5EF4-FFF2-40B4-BE49-F238E27FC236}">
                    <a16:creationId xmlns:a16="http://schemas.microsoft.com/office/drawing/2014/main" id="{BDE395A6-533C-B447-98EC-373FD11B4943}"/>
                  </a:ext>
                </a:extLst>
              </p:cNvPr>
              <p:cNvSpPr>
                <a:spLocks noChangeArrowheads="1"/>
              </p:cNvSpPr>
              <p:nvPr/>
            </p:nvSpPr>
            <p:spPr bwMode="auto">
              <a:xfrm>
                <a:off x="4306" y="2384"/>
                <a:ext cx="161"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58" name="Oval 350">
                <a:extLst>
                  <a:ext uri="{FF2B5EF4-FFF2-40B4-BE49-F238E27FC236}">
                    <a16:creationId xmlns:a16="http://schemas.microsoft.com/office/drawing/2014/main" id="{B4DADC3A-2C8C-F346-B8B8-136C0D22C487}"/>
                  </a:ext>
                </a:extLst>
              </p:cNvPr>
              <p:cNvSpPr>
                <a:spLocks noChangeArrowheads="1"/>
              </p:cNvSpPr>
              <p:nvPr/>
            </p:nvSpPr>
            <p:spPr bwMode="auto">
              <a:xfrm>
                <a:off x="4486" y="2384"/>
                <a:ext cx="161"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500" kern="0">
                  <a:solidFill>
                    <a:srgbClr val="FF0000"/>
                  </a:solidFill>
                  <a:latin typeface="+mn-lt"/>
                  <a:cs typeface="Arial" panose="020B0604020202020204" pitchFamily="34" charset="0"/>
                </a:endParaRPr>
              </a:p>
            </p:txBody>
          </p:sp>
          <p:sp>
            <p:nvSpPr>
              <p:cNvPr id="359" name="Oval 351">
                <a:extLst>
                  <a:ext uri="{FF2B5EF4-FFF2-40B4-BE49-F238E27FC236}">
                    <a16:creationId xmlns:a16="http://schemas.microsoft.com/office/drawing/2014/main" id="{38987EEB-88F2-1244-9E1C-2C362707F83E}"/>
                  </a:ext>
                </a:extLst>
              </p:cNvPr>
              <p:cNvSpPr>
                <a:spLocks noChangeArrowheads="1"/>
              </p:cNvSpPr>
              <p:nvPr/>
            </p:nvSpPr>
            <p:spPr bwMode="auto">
              <a:xfrm>
                <a:off x="4661" y="2379"/>
                <a:ext cx="161"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sp>
            <p:nvSpPr>
              <p:cNvPr id="360" name="Rectangle 352">
                <a:extLst>
                  <a:ext uri="{FF2B5EF4-FFF2-40B4-BE49-F238E27FC236}">
                    <a16:creationId xmlns:a16="http://schemas.microsoft.com/office/drawing/2014/main" id="{AAD9CA5F-C3CC-4E40-B45E-D06325400A1A}"/>
                  </a:ext>
                </a:extLst>
              </p:cNvPr>
              <p:cNvSpPr>
                <a:spLocks noChangeArrowheads="1"/>
              </p:cNvSpPr>
              <p:nvPr/>
            </p:nvSpPr>
            <p:spPr bwMode="auto">
              <a:xfrm>
                <a:off x="5063" y="1837"/>
                <a:ext cx="85" cy="760"/>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mn-lt"/>
                </a:endParaRPr>
              </a:p>
            </p:txBody>
          </p:sp>
        </p:grpSp>
        <p:sp>
          <p:nvSpPr>
            <p:cNvPr id="241" name="Line 9">
              <a:extLst>
                <a:ext uri="{FF2B5EF4-FFF2-40B4-BE49-F238E27FC236}">
                  <a16:creationId xmlns:a16="http://schemas.microsoft.com/office/drawing/2014/main" id="{9E3D4712-7ACE-524B-B065-8A439F0D26A4}"/>
                </a:ext>
              </a:extLst>
            </p:cNvPr>
            <p:cNvSpPr>
              <a:spLocks noChangeShapeType="1"/>
            </p:cNvSpPr>
            <p:nvPr/>
          </p:nvSpPr>
          <p:spPr bwMode="auto">
            <a:xfrm>
              <a:off x="3734" y="1642"/>
              <a:ext cx="708" cy="498"/>
            </a:xfrm>
            <a:prstGeom prst="line">
              <a:avLst/>
            </a:prstGeom>
            <a:noFill/>
            <a:ln w="28575">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nvGrpSpPr>
            <p:cNvPr id="242" name="Group 19">
              <a:extLst>
                <a:ext uri="{FF2B5EF4-FFF2-40B4-BE49-F238E27FC236}">
                  <a16:creationId xmlns:a16="http://schemas.microsoft.com/office/drawing/2014/main" id="{B7732DA7-70D9-1240-BF36-777385ECC696}"/>
                </a:ext>
              </a:extLst>
            </p:cNvPr>
            <p:cNvGrpSpPr>
              <a:grpSpLocks/>
            </p:cNvGrpSpPr>
            <p:nvPr/>
          </p:nvGrpSpPr>
          <p:grpSpPr bwMode="auto">
            <a:xfrm>
              <a:off x="4447" y="1881"/>
              <a:ext cx="529" cy="661"/>
              <a:chOff x="4277" y="2627"/>
              <a:chExt cx="529" cy="661"/>
            </a:xfrm>
          </p:grpSpPr>
          <p:sp>
            <p:nvSpPr>
              <p:cNvPr id="322" name="Rectangle 20">
                <a:extLst>
                  <a:ext uri="{FF2B5EF4-FFF2-40B4-BE49-F238E27FC236}">
                    <a16:creationId xmlns:a16="http://schemas.microsoft.com/office/drawing/2014/main" id="{7EF39355-B61B-E84C-B3EA-87B8386C9CFF}"/>
                  </a:ext>
                </a:extLst>
              </p:cNvPr>
              <p:cNvSpPr>
                <a:spLocks noChangeArrowheads="1"/>
              </p:cNvSpPr>
              <p:nvPr/>
            </p:nvSpPr>
            <p:spPr bwMode="auto">
              <a:xfrm>
                <a:off x="4296" y="2652"/>
                <a:ext cx="510" cy="636"/>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23" name="Text Box 21">
                <a:extLst>
                  <a:ext uri="{FF2B5EF4-FFF2-40B4-BE49-F238E27FC236}">
                    <a16:creationId xmlns:a16="http://schemas.microsoft.com/office/drawing/2014/main" id="{26712A7D-44B8-304E-A5C8-D984194E694B}"/>
                  </a:ext>
                </a:extLst>
              </p:cNvPr>
              <p:cNvSpPr txBox="1">
                <a:spLocks noChangeArrowheads="1"/>
              </p:cNvSpPr>
              <p:nvPr/>
            </p:nvSpPr>
            <p:spPr bwMode="auto">
              <a:xfrm>
                <a:off x="4277" y="2627"/>
                <a:ext cx="52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mail</a:t>
                </a:r>
              </a:p>
              <a:p>
                <a:pPr algn="ctr" defTabSz="685800" eaLnBrk="0" fontAlgn="base" hangingPunct="0">
                  <a:spcBef>
                    <a:spcPct val="0"/>
                  </a:spcBef>
                  <a:spcAft>
                    <a:spcPct val="0"/>
                  </a:spcAft>
                  <a:defRPr/>
                </a:pPr>
                <a:r>
                  <a:rPr lang="en-US" altLang="en-US" sz="1350" kern="0">
                    <a:solidFill>
                      <a:srgbClr val="000000"/>
                    </a:solidFill>
                    <a:latin typeface="+mn-lt"/>
                  </a:rPr>
                  <a:t>server</a:t>
                </a:r>
                <a:endParaRPr lang="en-US" altLang="en-US" sz="2100" kern="0">
                  <a:solidFill>
                    <a:srgbClr val="000000"/>
                  </a:solidFill>
                  <a:latin typeface="+mn-lt"/>
                </a:endParaRPr>
              </a:p>
            </p:txBody>
          </p:sp>
          <p:sp>
            <p:nvSpPr>
              <p:cNvPr id="324" name="Rectangle 22">
                <a:extLst>
                  <a:ext uri="{FF2B5EF4-FFF2-40B4-BE49-F238E27FC236}">
                    <a16:creationId xmlns:a16="http://schemas.microsoft.com/office/drawing/2014/main" id="{7D10463C-95E2-7A40-B36D-B52E7D083D19}"/>
                  </a:ext>
                </a:extLst>
              </p:cNvPr>
              <p:cNvSpPr>
                <a:spLocks noChangeArrowheads="1"/>
              </p:cNvSpPr>
              <p:nvPr/>
            </p:nvSpPr>
            <p:spPr bwMode="auto">
              <a:xfrm>
                <a:off x="4320" y="3006"/>
                <a:ext cx="450" cy="120"/>
              </a:xfrm>
              <a:prstGeom prst="rect">
                <a:avLst/>
              </a:prstGeom>
              <a:solidFill>
                <a:srgbClr val="00FF00"/>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25" name="Line 23">
                <a:extLst>
                  <a:ext uri="{FF2B5EF4-FFF2-40B4-BE49-F238E27FC236}">
                    <a16:creationId xmlns:a16="http://schemas.microsoft.com/office/drawing/2014/main" id="{68F9A836-2CFD-7B42-A92E-BE9292B82AD9}"/>
                  </a:ext>
                </a:extLst>
              </p:cNvPr>
              <p:cNvSpPr>
                <a:spLocks noChangeShapeType="1"/>
              </p:cNvSpPr>
              <p:nvPr/>
            </p:nvSpPr>
            <p:spPr bwMode="auto">
              <a:xfrm>
                <a:off x="4369"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26" name="Line 24">
                <a:extLst>
                  <a:ext uri="{FF2B5EF4-FFF2-40B4-BE49-F238E27FC236}">
                    <a16:creationId xmlns:a16="http://schemas.microsoft.com/office/drawing/2014/main" id="{1779996E-0F2D-8442-BDA2-3F87ED9983FC}"/>
                  </a:ext>
                </a:extLst>
              </p:cNvPr>
              <p:cNvSpPr>
                <a:spLocks noChangeShapeType="1"/>
              </p:cNvSpPr>
              <p:nvPr/>
            </p:nvSpPr>
            <p:spPr bwMode="auto">
              <a:xfrm>
                <a:off x="4478"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27" name="Line 25">
                <a:extLst>
                  <a:ext uri="{FF2B5EF4-FFF2-40B4-BE49-F238E27FC236}">
                    <a16:creationId xmlns:a16="http://schemas.microsoft.com/office/drawing/2014/main" id="{40E69C7B-2F1A-5E44-95A1-0FA6ED855812}"/>
                  </a:ext>
                </a:extLst>
              </p:cNvPr>
              <p:cNvSpPr>
                <a:spLocks noChangeShapeType="1"/>
              </p:cNvSpPr>
              <p:nvPr/>
            </p:nvSpPr>
            <p:spPr bwMode="auto">
              <a:xfrm>
                <a:off x="4533" y="3035"/>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28" name="Line 26">
                <a:extLst>
                  <a:ext uri="{FF2B5EF4-FFF2-40B4-BE49-F238E27FC236}">
                    <a16:creationId xmlns:a16="http://schemas.microsoft.com/office/drawing/2014/main" id="{CFC35C20-DD29-644F-933D-922B8557DBE6}"/>
                  </a:ext>
                </a:extLst>
              </p:cNvPr>
              <p:cNvSpPr>
                <a:spLocks noChangeShapeType="1"/>
              </p:cNvSpPr>
              <p:nvPr/>
            </p:nvSpPr>
            <p:spPr bwMode="auto">
              <a:xfrm>
                <a:off x="4590"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29" name="Line 27">
                <a:extLst>
                  <a:ext uri="{FF2B5EF4-FFF2-40B4-BE49-F238E27FC236}">
                    <a16:creationId xmlns:a16="http://schemas.microsoft.com/office/drawing/2014/main" id="{43DE343D-639B-8043-A638-7551BBFABD22}"/>
                  </a:ext>
                </a:extLst>
              </p:cNvPr>
              <p:cNvSpPr>
                <a:spLocks noChangeShapeType="1"/>
              </p:cNvSpPr>
              <p:nvPr/>
            </p:nvSpPr>
            <p:spPr bwMode="auto">
              <a:xfrm>
                <a:off x="4651"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30" name="Line 28">
                <a:extLst>
                  <a:ext uri="{FF2B5EF4-FFF2-40B4-BE49-F238E27FC236}">
                    <a16:creationId xmlns:a16="http://schemas.microsoft.com/office/drawing/2014/main" id="{73CAB6AE-7763-9144-9C11-A01FC53341DB}"/>
                  </a:ext>
                </a:extLst>
              </p:cNvPr>
              <p:cNvSpPr>
                <a:spLocks noChangeShapeType="1"/>
              </p:cNvSpPr>
              <p:nvPr/>
            </p:nvSpPr>
            <p:spPr bwMode="auto">
              <a:xfrm>
                <a:off x="4707"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31" name="Line 29">
                <a:extLst>
                  <a:ext uri="{FF2B5EF4-FFF2-40B4-BE49-F238E27FC236}">
                    <a16:creationId xmlns:a16="http://schemas.microsoft.com/office/drawing/2014/main" id="{04D1B335-C850-7F4C-B4D0-A23B2568D001}"/>
                  </a:ext>
                </a:extLst>
              </p:cNvPr>
              <p:cNvSpPr>
                <a:spLocks noChangeShapeType="1"/>
              </p:cNvSpPr>
              <p:nvPr/>
            </p:nvSpPr>
            <p:spPr bwMode="auto">
              <a:xfrm>
                <a:off x="4422"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32" name="Rectangle 30">
                <a:extLst>
                  <a:ext uri="{FF2B5EF4-FFF2-40B4-BE49-F238E27FC236}">
                    <a16:creationId xmlns:a16="http://schemas.microsoft.com/office/drawing/2014/main" id="{D75BC7AF-5CB3-C249-8C45-6520E20D06AE}"/>
                  </a:ext>
                </a:extLst>
              </p:cNvPr>
              <p:cNvSpPr>
                <a:spLocks noChangeArrowheads="1"/>
              </p:cNvSpPr>
              <p:nvPr/>
            </p:nvSpPr>
            <p:spPr bwMode="auto">
              <a:xfrm>
                <a:off x="4328"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33" name="Rectangle 31">
                <a:extLst>
                  <a:ext uri="{FF2B5EF4-FFF2-40B4-BE49-F238E27FC236}">
                    <a16:creationId xmlns:a16="http://schemas.microsoft.com/office/drawing/2014/main" id="{74DAAAB9-27DF-DA4B-872B-8B29FE6DD3B9}"/>
                  </a:ext>
                </a:extLst>
              </p:cNvPr>
              <p:cNvSpPr>
                <a:spLocks noChangeArrowheads="1"/>
              </p:cNvSpPr>
              <p:nvPr/>
            </p:nvSpPr>
            <p:spPr bwMode="auto">
              <a:xfrm>
                <a:off x="4414"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34" name="Rectangle 32">
                <a:extLst>
                  <a:ext uri="{FF2B5EF4-FFF2-40B4-BE49-F238E27FC236}">
                    <a16:creationId xmlns:a16="http://schemas.microsoft.com/office/drawing/2014/main" id="{5F99C941-D513-9148-ABE9-3B9B588B292C}"/>
                  </a:ext>
                </a:extLst>
              </p:cNvPr>
              <p:cNvSpPr>
                <a:spLocks noChangeArrowheads="1"/>
              </p:cNvSpPr>
              <p:nvPr/>
            </p:nvSpPr>
            <p:spPr bwMode="auto">
              <a:xfrm>
                <a:off x="4500" y="3172"/>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35" name="Rectangle 33">
                <a:extLst>
                  <a:ext uri="{FF2B5EF4-FFF2-40B4-BE49-F238E27FC236}">
                    <a16:creationId xmlns:a16="http://schemas.microsoft.com/office/drawing/2014/main" id="{3651F20B-728B-344C-B4AD-749B1DEACD30}"/>
                  </a:ext>
                </a:extLst>
              </p:cNvPr>
              <p:cNvSpPr>
                <a:spLocks noChangeArrowheads="1"/>
              </p:cNvSpPr>
              <p:nvPr/>
            </p:nvSpPr>
            <p:spPr bwMode="auto">
              <a:xfrm>
                <a:off x="4597"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36" name="Rectangle 34">
                <a:extLst>
                  <a:ext uri="{FF2B5EF4-FFF2-40B4-BE49-F238E27FC236}">
                    <a16:creationId xmlns:a16="http://schemas.microsoft.com/office/drawing/2014/main" id="{7164AE9B-5D5E-3949-A3F4-DED08F720F10}"/>
                  </a:ext>
                </a:extLst>
              </p:cNvPr>
              <p:cNvSpPr>
                <a:spLocks noChangeArrowheads="1"/>
              </p:cNvSpPr>
              <p:nvPr/>
            </p:nvSpPr>
            <p:spPr bwMode="auto">
              <a:xfrm>
                <a:off x="4693"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grpSp>
        <p:grpSp>
          <p:nvGrpSpPr>
            <p:cNvPr id="243" name="Group 60">
              <a:extLst>
                <a:ext uri="{FF2B5EF4-FFF2-40B4-BE49-F238E27FC236}">
                  <a16:creationId xmlns:a16="http://schemas.microsoft.com/office/drawing/2014/main" id="{5A333144-1730-0C4F-A832-56ED7E3B8DBB}"/>
                </a:ext>
              </a:extLst>
            </p:cNvPr>
            <p:cNvGrpSpPr>
              <a:grpSpLocks/>
            </p:cNvGrpSpPr>
            <p:nvPr/>
          </p:nvGrpSpPr>
          <p:grpSpPr bwMode="auto">
            <a:xfrm>
              <a:off x="3187" y="2763"/>
              <a:ext cx="529" cy="661"/>
              <a:chOff x="4277" y="2627"/>
              <a:chExt cx="529" cy="661"/>
            </a:xfrm>
          </p:grpSpPr>
          <p:sp>
            <p:nvSpPr>
              <p:cNvPr id="307" name="Rectangle 61">
                <a:extLst>
                  <a:ext uri="{FF2B5EF4-FFF2-40B4-BE49-F238E27FC236}">
                    <a16:creationId xmlns:a16="http://schemas.microsoft.com/office/drawing/2014/main" id="{9395864E-A9B4-5342-82A1-DE3B8AFE9218}"/>
                  </a:ext>
                </a:extLst>
              </p:cNvPr>
              <p:cNvSpPr>
                <a:spLocks noChangeArrowheads="1"/>
              </p:cNvSpPr>
              <p:nvPr/>
            </p:nvSpPr>
            <p:spPr bwMode="auto">
              <a:xfrm>
                <a:off x="4296" y="2652"/>
                <a:ext cx="510" cy="636"/>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08" name="Text Box 62">
                <a:extLst>
                  <a:ext uri="{FF2B5EF4-FFF2-40B4-BE49-F238E27FC236}">
                    <a16:creationId xmlns:a16="http://schemas.microsoft.com/office/drawing/2014/main" id="{5AACD721-3312-0F4C-BAF3-B6F1B5616C96}"/>
                  </a:ext>
                </a:extLst>
              </p:cNvPr>
              <p:cNvSpPr txBox="1">
                <a:spLocks noChangeArrowheads="1"/>
              </p:cNvSpPr>
              <p:nvPr/>
            </p:nvSpPr>
            <p:spPr bwMode="auto">
              <a:xfrm>
                <a:off x="4277" y="2627"/>
                <a:ext cx="52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mail</a:t>
                </a:r>
              </a:p>
              <a:p>
                <a:pPr algn="ctr" defTabSz="685800" eaLnBrk="0" fontAlgn="base" hangingPunct="0">
                  <a:spcBef>
                    <a:spcPct val="0"/>
                  </a:spcBef>
                  <a:spcAft>
                    <a:spcPct val="0"/>
                  </a:spcAft>
                  <a:defRPr/>
                </a:pPr>
                <a:r>
                  <a:rPr lang="en-US" altLang="en-US" sz="1350" kern="0">
                    <a:solidFill>
                      <a:srgbClr val="000000"/>
                    </a:solidFill>
                    <a:latin typeface="+mn-lt"/>
                  </a:rPr>
                  <a:t>server</a:t>
                </a:r>
                <a:endParaRPr lang="en-US" altLang="en-US" sz="2100" kern="0">
                  <a:solidFill>
                    <a:srgbClr val="000000"/>
                  </a:solidFill>
                  <a:latin typeface="+mn-lt"/>
                </a:endParaRPr>
              </a:p>
            </p:txBody>
          </p:sp>
          <p:sp>
            <p:nvSpPr>
              <p:cNvPr id="309" name="Rectangle 63">
                <a:extLst>
                  <a:ext uri="{FF2B5EF4-FFF2-40B4-BE49-F238E27FC236}">
                    <a16:creationId xmlns:a16="http://schemas.microsoft.com/office/drawing/2014/main" id="{93B2530E-F2E5-1041-B7D2-9465CE4EADCD}"/>
                  </a:ext>
                </a:extLst>
              </p:cNvPr>
              <p:cNvSpPr>
                <a:spLocks noChangeArrowheads="1"/>
              </p:cNvSpPr>
              <p:nvPr/>
            </p:nvSpPr>
            <p:spPr bwMode="auto">
              <a:xfrm>
                <a:off x="4320" y="3006"/>
                <a:ext cx="450" cy="120"/>
              </a:xfrm>
              <a:prstGeom prst="rect">
                <a:avLst/>
              </a:prstGeom>
              <a:solidFill>
                <a:srgbClr val="00FF00"/>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10" name="Line 64">
                <a:extLst>
                  <a:ext uri="{FF2B5EF4-FFF2-40B4-BE49-F238E27FC236}">
                    <a16:creationId xmlns:a16="http://schemas.microsoft.com/office/drawing/2014/main" id="{894E865A-3431-FD4B-96A5-C97DAAC7A611}"/>
                  </a:ext>
                </a:extLst>
              </p:cNvPr>
              <p:cNvSpPr>
                <a:spLocks noChangeShapeType="1"/>
              </p:cNvSpPr>
              <p:nvPr/>
            </p:nvSpPr>
            <p:spPr bwMode="auto">
              <a:xfrm>
                <a:off x="4369"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11" name="Line 65">
                <a:extLst>
                  <a:ext uri="{FF2B5EF4-FFF2-40B4-BE49-F238E27FC236}">
                    <a16:creationId xmlns:a16="http://schemas.microsoft.com/office/drawing/2014/main" id="{3CA43AF7-D356-4142-A618-06DCB23282BE}"/>
                  </a:ext>
                </a:extLst>
              </p:cNvPr>
              <p:cNvSpPr>
                <a:spLocks noChangeShapeType="1"/>
              </p:cNvSpPr>
              <p:nvPr/>
            </p:nvSpPr>
            <p:spPr bwMode="auto">
              <a:xfrm>
                <a:off x="4478"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12" name="Line 66">
                <a:extLst>
                  <a:ext uri="{FF2B5EF4-FFF2-40B4-BE49-F238E27FC236}">
                    <a16:creationId xmlns:a16="http://schemas.microsoft.com/office/drawing/2014/main" id="{4F8E4FC5-0A2A-4849-97E6-425A5D2E696A}"/>
                  </a:ext>
                </a:extLst>
              </p:cNvPr>
              <p:cNvSpPr>
                <a:spLocks noChangeShapeType="1"/>
              </p:cNvSpPr>
              <p:nvPr/>
            </p:nvSpPr>
            <p:spPr bwMode="auto">
              <a:xfrm>
                <a:off x="4533" y="3035"/>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13" name="Line 67">
                <a:extLst>
                  <a:ext uri="{FF2B5EF4-FFF2-40B4-BE49-F238E27FC236}">
                    <a16:creationId xmlns:a16="http://schemas.microsoft.com/office/drawing/2014/main" id="{343125A4-6A3A-F943-89E3-12B16C09D277}"/>
                  </a:ext>
                </a:extLst>
              </p:cNvPr>
              <p:cNvSpPr>
                <a:spLocks noChangeShapeType="1"/>
              </p:cNvSpPr>
              <p:nvPr/>
            </p:nvSpPr>
            <p:spPr bwMode="auto">
              <a:xfrm>
                <a:off x="4590"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14" name="Line 68">
                <a:extLst>
                  <a:ext uri="{FF2B5EF4-FFF2-40B4-BE49-F238E27FC236}">
                    <a16:creationId xmlns:a16="http://schemas.microsoft.com/office/drawing/2014/main" id="{D4CB6017-5831-FA48-815B-BE92970244C9}"/>
                  </a:ext>
                </a:extLst>
              </p:cNvPr>
              <p:cNvSpPr>
                <a:spLocks noChangeShapeType="1"/>
              </p:cNvSpPr>
              <p:nvPr/>
            </p:nvSpPr>
            <p:spPr bwMode="auto">
              <a:xfrm>
                <a:off x="4651"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15" name="Line 69">
                <a:extLst>
                  <a:ext uri="{FF2B5EF4-FFF2-40B4-BE49-F238E27FC236}">
                    <a16:creationId xmlns:a16="http://schemas.microsoft.com/office/drawing/2014/main" id="{E4754EF7-D910-814B-8B41-2FD2BAA878B3}"/>
                  </a:ext>
                </a:extLst>
              </p:cNvPr>
              <p:cNvSpPr>
                <a:spLocks noChangeShapeType="1"/>
              </p:cNvSpPr>
              <p:nvPr/>
            </p:nvSpPr>
            <p:spPr bwMode="auto">
              <a:xfrm>
                <a:off x="4707"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16" name="Line 70">
                <a:extLst>
                  <a:ext uri="{FF2B5EF4-FFF2-40B4-BE49-F238E27FC236}">
                    <a16:creationId xmlns:a16="http://schemas.microsoft.com/office/drawing/2014/main" id="{F137C288-EF55-D540-A997-85FA917D7318}"/>
                  </a:ext>
                </a:extLst>
              </p:cNvPr>
              <p:cNvSpPr>
                <a:spLocks noChangeShapeType="1"/>
              </p:cNvSpPr>
              <p:nvPr/>
            </p:nvSpPr>
            <p:spPr bwMode="auto">
              <a:xfrm>
                <a:off x="4422"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17" name="Rectangle 71">
                <a:extLst>
                  <a:ext uri="{FF2B5EF4-FFF2-40B4-BE49-F238E27FC236}">
                    <a16:creationId xmlns:a16="http://schemas.microsoft.com/office/drawing/2014/main" id="{F56FC77C-FB59-7F4E-B825-2A488EF8C8AC}"/>
                  </a:ext>
                </a:extLst>
              </p:cNvPr>
              <p:cNvSpPr>
                <a:spLocks noChangeArrowheads="1"/>
              </p:cNvSpPr>
              <p:nvPr/>
            </p:nvSpPr>
            <p:spPr bwMode="auto">
              <a:xfrm>
                <a:off x="4328"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18" name="Rectangle 72">
                <a:extLst>
                  <a:ext uri="{FF2B5EF4-FFF2-40B4-BE49-F238E27FC236}">
                    <a16:creationId xmlns:a16="http://schemas.microsoft.com/office/drawing/2014/main" id="{F41D8631-6A74-BA42-8A05-01D02E0EAA23}"/>
                  </a:ext>
                </a:extLst>
              </p:cNvPr>
              <p:cNvSpPr>
                <a:spLocks noChangeArrowheads="1"/>
              </p:cNvSpPr>
              <p:nvPr/>
            </p:nvSpPr>
            <p:spPr bwMode="auto">
              <a:xfrm>
                <a:off x="4414"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19" name="Rectangle 73">
                <a:extLst>
                  <a:ext uri="{FF2B5EF4-FFF2-40B4-BE49-F238E27FC236}">
                    <a16:creationId xmlns:a16="http://schemas.microsoft.com/office/drawing/2014/main" id="{C73BF6A9-3054-FB43-A0C0-EB576EBF15A1}"/>
                  </a:ext>
                </a:extLst>
              </p:cNvPr>
              <p:cNvSpPr>
                <a:spLocks noChangeArrowheads="1"/>
              </p:cNvSpPr>
              <p:nvPr/>
            </p:nvSpPr>
            <p:spPr bwMode="auto">
              <a:xfrm>
                <a:off x="4500" y="3172"/>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20" name="Rectangle 74">
                <a:extLst>
                  <a:ext uri="{FF2B5EF4-FFF2-40B4-BE49-F238E27FC236}">
                    <a16:creationId xmlns:a16="http://schemas.microsoft.com/office/drawing/2014/main" id="{944FDC84-5A12-CC42-9A23-A92DDF6AE032}"/>
                  </a:ext>
                </a:extLst>
              </p:cNvPr>
              <p:cNvSpPr>
                <a:spLocks noChangeArrowheads="1"/>
              </p:cNvSpPr>
              <p:nvPr/>
            </p:nvSpPr>
            <p:spPr bwMode="auto">
              <a:xfrm>
                <a:off x="4597"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21" name="Rectangle 75">
                <a:extLst>
                  <a:ext uri="{FF2B5EF4-FFF2-40B4-BE49-F238E27FC236}">
                    <a16:creationId xmlns:a16="http://schemas.microsoft.com/office/drawing/2014/main" id="{88D6DBF9-99B2-4544-BF6D-329E89DCB6E2}"/>
                  </a:ext>
                </a:extLst>
              </p:cNvPr>
              <p:cNvSpPr>
                <a:spLocks noChangeArrowheads="1"/>
              </p:cNvSpPr>
              <p:nvPr/>
            </p:nvSpPr>
            <p:spPr bwMode="auto">
              <a:xfrm>
                <a:off x="4693"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grpSp>
        <p:grpSp>
          <p:nvGrpSpPr>
            <p:cNvPr id="244" name="Group 96">
              <a:extLst>
                <a:ext uri="{FF2B5EF4-FFF2-40B4-BE49-F238E27FC236}">
                  <a16:creationId xmlns:a16="http://schemas.microsoft.com/office/drawing/2014/main" id="{57000094-DC40-484B-A0CA-146FA733FEE9}"/>
                </a:ext>
              </a:extLst>
            </p:cNvPr>
            <p:cNvGrpSpPr>
              <a:grpSpLocks/>
            </p:cNvGrpSpPr>
            <p:nvPr/>
          </p:nvGrpSpPr>
          <p:grpSpPr bwMode="auto">
            <a:xfrm>
              <a:off x="3187" y="1347"/>
              <a:ext cx="529" cy="661"/>
              <a:chOff x="4277" y="2627"/>
              <a:chExt cx="529" cy="661"/>
            </a:xfrm>
          </p:grpSpPr>
          <p:sp>
            <p:nvSpPr>
              <p:cNvPr id="292" name="Rectangle 97">
                <a:extLst>
                  <a:ext uri="{FF2B5EF4-FFF2-40B4-BE49-F238E27FC236}">
                    <a16:creationId xmlns:a16="http://schemas.microsoft.com/office/drawing/2014/main" id="{23688015-1451-B649-A136-19DFE598C309}"/>
                  </a:ext>
                </a:extLst>
              </p:cNvPr>
              <p:cNvSpPr>
                <a:spLocks noChangeArrowheads="1"/>
              </p:cNvSpPr>
              <p:nvPr/>
            </p:nvSpPr>
            <p:spPr bwMode="auto">
              <a:xfrm>
                <a:off x="4296" y="2652"/>
                <a:ext cx="510" cy="636"/>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93" name="Text Box 98">
                <a:extLst>
                  <a:ext uri="{FF2B5EF4-FFF2-40B4-BE49-F238E27FC236}">
                    <a16:creationId xmlns:a16="http://schemas.microsoft.com/office/drawing/2014/main" id="{8D2FAA41-802D-714B-9684-49001E0C1669}"/>
                  </a:ext>
                </a:extLst>
              </p:cNvPr>
              <p:cNvSpPr txBox="1">
                <a:spLocks noChangeArrowheads="1"/>
              </p:cNvSpPr>
              <p:nvPr/>
            </p:nvSpPr>
            <p:spPr bwMode="auto">
              <a:xfrm>
                <a:off x="4277" y="2627"/>
                <a:ext cx="525"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mail</a:t>
                </a:r>
              </a:p>
              <a:p>
                <a:pPr algn="ctr" defTabSz="685800" eaLnBrk="0" fontAlgn="base" hangingPunct="0">
                  <a:spcBef>
                    <a:spcPct val="0"/>
                  </a:spcBef>
                  <a:spcAft>
                    <a:spcPct val="0"/>
                  </a:spcAft>
                  <a:defRPr/>
                </a:pPr>
                <a:r>
                  <a:rPr lang="en-US" altLang="en-US" sz="1350" kern="0">
                    <a:solidFill>
                      <a:srgbClr val="000000"/>
                    </a:solidFill>
                    <a:latin typeface="+mn-lt"/>
                  </a:rPr>
                  <a:t>server</a:t>
                </a:r>
                <a:endParaRPr lang="en-US" altLang="en-US" sz="2100" kern="0">
                  <a:solidFill>
                    <a:srgbClr val="000000"/>
                  </a:solidFill>
                  <a:latin typeface="+mn-lt"/>
                </a:endParaRPr>
              </a:p>
            </p:txBody>
          </p:sp>
          <p:sp>
            <p:nvSpPr>
              <p:cNvPr id="294" name="Rectangle 99">
                <a:extLst>
                  <a:ext uri="{FF2B5EF4-FFF2-40B4-BE49-F238E27FC236}">
                    <a16:creationId xmlns:a16="http://schemas.microsoft.com/office/drawing/2014/main" id="{A4CCD107-61E7-3242-85D1-3EAFC1B4790B}"/>
                  </a:ext>
                </a:extLst>
              </p:cNvPr>
              <p:cNvSpPr>
                <a:spLocks noChangeArrowheads="1"/>
              </p:cNvSpPr>
              <p:nvPr/>
            </p:nvSpPr>
            <p:spPr bwMode="auto">
              <a:xfrm>
                <a:off x="4320" y="3006"/>
                <a:ext cx="450" cy="120"/>
              </a:xfrm>
              <a:prstGeom prst="rect">
                <a:avLst/>
              </a:prstGeom>
              <a:solidFill>
                <a:srgbClr val="00FF00"/>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95" name="Line 100">
                <a:extLst>
                  <a:ext uri="{FF2B5EF4-FFF2-40B4-BE49-F238E27FC236}">
                    <a16:creationId xmlns:a16="http://schemas.microsoft.com/office/drawing/2014/main" id="{2743033E-E6A8-F646-99FA-C57B67EFD0CF}"/>
                  </a:ext>
                </a:extLst>
              </p:cNvPr>
              <p:cNvSpPr>
                <a:spLocks noChangeShapeType="1"/>
              </p:cNvSpPr>
              <p:nvPr/>
            </p:nvSpPr>
            <p:spPr bwMode="auto">
              <a:xfrm>
                <a:off x="4369"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96" name="Line 101">
                <a:extLst>
                  <a:ext uri="{FF2B5EF4-FFF2-40B4-BE49-F238E27FC236}">
                    <a16:creationId xmlns:a16="http://schemas.microsoft.com/office/drawing/2014/main" id="{2C5C87C8-3EB9-C345-8455-9601CC8BF268}"/>
                  </a:ext>
                </a:extLst>
              </p:cNvPr>
              <p:cNvSpPr>
                <a:spLocks noChangeShapeType="1"/>
              </p:cNvSpPr>
              <p:nvPr/>
            </p:nvSpPr>
            <p:spPr bwMode="auto">
              <a:xfrm>
                <a:off x="4478"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97" name="Line 102">
                <a:extLst>
                  <a:ext uri="{FF2B5EF4-FFF2-40B4-BE49-F238E27FC236}">
                    <a16:creationId xmlns:a16="http://schemas.microsoft.com/office/drawing/2014/main" id="{61F561F5-A8AF-F046-8A1B-EB72756DC9EC}"/>
                  </a:ext>
                </a:extLst>
              </p:cNvPr>
              <p:cNvSpPr>
                <a:spLocks noChangeShapeType="1"/>
              </p:cNvSpPr>
              <p:nvPr/>
            </p:nvSpPr>
            <p:spPr bwMode="auto">
              <a:xfrm>
                <a:off x="4533" y="3035"/>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98" name="Line 103">
                <a:extLst>
                  <a:ext uri="{FF2B5EF4-FFF2-40B4-BE49-F238E27FC236}">
                    <a16:creationId xmlns:a16="http://schemas.microsoft.com/office/drawing/2014/main" id="{189B5DCD-C8CD-4049-BF55-784B4932C7C6}"/>
                  </a:ext>
                </a:extLst>
              </p:cNvPr>
              <p:cNvSpPr>
                <a:spLocks noChangeShapeType="1"/>
              </p:cNvSpPr>
              <p:nvPr/>
            </p:nvSpPr>
            <p:spPr bwMode="auto">
              <a:xfrm>
                <a:off x="4590"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99" name="Line 104">
                <a:extLst>
                  <a:ext uri="{FF2B5EF4-FFF2-40B4-BE49-F238E27FC236}">
                    <a16:creationId xmlns:a16="http://schemas.microsoft.com/office/drawing/2014/main" id="{51E021BF-BE11-C748-8956-6CE4588C2A3F}"/>
                  </a:ext>
                </a:extLst>
              </p:cNvPr>
              <p:cNvSpPr>
                <a:spLocks noChangeShapeType="1"/>
              </p:cNvSpPr>
              <p:nvPr/>
            </p:nvSpPr>
            <p:spPr bwMode="auto">
              <a:xfrm>
                <a:off x="4651"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00" name="Line 105">
                <a:extLst>
                  <a:ext uri="{FF2B5EF4-FFF2-40B4-BE49-F238E27FC236}">
                    <a16:creationId xmlns:a16="http://schemas.microsoft.com/office/drawing/2014/main" id="{4B929A3B-B815-E441-922D-EA14E8C14CA9}"/>
                  </a:ext>
                </a:extLst>
              </p:cNvPr>
              <p:cNvSpPr>
                <a:spLocks noChangeShapeType="1"/>
              </p:cNvSpPr>
              <p:nvPr/>
            </p:nvSpPr>
            <p:spPr bwMode="auto">
              <a:xfrm>
                <a:off x="4707"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01" name="Line 106">
                <a:extLst>
                  <a:ext uri="{FF2B5EF4-FFF2-40B4-BE49-F238E27FC236}">
                    <a16:creationId xmlns:a16="http://schemas.microsoft.com/office/drawing/2014/main" id="{5A282BD2-5338-3E4D-8636-9D489C73E761}"/>
                  </a:ext>
                </a:extLst>
              </p:cNvPr>
              <p:cNvSpPr>
                <a:spLocks noChangeShapeType="1"/>
              </p:cNvSpPr>
              <p:nvPr/>
            </p:nvSpPr>
            <p:spPr bwMode="auto">
              <a:xfrm>
                <a:off x="4422"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302" name="Rectangle 107">
                <a:extLst>
                  <a:ext uri="{FF2B5EF4-FFF2-40B4-BE49-F238E27FC236}">
                    <a16:creationId xmlns:a16="http://schemas.microsoft.com/office/drawing/2014/main" id="{8E194D1F-5621-4E4F-9797-A2C32D688059}"/>
                  </a:ext>
                </a:extLst>
              </p:cNvPr>
              <p:cNvSpPr>
                <a:spLocks noChangeArrowheads="1"/>
              </p:cNvSpPr>
              <p:nvPr/>
            </p:nvSpPr>
            <p:spPr bwMode="auto">
              <a:xfrm>
                <a:off x="4328"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03" name="Rectangle 108">
                <a:extLst>
                  <a:ext uri="{FF2B5EF4-FFF2-40B4-BE49-F238E27FC236}">
                    <a16:creationId xmlns:a16="http://schemas.microsoft.com/office/drawing/2014/main" id="{AD50D80A-F8D2-514C-87E9-4ACA4207A644}"/>
                  </a:ext>
                </a:extLst>
              </p:cNvPr>
              <p:cNvSpPr>
                <a:spLocks noChangeArrowheads="1"/>
              </p:cNvSpPr>
              <p:nvPr/>
            </p:nvSpPr>
            <p:spPr bwMode="auto">
              <a:xfrm>
                <a:off x="4414"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04" name="Rectangle 109">
                <a:extLst>
                  <a:ext uri="{FF2B5EF4-FFF2-40B4-BE49-F238E27FC236}">
                    <a16:creationId xmlns:a16="http://schemas.microsoft.com/office/drawing/2014/main" id="{2275F6D3-E63F-C04C-A0DE-16B4A4842720}"/>
                  </a:ext>
                </a:extLst>
              </p:cNvPr>
              <p:cNvSpPr>
                <a:spLocks noChangeArrowheads="1"/>
              </p:cNvSpPr>
              <p:nvPr/>
            </p:nvSpPr>
            <p:spPr bwMode="auto">
              <a:xfrm>
                <a:off x="4500" y="3172"/>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05" name="Rectangle 110">
                <a:extLst>
                  <a:ext uri="{FF2B5EF4-FFF2-40B4-BE49-F238E27FC236}">
                    <a16:creationId xmlns:a16="http://schemas.microsoft.com/office/drawing/2014/main" id="{48706195-34DD-A541-88E3-15F1D1F4A881}"/>
                  </a:ext>
                </a:extLst>
              </p:cNvPr>
              <p:cNvSpPr>
                <a:spLocks noChangeArrowheads="1"/>
              </p:cNvSpPr>
              <p:nvPr/>
            </p:nvSpPr>
            <p:spPr bwMode="auto">
              <a:xfrm>
                <a:off x="4597"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306" name="Rectangle 111">
                <a:extLst>
                  <a:ext uri="{FF2B5EF4-FFF2-40B4-BE49-F238E27FC236}">
                    <a16:creationId xmlns:a16="http://schemas.microsoft.com/office/drawing/2014/main" id="{3F644955-990A-3D46-8B8D-8C68D095DA28}"/>
                  </a:ext>
                </a:extLst>
              </p:cNvPr>
              <p:cNvSpPr>
                <a:spLocks noChangeArrowheads="1"/>
              </p:cNvSpPr>
              <p:nvPr/>
            </p:nvSpPr>
            <p:spPr bwMode="auto">
              <a:xfrm>
                <a:off x="4693"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grpSp>
        <p:sp>
          <p:nvSpPr>
            <p:cNvPr id="245" name="Line 117">
              <a:extLst>
                <a:ext uri="{FF2B5EF4-FFF2-40B4-BE49-F238E27FC236}">
                  <a16:creationId xmlns:a16="http://schemas.microsoft.com/office/drawing/2014/main" id="{14A97E77-F498-9E42-8702-8B7F5D1AC532}"/>
                </a:ext>
              </a:extLst>
            </p:cNvPr>
            <p:cNvSpPr>
              <a:spLocks noChangeShapeType="1"/>
            </p:cNvSpPr>
            <p:nvPr/>
          </p:nvSpPr>
          <p:spPr bwMode="auto">
            <a:xfrm flipV="1">
              <a:off x="3734" y="2350"/>
              <a:ext cx="708" cy="684"/>
            </a:xfrm>
            <a:prstGeom prst="line">
              <a:avLst/>
            </a:prstGeom>
            <a:noFill/>
            <a:ln w="28575">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sp>
          <p:nvSpPr>
            <p:cNvPr id="246" name="Line 118">
              <a:extLst>
                <a:ext uri="{FF2B5EF4-FFF2-40B4-BE49-F238E27FC236}">
                  <a16:creationId xmlns:a16="http://schemas.microsoft.com/office/drawing/2014/main" id="{32DA8ECF-6761-E64E-A313-7489BEF95F7B}"/>
                </a:ext>
              </a:extLst>
            </p:cNvPr>
            <p:cNvSpPr>
              <a:spLocks noChangeShapeType="1"/>
            </p:cNvSpPr>
            <p:nvPr/>
          </p:nvSpPr>
          <p:spPr bwMode="auto">
            <a:xfrm flipH="1" flipV="1">
              <a:off x="3266" y="2020"/>
              <a:ext cx="0" cy="786"/>
            </a:xfrm>
            <a:prstGeom prst="line">
              <a:avLst/>
            </a:prstGeom>
            <a:noFill/>
            <a:ln w="28575">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nvGrpSpPr>
            <p:cNvPr id="247" name="Group 119">
              <a:extLst>
                <a:ext uri="{FF2B5EF4-FFF2-40B4-BE49-F238E27FC236}">
                  <a16:creationId xmlns:a16="http://schemas.microsoft.com/office/drawing/2014/main" id="{BA52A921-FC7C-6043-901B-354417734653}"/>
                </a:ext>
              </a:extLst>
            </p:cNvPr>
            <p:cNvGrpSpPr>
              <a:grpSpLocks/>
            </p:cNvGrpSpPr>
            <p:nvPr/>
          </p:nvGrpSpPr>
          <p:grpSpPr bwMode="auto">
            <a:xfrm>
              <a:off x="3779" y="2535"/>
              <a:ext cx="680" cy="349"/>
              <a:chOff x="3729" y="2537"/>
              <a:chExt cx="680" cy="349"/>
            </a:xfrm>
          </p:grpSpPr>
          <p:sp>
            <p:nvSpPr>
              <p:cNvPr id="290" name="Rectangle 120">
                <a:extLst>
                  <a:ext uri="{FF2B5EF4-FFF2-40B4-BE49-F238E27FC236}">
                    <a16:creationId xmlns:a16="http://schemas.microsoft.com/office/drawing/2014/main" id="{0C8E9259-98F2-604F-A4C6-3A7F488FCCBC}"/>
                  </a:ext>
                </a:extLst>
              </p:cNvPr>
              <p:cNvSpPr>
                <a:spLocks noChangeArrowheads="1"/>
              </p:cNvSpPr>
              <p:nvPr/>
            </p:nvSpPr>
            <p:spPr bwMode="auto">
              <a:xfrm>
                <a:off x="3798" y="2580"/>
                <a:ext cx="540"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91" name="Text Box 121">
                <a:extLst>
                  <a:ext uri="{FF2B5EF4-FFF2-40B4-BE49-F238E27FC236}">
                    <a16:creationId xmlns:a16="http://schemas.microsoft.com/office/drawing/2014/main" id="{211C72D2-CB25-324F-AB81-6EE0282F0E95}"/>
                  </a:ext>
                </a:extLst>
              </p:cNvPr>
              <p:cNvSpPr txBox="1">
                <a:spLocks noChangeArrowheads="1"/>
              </p:cNvSpPr>
              <p:nvPr/>
            </p:nvSpPr>
            <p:spPr bwMode="auto">
              <a:xfrm>
                <a:off x="3729" y="2537"/>
                <a:ext cx="68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2100" kern="0">
                    <a:solidFill>
                      <a:srgbClr val="CC0000"/>
                    </a:solidFill>
                    <a:latin typeface="+mn-lt"/>
                  </a:rPr>
                  <a:t>SMTP</a:t>
                </a:r>
              </a:p>
            </p:txBody>
          </p:sp>
        </p:grpSp>
        <p:grpSp>
          <p:nvGrpSpPr>
            <p:cNvPr id="248" name="Group 122">
              <a:extLst>
                <a:ext uri="{FF2B5EF4-FFF2-40B4-BE49-F238E27FC236}">
                  <a16:creationId xmlns:a16="http://schemas.microsoft.com/office/drawing/2014/main" id="{0C8CF91C-30A4-724C-9B71-2A06A2948780}"/>
                </a:ext>
              </a:extLst>
            </p:cNvPr>
            <p:cNvGrpSpPr>
              <a:grpSpLocks/>
            </p:cNvGrpSpPr>
            <p:nvPr/>
          </p:nvGrpSpPr>
          <p:grpSpPr bwMode="auto">
            <a:xfrm>
              <a:off x="3755" y="1743"/>
              <a:ext cx="680" cy="349"/>
              <a:chOff x="3729" y="2537"/>
              <a:chExt cx="680" cy="349"/>
            </a:xfrm>
          </p:grpSpPr>
          <p:sp>
            <p:nvSpPr>
              <p:cNvPr id="288" name="Rectangle 123">
                <a:extLst>
                  <a:ext uri="{FF2B5EF4-FFF2-40B4-BE49-F238E27FC236}">
                    <a16:creationId xmlns:a16="http://schemas.microsoft.com/office/drawing/2014/main" id="{FCECD58F-F77F-CE4B-B35E-A96DEDC7E697}"/>
                  </a:ext>
                </a:extLst>
              </p:cNvPr>
              <p:cNvSpPr>
                <a:spLocks noChangeArrowheads="1"/>
              </p:cNvSpPr>
              <p:nvPr/>
            </p:nvSpPr>
            <p:spPr bwMode="auto">
              <a:xfrm>
                <a:off x="3798" y="2580"/>
                <a:ext cx="540"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89" name="Text Box 124">
                <a:extLst>
                  <a:ext uri="{FF2B5EF4-FFF2-40B4-BE49-F238E27FC236}">
                    <a16:creationId xmlns:a16="http://schemas.microsoft.com/office/drawing/2014/main" id="{AF84BA8D-FF6F-3247-901E-8E6B18720FED}"/>
                  </a:ext>
                </a:extLst>
              </p:cNvPr>
              <p:cNvSpPr txBox="1">
                <a:spLocks noChangeArrowheads="1"/>
              </p:cNvSpPr>
              <p:nvPr/>
            </p:nvSpPr>
            <p:spPr bwMode="auto">
              <a:xfrm>
                <a:off x="3729" y="2537"/>
                <a:ext cx="68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2100" kern="0">
                    <a:solidFill>
                      <a:srgbClr val="CC0000"/>
                    </a:solidFill>
                    <a:latin typeface="+mn-lt"/>
                  </a:rPr>
                  <a:t>SMTP</a:t>
                </a:r>
              </a:p>
            </p:txBody>
          </p:sp>
        </p:grpSp>
        <p:grpSp>
          <p:nvGrpSpPr>
            <p:cNvPr id="249" name="Group 125">
              <a:extLst>
                <a:ext uri="{FF2B5EF4-FFF2-40B4-BE49-F238E27FC236}">
                  <a16:creationId xmlns:a16="http://schemas.microsoft.com/office/drawing/2014/main" id="{58DC277B-7AA7-2E40-B727-BF4769AC136C}"/>
                </a:ext>
              </a:extLst>
            </p:cNvPr>
            <p:cNvGrpSpPr>
              <a:grpSpLocks/>
            </p:cNvGrpSpPr>
            <p:nvPr/>
          </p:nvGrpSpPr>
          <p:grpSpPr bwMode="auto">
            <a:xfrm>
              <a:off x="2921" y="2193"/>
              <a:ext cx="680" cy="349"/>
              <a:chOff x="3729" y="2537"/>
              <a:chExt cx="680" cy="349"/>
            </a:xfrm>
          </p:grpSpPr>
          <p:sp>
            <p:nvSpPr>
              <p:cNvPr id="286" name="Rectangle 126">
                <a:extLst>
                  <a:ext uri="{FF2B5EF4-FFF2-40B4-BE49-F238E27FC236}">
                    <a16:creationId xmlns:a16="http://schemas.microsoft.com/office/drawing/2014/main" id="{2816DCBF-A1AF-E048-B956-3F1809C0D71D}"/>
                  </a:ext>
                </a:extLst>
              </p:cNvPr>
              <p:cNvSpPr>
                <a:spLocks noChangeArrowheads="1"/>
              </p:cNvSpPr>
              <p:nvPr/>
            </p:nvSpPr>
            <p:spPr bwMode="auto">
              <a:xfrm>
                <a:off x="3798" y="2580"/>
                <a:ext cx="540"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87" name="Text Box 127">
                <a:extLst>
                  <a:ext uri="{FF2B5EF4-FFF2-40B4-BE49-F238E27FC236}">
                    <a16:creationId xmlns:a16="http://schemas.microsoft.com/office/drawing/2014/main" id="{63B15CD0-9983-6A4B-9279-804A5439A9E3}"/>
                  </a:ext>
                </a:extLst>
              </p:cNvPr>
              <p:cNvSpPr txBox="1">
                <a:spLocks noChangeArrowheads="1"/>
              </p:cNvSpPr>
              <p:nvPr/>
            </p:nvSpPr>
            <p:spPr bwMode="auto">
              <a:xfrm>
                <a:off x="3729" y="2537"/>
                <a:ext cx="68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2100" kern="0">
                    <a:solidFill>
                      <a:srgbClr val="CC0000"/>
                    </a:solidFill>
                    <a:latin typeface="+mn-lt"/>
                  </a:rPr>
                  <a:t>SMTP</a:t>
                </a:r>
              </a:p>
            </p:txBody>
          </p:sp>
        </p:grpSp>
        <p:grpSp>
          <p:nvGrpSpPr>
            <p:cNvPr id="250" name="Group 423">
              <a:extLst>
                <a:ext uri="{FF2B5EF4-FFF2-40B4-BE49-F238E27FC236}">
                  <a16:creationId xmlns:a16="http://schemas.microsoft.com/office/drawing/2014/main" id="{30BA0251-F53A-8C4F-97BA-8DC51407C806}"/>
                </a:ext>
              </a:extLst>
            </p:cNvPr>
            <p:cNvGrpSpPr>
              <a:grpSpLocks/>
            </p:cNvGrpSpPr>
            <p:nvPr/>
          </p:nvGrpSpPr>
          <p:grpSpPr bwMode="auto">
            <a:xfrm>
              <a:off x="3560" y="886"/>
              <a:ext cx="602" cy="664"/>
              <a:chOff x="3547" y="550"/>
              <a:chExt cx="602" cy="664"/>
            </a:xfrm>
          </p:grpSpPr>
          <p:grpSp>
            <p:nvGrpSpPr>
              <p:cNvPr id="281" name="Group 353">
                <a:extLst>
                  <a:ext uri="{FF2B5EF4-FFF2-40B4-BE49-F238E27FC236}">
                    <a16:creationId xmlns:a16="http://schemas.microsoft.com/office/drawing/2014/main" id="{08E25960-F839-D945-AEB0-EBA43385EDC3}"/>
                  </a:ext>
                </a:extLst>
              </p:cNvPr>
              <p:cNvGrpSpPr>
                <a:grpSpLocks/>
              </p:cNvGrpSpPr>
              <p:nvPr/>
            </p:nvGrpSpPr>
            <p:grpSpPr bwMode="auto">
              <a:xfrm>
                <a:off x="3588" y="692"/>
                <a:ext cx="561" cy="522"/>
                <a:chOff x="-44" y="1473"/>
                <a:chExt cx="981" cy="1105"/>
              </a:xfrm>
            </p:grpSpPr>
            <p:pic>
              <p:nvPicPr>
                <p:cNvPr id="284" name="Picture 354" descr="desktop_computer_stylized_medium">
                  <a:extLst>
                    <a:ext uri="{FF2B5EF4-FFF2-40B4-BE49-F238E27FC236}">
                      <a16:creationId xmlns:a16="http://schemas.microsoft.com/office/drawing/2014/main" id="{A8E24158-A20D-2643-9568-7E2B6A9A8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 name="Freeform 355">
                  <a:extLst>
                    <a:ext uri="{FF2B5EF4-FFF2-40B4-BE49-F238E27FC236}">
                      <a16:creationId xmlns:a16="http://schemas.microsoft.com/office/drawing/2014/main" id="{7C66E8C3-2156-B443-A62B-AB5FE62DD480}"/>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282" name="Rectangle 115">
                <a:extLst>
                  <a:ext uri="{FF2B5EF4-FFF2-40B4-BE49-F238E27FC236}">
                    <a16:creationId xmlns:a16="http://schemas.microsoft.com/office/drawing/2014/main" id="{A8808CF7-A20F-6048-A5C3-5948802EC13D}"/>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83" name="Text Box 116">
                <a:extLst>
                  <a:ext uri="{FF2B5EF4-FFF2-40B4-BE49-F238E27FC236}">
                    <a16:creationId xmlns:a16="http://schemas.microsoft.com/office/drawing/2014/main" id="{3615B133-7ADF-B149-A5EF-D48A09950BEA}"/>
                  </a:ext>
                </a:extLst>
              </p:cNvPr>
              <p:cNvSpPr txBox="1">
                <a:spLocks noChangeArrowheads="1"/>
              </p:cNvSpPr>
              <p:nvPr/>
            </p:nvSpPr>
            <p:spPr bwMode="auto">
              <a:xfrm>
                <a:off x="3547" y="550"/>
                <a:ext cx="49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user</a:t>
                </a:r>
              </a:p>
              <a:p>
                <a:pPr algn="ctr" defTabSz="685800" eaLnBrk="0" fontAlgn="base" hangingPunct="0">
                  <a:spcBef>
                    <a:spcPct val="0"/>
                  </a:spcBef>
                  <a:spcAft>
                    <a:spcPct val="0"/>
                  </a:spcAft>
                  <a:defRPr/>
                </a:pPr>
                <a:r>
                  <a:rPr lang="en-US" altLang="en-US" sz="1350" kern="0">
                    <a:solidFill>
                      <a:srgbClr val="000000"/>
                    </a:solidFill>
                    <a:latin typeface="+mn-lt"/>
                  </a:rPr>
                  <a:t>agent</a:t>
                </a:r>
                <a:endParaRPr lang="en-US" altLang="en-US" sz="2100" kern="0">
                  <a:solidFill>
                    <a:srgbClr val="000000"/>
                  </a:solidFill>
                  <a:latin typeface="+mn-lt"/>
                </a:endParaRPr>
              </a:p>
            </p:txBody>
          </p:sp>
        </p:grpSp>
        <p:grpSp>
          <p:nvGrpSpPr>
            <p:cNvPr id="251" name="Group 424">
              <a:extLst>
                <a:ext uri="{FF2B5EF4-FFF2-40B4-BE49-F238E27FC236}">
                  <a16:creationId xmlns:a16="http://schemas.microsoft.com/office/drawing/2014/main" id="{45EE4567-07D2-9B44-B152-A79DBA14304E}"/>
                </a:ext>
              </a:extLst>
            </p:cNvPr>
            <p:cNvGrpSpPr>
              <a:grpSpLocks/>
            </p:cNvGrpSpPr>
            <p:nvPr/>
          </p:nvGrpSpPr>
          <p:grpSpPr bwMode="auto">
            <a:xfrm>
              <a:off x="4843" y="1400"/>
              <a:ext cx="602" cy="664"/>
              <a:chOff x="3547" y="550"/>
              <a:chExt cx="602" cy="664"/>
            </a:xfrm>
          </p:grpSpPr>
          <p:grpSp>
            <p:nvGrpSpPr>
              <p:cNvPr id="276" name="Group 425">
                <a:extLst>
                  <a:ext uri="{FF2B5EF4-FFF2-40B4-BE49-F238E27FC236}">
                    <a16:creationId xmlns:a16="http://schemas.microsoft.com/office/drawing/2014/main" id="{E722A2E6-A5F4-6C41-B802-1B3176A5427A}"/>
                  </a:ext>
                </a:extLst>
              </p:cNvPr>
              <p:cNvGrpSpPr>
                <a:grpSpLocks/>
              </p:cNvGrpSpPr>
              <p:nvPr/>
            </p:nvGrpSpPr>
            <p:grpSpPr bwMode="auto">
              <a:xfrm>
                <a:off x="3588" y="692"/>
                <a:ext cx="561" cy="522"/>
                <a:chOff x="-44" y="1473"/>
                <a:chExt cx="981" cy="1105"/>
              </a:xfrm>
            </p:grpSpPr>
            <p:pic>
              <p:nvPicPr>
                <p:cNvPr id="279" name="Picture 426" descr="desktop_computer_stylized_medium">
                  <a:extLst>
                    <a:ext uri="{FF2B5EF4-FFF2-40B4-BE49-F238E27FC236}">
                      <a16:creationId xmlns:a16="http://schemas.microsoft.com/office/drawing/2014/main" id="{8B6EAA10-F9D8-724F-94C8-D4E4B57A0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 name="Freeform 427">
                  <a:extLst>
                    <a:ext uri="{FF2B5EF4-FFF2-40B4-BE49-F238E27FC236}">
                      <a16:creationId xmlns:a16="http://schemas.microsoft.com/office/drawing/2014/main" id="{1E93A55D-6DF6-C544-9512-0E02D9C496CF}"/>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277" name="Rectangle 115">
                <a:extLst>
                  <a:ext uri="{FF2B5EF4-FFF2-40B4-BE49-F238E27FC236}">
                    <a16:creationId xmlns:a16="http://schemas.microsoft.com/office/drawing/2014/main" id="{1B535841-0794-1B43-AB50-A8A2B89E469D}"/>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78" name="Text Box 116">
                <a:extLst>
                  <a:ext uri="{FF2B5EF4-FFF2-40B4-BE49-F238E27FC236}">
                    <a16:creationId xmlns:a16="http://schemas.microsoft.com/office/drawing/2014/main" id="{08BD580D-BB58-674F-BF51-73AD02F8ED1B}"/>
                  </a:ext>
                </a:extLst>
              </p:cNvPr>
              <p:cNvSpPr txBox="1">
                <a:spLocks noChangeArrowheads="1"/>
              </p:cNvSpPr>
              <p:nvPr/>
            </p:nvSpPr>
            <p:spPr bwMode="auto">
              <a:xfrm>
                <a:off x="3547" y="550"/>
                <a:ext cx="49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user</a:t>
                </a:r>
              </a:p>
              <a:p>
                <a:pPr algn="ctr" defTabSz="685800" eaLnBrk="0" fontAlgn="base" hangingPunct="0">
                  <a:spcBef>
                    <a:spcPct val="0"/>
                  </a:spcBef>
                  <a:spcAft>
                    <a:spcPct val="0"/>
                  </a:spcAft>
                  <a:defRPr/>
                </a:pPr>
                <a:r>
                  <a:rPr lang="en-US" altLang="en-US" sz="1350" kern="0">
                    <a:solidFill>
                      <a:srgbClr val="000000"/>
                    </a:solidFill>
                    <a:latin typeface="+mn-lt"/>
                  </a:rPr>
                  <a:t>agent</a:t>
                </a:r>
                <a:endParaRPr lang="en-US" altLang="en-US" sz="2100" kern="0">
                  <a:solidFill>
                    <a:srgbClr val="000000"/>
                  </a:solidFill>
                  <a:latin typeface="+mn-lt"/>
                </a:endParaRPr>
              </a:p>
            </p:txBody>
          </p:sp>
        </p:grpSp>
        <p:grpSp>
          <p:nvGrpSpPr>
            <p:cNvPr id="252" name="Group 430">
              <a:extLst>
                <a:ext uri="{FF2B5EF4-FFF2-40B4-BE49-F238E27FC236}">
                  <a16:creationId xmlns:a16="http://schemas.microsoft.com/office/drawing/2014/main" id="{34A2D0BA-C196-4942-B7CA-678581CB5104}"/>
                </a:ext>
              </a:extLst>
            </p:cNvPr>
            <p:cNvGrpSpPr>
              <a:grpSpLocks/>
            </p:cNvGrpSpPr>
            <p:nvPr/>
          </p:nvGrpSpPr>
          <p:grpSpPr bwMode="auto">
            <a:xfrm>
              <a:off x="5055" y="1880"/>
              <a:ext cx="602" cy="664"/>
              <a:chOff x="3547" y="550"/>
              <a:chExt cx="602" cy="664"/>
            </a:xfrm>
          </p:grpSpPr>
          <p:grpSp>
            <p:nvGrpSpPr>
              <p:cNvPr id="271" name="Group 431">
                <a:extLst>
                  <a:ext uri="{FF2B5EF4-FFF2-40B4-BE49-F238E27FC236}">
                    <a16:creationId xmlns:a16="http://schemas.microsoft.com/office/drawing/2014/main" id="{BE03D0A5-F5D7-9948-B7EA-FA5E6ADA2BBE}"/>
                  </a:ext>
                </a:extLst>
              </p:cNvPr>
              <p:cNvGrpSpPr>
                <a:grpSpLocks/>
              </p:cNvGrpSpPr>
              <p:nvPr/>
            </p:nvGrpSpPr>
            <p:grpSpPr bwMode="auto">
              <a:xfrm>
                <a:off x="3588" y="692"/>
                <a:ext cx="561" cy="522"/>
                <a:chOff x="-44" y="1473"/>
                <a:chExt cx="981" cy="1105"/>
              </a:xfrm>
            </p:grpSpPr>
            <p:pic>
              <p:nvPicPr>
                <p:cNvPr id="274" name="Picture 432" descr="desktop_computer_stylized_medium">
                  <a:extLst>
                    <a:ext uri="{FF2B5EF4-FFF2-40B4-BE49-F238E27FC236}">
                      <a16:creationId xmlns:a16="http://schemas.microsoft.com/office/drawing/2014/main" id="{CE464295-B889-1B47-A8D7-3556B2AAA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 name="Freeform 433">
                  <a:extLst>
                    <a:ext uri="{FF2B5EF4-FFF2-40B4-BE49-F238E27FC236}">
                      <a16:creationId xmlns:a16="http://schemas.microsoft.com/office/drawing/2014/main" id="{C77332B6-93C9-A042-A591-13DCD23AA5A8}"/>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272" name="Rectangle 115">
                <a:extLst>
                  <a:ext uri="{FF2B5EF4-FFF2-40B4-BE49-F238E27FC236}">
                    <a16:creationId xmlns:a16="http://schemas.microsoft.com/office/drawing/2014/main" id="{F6E9263B-5B99-914A-B779-F129D9C75626}"/>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73" name="Text Box 116">
                <a:extLst>
                  <a:ext uri="{FF2B5EF4-FFF2-40B4-BE49-F238E27FC236}">
                    <a16:creationId xmlns:a16="http://schemas.microsoft.com/office/drawing/2014/main" id="{E6ADB34B-0590-DF41-A12D-070F82E8AE88}"/>
                  </a:ext>
                </a:extLst>
              </p:cNvPr>
              <p:cNvSpPr txBox="1">
                <a:spLocks noChangeArrowheads="1"/>
              </p:cNvSpPr>
              <p:nvPr/>
            </p:nvSpPr>
            <p:spPr bwMode="auto">
              <a:xfrm>
                <a:off x="3547" y="550"/>
                <a:ext cx="49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user</a:t>
                </a:r>
              </a:p>
              <a:p>
                <a:pPr algn="ctr" defTabSz="685800" eaLnBrk="0" fontAlgn="base" hangingPunct="0">
                  <a:spcBef>
                    <a:spcPct val="0"/>
                  </a:spcBef>
                  <a:spcAft>
                    <a:spcPct val="0"/>
                  </a:spcAft>
                  <a:defRPr/>
                </a:pPr>
                <a:r>
                  <a:rPr lang="en-US" altLang="en-US" sz="1350" kern="0">
                    <a:solidFill>
                      <a:srgbClr val="000000"/>
                    </a:solidFill>
                    <a:latin typeface="+mn-lt"/>
                  </a:rPr>
                  <a:t>agent</a:t>
                </a:r>
                <a:endParaRPr lang="en-US" altLang="en-US" sz="2100" kern="0">
                  <a:solidFill>
                    <a:srgbClr val="000000"/>
                  </a:solidFill>
                  <a:latin typeface="+mn-lt"/>
                </a:endParaRPr>
              </a:p>
            </p:txBody>
          </p:sp>
        </p:grpSp>
        <p:grpSp>
          <p:nvGrpSpPr>
            <p:cNvPr id="253" name="Group 436">
              <a:extLst>
                <a:ext uri="{FF2B5EF4-FFF2-40B4-BE49-F238E27FC236}">
                  <a16:creationId xmlns:a16="http://schemas.microsoft.com/office/drawing/2014/main" id="{1E0B8E86-E363-7347-AAB0-795D10C2D288}"/>
                </a:ext>
              </a:extLst>
            </p:cNvPr>
            <p:cNvGrpSpPr>
              <a:grpSpLocks/>
            </p:cNvGrpSpPr>
            <p:nvPr/>
          </p:nvGrpSpPr>
          <p:grpSpPr bwMode="auto">
            <a:xfrm>
              <a:off x="4972" y="2540"/>
              <a:ext cx="602" cy="664"/>
              <a:chOff x="3547" y="550"/>
              <a:chExt cx="602" cy="664"/>
            </a:xfrm>
          </p:grpSpPr>
          <p:grpSp>
            <p:nvGrpSpPr>
              <p:cNvPr id="266" name="Group 437">
                <a:extLst>
                  <a:ext uri="{FF2B5EF4-FFF2-40B4-BE49-F238E27FC236}">
                    <a16:creationId xmlns:a16="http://schemas.microsoft.com/office/drawing/2014/main" id="{AC5F831C-0C35-C549-B51D-4296B8B8B9F6}"/>
                  </a:ext>
                </a:extLst>
              </p:cNvPr>
              <p:cNvGrpSpPr>
                <a:grpSpLocks/>
              </p:cNvGrpSpPr>
              <p:nvPr/>
            </p:nvGrpSpPr>
            <p:grpSpPr bwMode="auto">
              <a:xfrm>
                <a:off x="3588" y="692"/>
                <a:ext cx="561" cy="522"/>
                <a:chOff x="-44" y="1473"/>
                <a:chExt cx="981" cy="1105"/>
              </a:xfrm>
            </p:grpSpPr>
            <p:pic>
              <p:nvPicPr>
                <p:cNvPr id="269" name="Picture 438" descr="desktop_computer_stylized_medium">
                  <a:extLst>
                    <a:ext uri="{FF2B5EF4-FFF2-40B4-BE49-F238E27FC236}">
                      <a16:creationId xmlns:a16="http://schemas.microsoft.com/office/drawing/2014/main" id="{AD14A203-3912-324B-BE4F-9D6A4285C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 name="Freeform 439">
                  <a:extLst>
                    <a:ext uri="{FF2B5EF4-FFF2-40B4-BE49-F238E27FC236}">
                      <a16:creationId xmlns:a16="http://schemas.microsoft.com/office/drawing/2014/main" id="{9E88436B-4E0D-D149-A214-D937D45DEA00}"/>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267" name="Rectangle 115">
                <a:extLst>
                  <a:ext uri="{FF2B5EF4-FFF2-40B4-BE49-F238E27FC236}">
                    <a16:creationId xmlns:a16="http://schemas.microsoft.com/office/drawing/2014/main" id="{0DEA31A9-2C76-564E-B16F-DBD697177EAD}"/>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68" name="Text Box 116">
                <a:extLst>
                  <a:ext uri="{FF2B5EF4-FFF2-40B4-BE49-F238E27FC236}">
                    <a16:creationId xmlns:a16="http://schemas.microsoft.com/office/drawing/2014/main" id="{7655A215-ADF5-8C47-8D04-DDBF56AFD738}"/>
                  </a:ext>
                </a:extLst>
              </p:cNvPr>
              <p:cNvSpPr txBox="1">
                <a:spLocks noChangeArrowheads="1"/>
              </p:cNvSpPr>
              <p:nvPr/>
            </p:nvSpPr>
            <p:spPr bwMode="auto">
              <a:xfrm>
                <a:off x="3547" y="550"/>
                <a:ext cx="49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user</a:t>
                </a:r>
              </a:p>
              <a:p>
                <a:pPr algn="ctr" defTabSz="685800" eaLnBrk="0" fontAlgn="base" hangingPunct="0">
                  <a:spcBef>
                    <a:spcPct val="0"/>
                  </a:spcBef>
                  <a:spcAft>
                    <a:spcPct val="0"/>
                  </a:spcAft>
                  <a:defRPr/>
                </a:pPr>
                <a:r>
                  <a:rPr lang="en-US" altLang="en-US" sz="1350" kern="0">
                    <a:solidFill>
                      <a:srgbClr val="000000"/>
                    </a:solidFill>
                    <a:latin typeface="+mn-lt"/>
                  </a:rPr>
                  <a:t>agent</a:t>
                </a:r>
                <a:endParaRPr lang="en-US" altLang="en-US" sz="2100" kern="0">
                  <a:solidFill>
                    <a:srgbClr val="000000"/>
                  </a:solidFill>
                  <a:latin typeface="+mn-lt"/>
                </a:endParaRPr>
              </a:p>
            </p:txBody>
          </p:sp>
        </p:grpSp>
        <p:grpSp>
          <p:nvGrpSpPr>
            <p:cNvPr id="254" name="Group 442">
              <a:extLst>
                <a:ext uri="{FF2B5EF4-FFF2-40B4-BE49-F238E27FC236}">
                  <a16:creationId xmlns:a16="http://schemas.microsoft.com/office/drawing/2014/main" id="{30600299-25CF-4A4E-8A3B-15590AC954A1}"/>
                </a:ext>
              </a:extLst>
            </p:cNvPr>
            <p:cNvGrpSpPr>
              <a:grpSpLocks/>
            </p:cNvGrpSpPr>
            <p:nvPr/>
          </p:nvGrpSpPr>
          <p:grpSpPr bwMode="auto">
            <a:xfrm>
              <a:off x="3327" y="3446"/>
              <a:ext cx="602" cy="664"/>
              <a:chOff x="3547" y="550"/>
              <a:chExt cx="602" cy="664"/>
            </a:xfrm>
          </p:grpSpPr>
          <p:grpSp>
            <p:nvGrpSpPr>
              <p:cNvPr id="261" name="Group 443">
                <a:extLst>
                  <a:ext uri="{FF2B5EF4-FFF2-40B4-BE49-F238E27FC236}">
                    <a16:creationId xmlns:a16="http://schemas.microsoft.com/office/drawing/2014/main" id="{116521D6-39B6-ED4D-BF9D-4EDC84BB43B2}"/>
                  </a:ext>
                </a:extLst>
              </p:cNvPr>
              <p:cNvGrpSpPr>
                <a:grpSpLocks/>
              </p:cNvGrpSpPr>
              <p:nvPr/>
            </p:nvGrpSpPr>
            <p:grpSpPr bwMode="auto">
              <a:xfrm>
                <a:off x="3588" y="692"/>
                <a:ext cx="561" cy="522"/>
                <a:chOff x="-44" y="1473"/>
                <a:chExt cx="981" cy="1105"/>
              </a:xfrm>
            </p:grpSpPr>
            <p:pic>
              <p:nvPicPr>
                <p:cNvPr id="264" name="Picture 444" descr="desktop_computer_stylized_medium">
                  <a:extLst>
                    <a:ext uri="{FF2B5EF4-FFF2-40B4-BE49-F238E27FC236}">
                      <a16:creationId xmlns:a16="http://schemas.microsoft.com/office/drawing/2014/main" id="{B764D5A2-AAF9-6F4A-AD12-7AF1E69A9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 name="Freeform 445">
                  <a:extLst>
                    <a:ext uri="{FF2B5EF4-FFF2-40B4-BE49-F238E27FC236}">
                      <a16:creationId xmlns:a16="http://schemas.microsoft.com/office/drawing/2014/main" id="{1CF12910-951A-5444-81F3-DDC16C95106A}"/>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262" name="Rectangle 115">
                <a:extLst>
                  <a:ext uri="{FF2B5EF4-FFF2-40B4-BE49-F238E27FC236}">
                    <a16:creationId xmlns:a16="http://schemas.microsoft.com/office/drawing/2014/main" id="{E6B060FF-D007-3348-A6C9-A56534FB0EB9}"/>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63" name="Text Box 116">
                <a:extLst>
                  <a:ext uri="{FF2B5EF4-FFF2-40B4-BE49-F238E27FC236}">
                    <a16:creationId xmlns:a16="http://schemas.microsoft.com/office/drawing/2014/main" id="{D67C13D0-AC42-8E4B-9B42-5CEAC1302871}"/>
                  </a:ext>
                </a:extLst>
              </p:cNvPr>
              <p:cNvSpPr txBox="1">
                <a:spLocks noChangeArrowheads="1"/>
              </p:cNvSpPr>
              <p:nvPr/>
            </p:nvSpPr>
            <p:spPr bwMode="auto">
              <a:xfrm>
                <a:off x="3547" y="550"/>
                <a:ext cx="49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user</a:t>
                </a:r>
              </a:p>
              <a:p>
                <a:pPr algn="ctr" defTabSz="685800" eaLnBrk="0" fontAlgn="base" hangingPunct="0">
                  <a:spcBef>
                    <a:spcPct val="0"/>
                  </a:spcBef>
                  <a:spcAft>
                    <a:spcPct val="0"/>
                  </a:spcAft>
                  <a:defRPr/>
                </a:pPr>
                <a:r>
                  <a:rPr lang="en-US" altLang="en-US" sz="1350" kern="0">
                    <a:solidFill>
                      <a:srgbClr val="000000"/>
                    </a:solidFill>
                    <a:latin typeface="+mn-lt"/>
                  </a:rPr>
                  <a:t>agent</a:t>
                </a:r>
                <a:endParaRPr lang="en-US" altLang="en-US" sz="2100" kern="0">
                  <a:solidFill>
                    <a:srgbClr val="000000"/>
                  </a:solidFill>
                  <a:latin typeface="+mn-lt"/>
                </a:endParaRPr>
              </a:p>
            </p:txBody>
          </p:sp>
        </p:grpSp>
        <p:grpSp>
          <p:nvGrpSpPr>
            <p:cNvPr id="255" name="Group 448">
              <a:extLst>
                <a:ext uri="{FF2B5EF4-FFF2-40B4-BE49-F238E27FC236}">
                  <a16:creationId xmlns:a16="http://schemas.microsoft.com/office/drawing/2014/main" id="{8E0DD129-7A33-3E4A-8455-FC51B1CF677D}"/>
                </a:ext>
              </a:extLst>
            </p:cNvPr>
            <p:cNvGrpSpPr>
              <a:grpSpLocks/>
            </p:cNvGrpSpPr>
            <p:nvPr/>
          </p:nvGrpSpPr>
          <p:grpSpPr bwMode="auto">
            <a:xfrm>
              <a:off x="3786" y="3056"/>
              <a:ext cx="602" cy="664"/>
              <a:chOff x="3547" y="550"/>
              <a:chExt cx="602" cy="664"/>
            </a:xfrm>
          </p:grpSpPr>
          <p:grpSp>
            <p:nvGrpSpPr>
              <p:cNvPr id="256" name="Group 449">
                <a:extLst>
                  <a:ext uri="{FF2B5EF4-FFF2-40B4-BE49-F238E27FC236}">
                    <a16:creationId xmlns:a16="http://schemas.microsoft.com/office/drawing/2014/main" id="{90AB032A-A3B7-3748-9489-8C4F91558160}"/>
                  </a:ext>
                </a:extLst>
              </p:cNvPr>
              <p:cNvGrpSpPr>
                <a:grpSpLocks/>
              </p:cNvGrpSpPr>
              <p:nvPr/>
            </p:nvGrpSpPr>
            <p:grpSpPr bwMode="auto">
              <a:xfrm>
                <a:off x="3588" y="692"/>
                <a:ext cx="561" cy="522"/>
                <a:chOff x="-44" y="1473"/>
                <a:chExt cx="981" cy="1105"/>
              </a:xfrm>
            </p:grpSpPr>
            <p:pic>
              <p:nvPicPr>
                <p:cNvPr id="259" name="Picture 450" descr="desktop_computer_stylized_medium">
                  <a:extLst>
                    <a:ext uri="{FF2B5EF4-FFF2-40B4-BE49-F238E27FC236}">
                      <a16:creationId xmlns:a16="http://schemas.microsoft.com/office/drawing/2014/main" id="{DE476DC9-0E4F-314D-82DF-D6027FE6D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 name="Freeform 451">
                  <a:extLst>
                    <a:ext uri="{FF2B5EF4-FFF2-40B4-BE49-F238E27FC236}">
                      <a16:creationId xmlns:a16="http://schemas.microsoft.com/office/drawing/2014/main" id="{234ABE2F-A8B4-8542-94E8-78DDE67E3E28}"/>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kern="0">
                    <a:solidFill>
                      <a:srgbClr val="000000"/>
                    </a:solidFill>
                    <a:ea typeface="ＭＳ Ｐゴシック" panose="020B0600070205080204" pitchFamily="34" charset="-128"/>
                  </a:endParaRPr>
                </a:p>
              </p:txBody>
            </p:sp>
          </p:grpSp>
          <p:sp>
            <p:nvSpPr>
              <p:cNvPr id="257" name="Rectangle 115">
                <a:extLst>
                  <a:ext uri="{FF2B5EF4-FFF2-40B4-BE49-F238E27FC236}">
                    <a16:creationId xmlns:a16="http://schemas.microsoft.com/office/drawing/2014/main" id="{B0E02959-4482-944E-9351-976262974C1F}"/>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2100" kern="0">
                  <a:solidFill>
                    <a:srgbClr val="000000"/>
                  </a:solidFill>
                  <a:latin typeface="+mn-lt"/>
                </a:endParaRPr>
              </a:p>
            </p:txBody>
          </p:sp>
          <p:sp>
            <p:nvSpPr>
              <p:cNvPr id="258" name="Text Box 116">
                <a:extLst>
                  <a:ext uri="{FF2B5EF4-FFF2-40B4-BE49-F238E27FC236}">
                    <a16:creationId xmlns:a16="http://schemas.microsoft.com/office/drawing/2014/main" id="{53D455CA-494C-3941-B909-EFE07A9B71F3}"/>
                  </a:ext>
                </a:extLst>
              </p:cNvPr>
              <p:cNvSpPr txBox="1">
                <a:spLocks noChangeArrowheads="1"/>
              </p:cNvSpPr>
              <p:nvPr/>
            </p:nvSpPr>
            <p:spPr bwMode="auto">
              <a:xfrm>
                <a:off x="3547" y="550"/>
                <a:ext cx="49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350" kern="0">
                    <a:solidFill>
                      <a:srgbClr val="000000"/>
                    </a:solidFill>
                    <a:latin typeface="+mn-lt"/>
                  </a:rPr>
                  <a:t>user</a:t>
                </a:r>
              </a:p>
              <a:p>
                <a:pPr algn="ctr" defTabSz="685800" eaLnBrk="0" fontAlgn="base" hangingPunct="0">
                  <a:spcBef>
                    <a:spcPct val="0"/>
                  </a:spcBef>
                  <a:spcAft>
                    <a:spcPct val="0"/>
                  </a:spcAft>
                  <a:defRPr/>
                </a:pPr>
                <a:r>
                  <a:rPr lang="en-US" altLang="en-US" sz="1350" kern="0">
                    <a:solidFill>
                      <a:srgbClr val="000000"/>
                    </a:solidFill>
                    <a:latin typeface="+mn-lt"/>
                  </a:rPr>
                  <a:t>agent</a:t>
                </a:r>
                <a:endParaRPr lang="en-US" altLang="en-US" sz="2100" kern="0">
                  <a:solidFill>
                    <a:srgbClr val="000000"/>
                  </a:solidFill>
                  <a:latin typeface="+mn-lt"/>
                </a:endParaRPr>
              </a:p>
            </p:txBody>
          </p:sp>
        </p:grpSp>
      </p:grpSp>
      <p:sp>
        <p:nvSpPr>
          <p:cNvPr id="216" name="Rectangle 3">
            <a:extLst>
              <a:ext uri="{FF2B5EF4-FFF2-40B4-BE49-F238E27FC236}">
                <a16:creationId xmlns:a16="http://schemas.microsoft.com/office/drawing/2014/main" id="{D5E2CE3F-09DC-EA40-ABE5-ED6ACF8FB8D5}"/>
              </a:ext>
            </a:extLst>
          </p:cNvPr>
          <p:cNvSpPr txBox="1">
            <a:spLocks noChangeArrowheads="1"/>
          </p:cNvSpPr>
          <p:nvPr/>
        </p:nvSpPr>
        <p:spPr>
          <a:xfrm>
            <a:off x="495199" y="1897610"/>
            <a:ext cx="4054927"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dirty="0">
                <a:solidFill>
                  <a:srgbClr val="CC0000"/>
                </a:solidFill>
                <a:ea typeface="ＭＳ Ｐゴシック" panose="020B0600070205080204" pitchFamily="34" charset="-128"/>
              </a:rPr>
              <a:t>mail servers:</a:t>
            </a:r>
          </a:p>
          <a:p>
            <a:r>
              <a:rPr lang="en-US" altLang="en-US" sz="2100" i="1" dirty="0">
                <a:solidFill>
                  <a:srgbClr val="CC0000"/>
                </a:solidFill>
                <a:ea typeface="ＭＳ Ｐゴシック" panose="020B0600070205080204" pitchFamily="34" charset="-128"/>
              </a:rPr>
              <a:t>mailbox</a:t>
            </a:r>
            <a:r>
              <a:rPr lang="en-US" altLang="en-US" sz="2100" dirty="0">
                <a:ea typeface="ＭＳ Ｐゴシック" panose="020B0600070205080204" pitchFamily="34" charset="-128"/>
              </a:rPr>
              <a:t> contains incoming messages for user</a:t>
            </a:r>
          </a:p>
          <a:p>
            <a:r>
              <a:rPr lang="en-US" altLang="en-US" sz="2100" i="1" dirty="0">
                <a:solidFill>
                  <a:srgbClr val="CC0000"/>
                </a:solidFill>
                <a:ea typeface="ＭＳ Ｐゴシック" panose="020B0600070205080204" pitchFamily="34" charset="-128"/>
              </a:rPr>
              <a:t>message queue</a:t>
            </a:r>
            <a:r>
              <a:rPr lang="en-US" altLang="en-US" sz="2100" dirty="0">
                <a:ea typeface="ＭＳ Ｐゴシック" panose="020B0600070205080204" pitchFamily="34" charset="-128"/>
              </a:rPr>
              <a:t> of outgoing (to be sent) mail messages</a:t>
            </a:r>
          </a:p>
          <a:p>
            <a:r>
              <a:rPr lang="en-US" altLang="en-US" sz="2100" i="1" dirty="0">
                <a:solidFill>
                  <a:srgbClr val="CC0000"/>
                </a:solidFill>
                <a:ea typeface="ＭＳ Ｐゴシック" panose="020B0600070205080204" pitchFamily="34" charset="-128"/>
              </a:rPr>
              <a:t>SMTP protocol</a:t>
            </a:r>
            <a:r>
              <a:rPr lang="en-US" altLang="en-US" sz="2100" dirty="0">
                <a:ea typeface="ＭＳ Ｐゴシック" panose="020B0600070205080204" pitchFamily="34" charset="-128"/>
              </a:rPr>
              <a:t> between mail servers to send email messages</a:t>
            </a:r>
          </a:p>
          <a:p>
            <a:pPr lvl="1"/>
            <a:r>
              <a:rPr lang="en-US" altLang="en-US" sz="2100" dirty="0">
                <a:ea typeface="ＭＳ Ｐゴシック" panose="020B0600070205080204" pitchFamily="34" charset="-128"/>
              </a:rPr>
              <a:t>client: sending mail server</a:t>
            </a:r>
          </a:p>
          <a:p>
            <a:pPr lvl="1"/>
            <a:r>
              <a:rPr lang="en-US" altLang="ja-JP" sz="2100" dirty="0">
                <a:ea typeface="ＭＳ Ｐゴシック" panose="020B0600070205080204" pitchFamily="34" charset="-128"/>
              </a:rPr>
              <a:t>“server”: receiving mail server</a:t>
            </a:r>
            <a:endParaRPr lang="en-US" altLang="en-US" sz="2100" dirty="0">
              <a:ea typeface="ＭＳ Ｐゴシック" panose="020B0600070205080204" pitchFamily="34" charset="-128"/>
            </a:endParaRPr>
          </a:p>
        </p:txBody>
      </p:sp>
    </p:spTree>
    <p:extLst>
      <p:ext uri="{BB962C8B-B14F-4D97-AF65-F5344CB8AC3E}">
        <p14:creationId xmlns:p14="http://schemas.microsoft.com/office/powerpoint/2010/main" val="2791621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cs typeface="Calibri" panose="020F0502020204030204" pitchFamily="34" charset="0"/>
              </a:rPr>
              <a:t>E-mail: the RFC </a:t>
            </a:r>
            <a:r>
              <a:rPr lang="en-US" altLang="en-US" sz="2400" dirty="0">
                <a:cs typeface="Calibri" panose="020F0502020204030204" pitchFamily="34" charset="0"/>
              </a:rPr>
              <a:t>(5321)</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37</a:t>
            </a:fld>
            <a:endParaRPr lang="en-US" dirty="0"/>
          </a:p>
        </p:txBody>
      </p:sp>
      <p:sp>
        <p:nvSpPr>
          <p:cNvPr id="215" name="Rectangle 3">
            <a:extLst>
              <a:ext uri="{FF2B5EF4-FFF2-40B4-BE49-F238E27FC236}">
                <a16:creationId xmlns:a16="http://schemas.microsoft.com/office/drawing/2014/main" id="{38D73E7D-6683-3B49-B9F1-F60777D45BFB}"/>
              </a:ext>
            </a:extLst>
          </p:cNvPr>
          <p:cNvSpPr txBox="1">
            <a:spLocks noChangeArrowheads="1"/>
          </p:cNvSpPr>
          <p:nvPr/>
        </p:nvSpPr>
        <p:spPr>
          <a:xfrm>
            <a:off x="520370" y="1880507"/>
            <a:ext cx="8043996"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pPr>
            <a:r>
              <a:rPr lang="en-US" altLang="en-US" sz="2100" dirty="0">
                <a:ea typeface="ＭＳ Ｐゴシック" panose="020B0600070205080204" pitchFamily="34" charset="-128"/>
              </a:rPr>
              <a:t>uses TCP to reliably transfer email message from client (mail server initiating connection) to server, port 25</a:t>
            </a:r>
          </a:p>
          <a:p>
            <a:pPr>
              <a:spcBef>
                <a:spcPts val="450"/>
              </a:spcBef>
            </a:pPr>
            <a:r>
              <a:rPr lang="en-US" altLang="en-US" sz="2100" dirty="0">
                <a:ea typeface="ＭＳ Ｐゴシック" panose="020B0600070205080204" pitchFamily="34" charset="-128"/>
              </a:rPr>
              <a:t>direct transfer: sending server (acting like client) to receiving server</a:t>
            </a:r>
          </a:p>
          <a:p>
            <a:pPr>
              <a:spcBef>
                <a:spcPts val="450"/>
              </a:spcBef>
            </a:pPr>
            <a:r>
              <a:rPr lang="en-US" altLang="en-US" sz="2100" dirty="0">
                <a:ea typeface="ＭＳ Ｐゴシック" panose="020B0600070205080204" pitchFamily="34" charset="-128"/>
              </a:rPr>
              <a:t>three phases of transfer</a:t>
            </a:r>
          </a:p>
          <a:p>
            <a:pPr lvl="1">
              <a:spcBef>
                <a:spcPts val="450"/>
              </a:spcBef>
            </a:pPr>
            <a:r>
              <a:rPr lang="en-US" altLang="en-US" sz="1800" dirty="0">
                <a:ea typeface="ＭＳ Ｐゴシック" panose="020B0600070205080204" pitchFamily="34" charset="-128"/>
              </a:rPr>
              <a:t>handshaking (greeting)</a:t>
            </a:r>
          </a:p>
          <a:p>
            <a:pPr lvl="1">
              <a:spcBef>
                <a:spcPts val="450"/>
              </a:spcBef>
            </a:pPr>
            <a:r>
              <a:rPr lang="en-US" altLang="en-US" sz="1800" dirty="0">
                <a:ea typeface="ＭＳ Ｐゴシック" panose="020B0600070205080204" pitchFamily="34" charset="-128"/>
              </a:rPr>
              <a:t>transfer of messages</a:t>
            </a:r>
          </a:p>
          <a:p>
            <a:pPr lvl="1">
              <a:spcBef>
                <a:spcPts val="450"/>
              </a:spcBef>
            </a:pPr>
            <a:r>
              <a:rPr lang="en-US" altLang="en-US" sz="1800" dirty="0">
                <a:ea typeface="ＭＳ Ｐゴシック" panose="020B0600070205080204" pitchFamily="34" charset="-128"/>
              </a:rPr>
              <a:t>closure</a:t>
            </a:r>
          </a:p>
          <a:p>
            <a:pPr>
              <a:spcBef>
                <a:spcPts val="450"/>
              </a:spcBef>
            </a:pPr>
            <a:r>
              <a:rPr lang="en-US" altLang="en-US" sz="2100" dirty="0">
                <a:ea typeface="ＭＳ Ｐゴシック" panose="020B0600070205080204" pitchFamily="34" charset="-128"/>
              </a:rPr>
              <a:t>command/response interaction (like HTTP)</a:t>
            </a:r>
            <a:endParaRPr lang="en-US" altLang="en-US" sz="2100" dirty="0">
              <a:solidFill>
                <a:schemeClr val="accent2"/>
              </a:solidFill>
              <a:ea typeface="ＭＳ Ｐゴシック" panose="020B0600070205080204" pitchFamily="34" charset="-128"/>
            </a:endParaRPr>
          </a:p>
          <a:p>
            <a:pPr lvl="1">
              <a:spcBef>
                <a:spcPts val="450"/>
              </a:spcBef>
            </a:pPr>
            <a:r>
              <a:rPr lang="en-US" altLang="en-US" sz="1800" dirty="0">
                <a:solidFill>
                  <a:srgbClr val="000099"/>
                </a:solidFill>
                <a:ea typeface="ＭＳ Ｐゴシック" panose="020B0600070205080204" pitchFamily="34" charset="-128"/>
              </a:rPr>
              <a:t>commands:</a:t>
            </a:r>
            <a:r>
              <a:rPr lang="en-US" altLang="en-US" sz="1800" dirty="0">
                <a:ea typeface="ＭＳ Ｐゴシック" panose="020B0600070205080204" pitchFamily="34" charset="-128"/>
              </a:rPr>
              <a:t> ASCII text</a:t>
            </a:r>
          </a:p>
          <a:p>
            <a:pPr lvl="1">
              <a:spcBef>
                <a:spcPts val="450"/>
              </a:spcBef>
            </a:pPr>
            <a:r>
              <a:rPr lang="en-US" altLang="en-US" sz="1800" dirty="0">
                <a:solidFill>
                  <a:srgbClr val="000099"/>
                </a:solidFill>
                <a:ea typeface="ＭＳ Ｐゴシック" panose="020B0600070205080204" pitchFamily="34" charset="-128"/>
              </a:rPr>
              <a:t>response:</a:t>
            </a:r>
            <a:r>
              <a:rPr lang="en-US" altLang="en-US" sz="1800" dirty="0">
                <a:ea typeface="ＭＳ Ｐゴシック" panose="020B0600070205080204" pitchFamily="34" charset="-128"/>
              </a:rPr>
              <a:t> status code and phrase</a:t>
            </a:r>
          </a:p>
          <a:p>
            <a:pPr>
              <a:spcBef>
                <a:spcPts val="450"/>
              </a:spcBef>
            </a:pPr>
            <a:r>
              <a:rPr lang="en-US" altLang="en-US" sz="2100" dirty="0">
                <a:ea typeface="ＭＳ Ｐゴシック" panose="020B0600070205080204" pitchFamily="34" charset="-128"/>
              </a:rPr>
              <a:t>messages must be in 7-bit ASCI</a:t>
            </a:r>
            <a:endParaRPr lang="en-US" altLang="en-US" sz="2400" dirty="0">
              <a:ea typeface="ＭＳ Ｐゴシック" panose="020B0600070205080204" pitchFamily="34" charset="-128"/>
            </a:endParaRPr>
          </a:p>
          <a:p>
            <a:pPr lvl="1"/>
            <a:endParaRPr lang="en-US" altLang="en-US" sz="1800" dirty="0">
              <a:ea typeface="ＭＳ Ｐゴシック" panose="020B0600070205080204" pitchFamily="34" charset="-128"/>
            </a:endParaRPr>
          </a:p>
        </p:txBody>
      </p:sp>
    </p:spTree>
    <p:extLst>
      <p:ext uri="{BB962C8B-B14F-4D97-AF65-F5344CB8AC3E}">
        <p14:creationId xmlns:p14="http://schemas.microsoft.com/office/powerpoint/2010/main" val="3459615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cs typeface="Calibri" panose="020F0502020204030204" pitchFamily="34" charset="0"/>
              </a:rPr>
              <a:t>Scenario: Alice sends e-mail to Bob</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38</a:t>
            </a:fld>
            <a:endParaRPr lang="en-US" dirty="0"/>
          </a:p>
        </p:txBody>
      </p:sp>
      <p:sp>
        <p:nvSpPr>
          <p:cNvPr id="78" name="Rectangle 3">
            <a:extLst>
              <a:ext uri="{FF2B5EF4-FFF2-40B4-BE49-F238E27FC236}">
                <a16:creationId xmlns:a16="http://schemas.microsoft.com/office/drawing/2014/main" id="{2933C95F-5827-EE44-BCBB-0C3F4EACA630}"/>
              </a:ext>
            </a:extLst>
          </p:cNvPr>
          <p:cNvSpPr txBox="1">
            <a:spLocks noChangeArrowheads="1"/>
          </p:cNvSpPr>
          <p:nvPr/>
        </p:nvSpPr>
        <p:spPr>
          <a:xfrm>
            <a:off x="530675" y="1885950"/>
            <a:ext cx="3803367" cy="865415"/>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1800" dirty="0">
                <a:ea typeface="ＭＳ Ｐゴシック" panose="020B0600070205080204" pitchFamily="34" charset="-128"/>
              </a:rPr>
              <a:t>1) Alice uses UA to compose e-mail message “</a:t>
            </a:r>
            <a:r>
              <a:rPr lang="en-US" altLang="ja-JP" sz="1800" dirty="0">
                <a:ea typeface="ＭＳ Ｐゴシック" panose="020B0600070205080204" pitchFamily="34" charset="-128"/>
              </a:rPr>
              <a:t>to” </a:t>
            </a:r>
            <a:r>
              <a:rPr lang="en-US" altLang="ja-JP" sz="1800" dirty="0" err="1">
                <a:ea typeface="ＭＳ Ｐゴシック" panose="020B0600070205080204" pitchFamily="34" charset="-128"/>
              </a:rPr>
              <a:t>bob@someschool.edu</a:t>
            </a:r>
            <a:endParaRPr lang="en-US" altLang="ja-JP" sz="1800" dirty="0">
              <a:ea typeface="ＭＳ Ｐゴシック" panose="020B0600070205080204" pitchFamily="34" charset="-128"/>
            </a:endParaRPr>
          </a:p>
          <a:p>
            <a:pPr>
              <a:buFont typeface="Wingdings" pitchFamily="2" charset="2"/>
              <a:buNone/>
            </a:pPr>
            <a:endParaRPr lang="en-US" altLang="en-US" sz="1650" dirty="0">
              <a:ea typeface="ＭＳ Ｐゴシック" panose="020B0600070205080204" pitchFamily="34" charset="-128"/>
            </a:endParaRPr>
          </a:p>
        </p:txBody>
      </p:sp>
      <p:sp>
        <p:nvSpPr>
          <p:cNvPr id="79" name="Rectangle 4">
            <a:extLst>
              <a:ext uri="{FF2B5EF4-FFF2-40B4-BE49-F238E27FC236}">
                <a16:creationId xmlns:a16="http://schemas.microsoft.com/office/drawing/2014/main" id="{00C4C8B9-B23B-0F45-80BC-6C453604E658}"/>
              </a:ext>
            </a:extLst>
          </p:cNvPr>
          <p:cNvSpPr txBox="1">
            <a:spLocks noChangeArrowheads="1"/>
          </p:cNvSpPr>
          <p:nvPr/>
        </p:nvSpPr>
        <p:spPr>
          <a:xfrm>
            <a:off x="4978513" y="1854126"/>
            <a:ext cx="3803366" cy="709793"/>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1800" dirty="0">
                <a:ea typeface="ＭＳ Ｐゴシック" panose="020B0600070205080204" pitchFamily="34" charset="-128"/>
              </a:rPr>
              <a:t>4) SMTP client sends Alice’</a:t>
            </a:r>
            <a:r>
              <a:rPr lang="en-US" altLang="ja-JP" sz="1800" dirty="0">
                <a:ea typeface="ＭＳ Ｐゴシック" panose="020B0600070205080204" pitchFamily="34" charset="-128"/>
              </a:rPr>
              <a:t>s message over the TCP </a:t>
            </a:r>
            <a:r>
              <a:rPr lang="en-US" altLang="ja-JP" sz="2100" dirty="0">
                <a:ea typeface="ＭＳ Ｐゴシック" panose="020B0600070205080204" pitchFamily="34" charset="-128"/>
                <a:cs typeface="Calibri" panose="020F0502020204030204" pitchFamily="34" charset="0"/>
              </a:rPr>
              <a:t>connection</a:t>
            </a:r>
            <a:endParaRPr lang="en-US" altLang="en-US" sz="1800" dirty="0">
              <a:latin typeface="Gill Sans MT" panose="020B0502020104020203" pitchFamily="34" charset="77"/>
              <a:ea typeface="ＭＳ Ｐゴシック" panose="020B0600070205080204" pitchFamily="34" charset="-128"/>
            </a:endParaRPr>
          </a:p>
        </p:txBody>
      </p:sp>
      <p:grpSp>
        <p:nvGrpSpPr>
          <p:cNvPr id="255" name="Group 163">
            <a:extLst>
              <a:ext uri="{FF2B5EF4-FFF2-40B4-BE49-F238E27FC236}">
                <a16:creationId xmlns:a16="http://schemas.microsoft.com/office/drawing/2014/main" id="{08B09F9F-6FE5-BF42-B610-1A1E41F8BEC8}"/>
              </a:ext>
            </a:extLst>
          </p:cNvPr>
          <p:cNvGrpSpPr>
            <a:grpSpLocks/>
          </p:cNvGrpSpPr>
          <p:nvPr/>
        </p:nvGrpSpPr>
        <p:grpSpPr bwMode="auto">
          <a:xfrm>
            <a:off x="1704292" y="4593131"/>
            <a:ext cx="708422" cy="790575"/>
            <a:chOff x="3554" y="550"/>
            <a:chExt cx="595" cy="664"/>
          </a:xfrm>
        </p:grpSpPr>
        <p:grpSp>
          <p:nvGrpSpPr>
            <p:cNvPr id="256" name="Group 164">
              <a:extLst>
                <a:ext uri="{FF2B5EF4-FFF2-40B4-BE49-F238E27FC236}">
                  <a16:creationId xmlns:a16="http://schemas.microsoft.com/office/drawing/2014/main" id="{CD93400A-6D0D-684A-BBBD-FEAE608B92E1}"/>
                </a:ext>
              </a:extLst>
            </p:cNvPr>
            <p:cNvGrpSpPr>
              <a:grpSpLocks/>
            </p:cNvGrpSpPr>
            <p:nvPr/>
          </p:nvGrpSpPr>
          <p:grpSpPr bwMode="auto">
            <a:xfrm>
              <a:off x="3588" y="692"/>
              <a:ext cx="561" cy="522"/>
              <a:chOff x="-44" y="1473"/>
              <a:chExt cx="981" cy="1105"/>
            </a:xfrm>
          </p:grpSpPr>
          <p:pic>
            <p:nvPicPr>
              <p:cNvPr id="259" name="Picture 165" descr="desktop_computer_stylized_medium">
                <a:extLst>
                  <a:ext uri="{FF2B5EF4-FFF2-40B4-BE49-F238E27FC236}">
                    <a16:creationId xmlns:a16="http://schemas.microsoft.com/office/drawing/2014/main" id="{1D1523A8-A1B8-B44C-A152-2078AE01C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 name="Freeform 166">
                <a:extLst>
                  <a:ext uri="{FF2B5EF4-FFF2-40B4-BE49-F238E27FC236}">
                    <a16:creationId xmlns:a16="http://schemas.microsoft.com/office/drawing/2014/main" id="{A1C82B36-BF01-F24C-877C-0E2759BF1A57}"/>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sp>
          <p:nvSpPr>
            <p:cNvPr id="257" name="Rectangle 115">
              <a:extLst>
                <a:ext uri="{FF2B5EF4-FFF2-40B4-BE49-F238E27FC236}">
                  <a16:creationId xmlns:a16="http://schemas.microsoft.com/office/drawing/2014/main" id="{D073CDC3-856E-F34F-AD4D-EDC68C2D2897}"/>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258" name="Text Box 116">
              <a:extLst>
                <a:ext uri="{FF2B5EF4-FFF2-40B4-BE49-F238E27FC236}">
                  <a16:creationId xmlns:a16="http://schemas.microsoft.com/office/drawing/2014/main" id="{4645B38D-9175-AD49-B83F-C3999FDDBD63}"/>
                </a:ext>
              </a:extLst>
            </p:cNvPr>
            <p:cNvSpPr txBox="1">
              <a:spLocks noChangeArrowheads="1"/>
            </p:cNvSpPr>
            <p:nvPr/>
          </p:nvSpPr>
          <p:spPr bwMode="auto">
            <a:xfrm>
              <a:off x="3554" y="550"/>
              <a:ext cx="47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000000"/>
                  </a:solidFill>
                </a:rPr>
                <a:t>user</a:t>
              </a:r>
            </a:p>
            <a:p>
              <a:pPr algn="ctr" defTabSz="685800" eaLnBrk="0" fontAlgn="base" hangingPunct="0">
                <a:spcBef>
                  <a:spcPct val="0"/>
                </a:spcBef>
                <a:spcAft>
                  <a:spcPct val="0"/>
                </a:spcAft>
                <a:defRPr/>
              </a:pPr>
              <a:r>
                <a:rPr lang="en-US" altLang="en-US" sz="1200" kern="0">
                  <a:solidFill>
                    <a:srgbClr val="000000"/>
                  </a:solidFill>
                </a:rPr>
                <a:t>agent</a:t>
              </a:r>
              <a:endParaRPr lang="en-US" altLang="en-US" sz="1800" kern="0">
                <a:solidFill>
                  <a:srgbClr val="000000"/>
                </a:solidFill>
              </a:endParaRPr>
            </a:p>
          </p:txBody>
        </p:sp>
      </p:grpSp>
      <p:grpSp>
        <p:nvGrpSpPr>
          <p:cNvPr id="261" name="Group 130">
            <a:extLst>
              <a:ext uri="{FF2B5EF4-FFF2-40B4-BE49-F238E27FC236}">
                <a16:creationId xmlns:a16="http://schemas.microsoft.com/office/drawing/2014/main" id="{13EDFF6E-21A5-9348-B003-C5417A1E00C5}"/>
              </a:ext>
            </a:extLst>
          </p:cNvPr>
          <p:cNvGrpSpPr>
            <a:grpSpLocks/>
          </p:cNvGrpSpPr>
          <p:nvPr/>
        </p:nvGrpSpPr>
        <p:grpSpPr bwMode="auto">
          <a:xfrm>
            <a:off x="4510598" y="4391915"/>
            <a:ext cx="383381" cy="520304"/>
            <a:chOff x="4140" y="429"/>
            <a:chExt cx="1425" cy="2396"/>
          </a:xfrm>
        </p:grpSpPr>
        <p:sp>
          <p:nvSpPr>
            <p:cNvPr id="262" name="Freeform 131">
              <a:extLst>
                <a:ext uri="{FF2B5EF4-FFF2-40B4-BE49-F238E27FC236}">
                  <a16:creationId xmlns:a16="http://schemas.microsoft.com/office/drawing/2014/main" id="{61FD7F4A-FEC8-9A47-901F-32CC32BCA27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3" name="Rectangle 132">
              <a:extLst>
                <a:ext uri="{FF2B5EF4-FFF2-40B4-BE49-F238E27FC236}">
                  <a16:creationId xmlns:a16="http://schemas.microsoft.com/office/drawing/2014/main" id="{EB17B35A-AE03-6345-8385-2A3ECEF18FFD}"/>
                </a:ext>
              </a:extLst>
            </p:cNvPr>
            <p:cNvSpPr>
              <a:spLocks noChangeArrowheads="1"/>
            </p:cNvSpPr>
            <p:nvPr/>
          </p:nvSpPr>
          <p:spPr bwMode="auto">
            <a:xfrm>
              <a:off x="4206" y="429"/>
              <a:ext cx="1044" cy="2286"/>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64" name="Freeform 133">
              <a:extLst>
                <a:ext uri="{FF2B5EF4-FFF2-40B4-BE49-F238E27FC236}">
                  <a16:creationId xmlns:a16="http://schemas.microsoft.com/office/drawing/2014/main" id="{C8ABAA8F-E55F-F847-A050-27D27A3D3545}"/>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5" name="Freeform 134">
              <a:extLst>
                <a:ext uri="{FF2B5EF4-FFF2-40B4-BE49-F238E27FC236}">
                  <a16:creationId xmlns:a16="http://schemas.microsoft.com/office/drawing/2014/main" id="{CB3506B1-1B76-2B4F-92ED-0581496CD79F}"/>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66" name="Rectangle 135">
              <a:extLst>
                <a:ext uri="{FF2B5EF4-FFF2-40B4-BE49-F238E27FC236}">
                  <a16:creationId xmlns:a16="http://schemas.microsoft.com/office/drawing/2014/main" id="{C29141DC-E1CD-CA47-AA6E-3F36A18F879C}"/>
                </a:ext>
              </a:extLst>
            </p:cNvPr>
            <p:cNvSpPr>
              <a:spLocks noChangeArrowheads="1"/>
            </p:cNvSpPr>
            <p:nvPr/>
          </p:nvSpPr>
          <p:spPr bwMode="auto">
            <a:xfrm>
              <a:off x="4211" y="692"/>
              <a:ext cx="597" cy="49"/>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67" name="Group 136">
              <a:extLst>
                <a:ext uri="{FF2B5EF4-FFF2-40B4-BE49-F238E27FC236}">
                  <a16:creationId xmlns:a16="http://schemas.microsoft.com/office/drawing/2014/main" id="{EAB3ACB3-470F-C840-AA24-17BBD7FD58A3}"/>
                </a:ext>
              </a:extLst>
            </p:cNvPr>
            <p:cNvGrpSpPr>
              <a:grpSpLocks/>
            </p:cNvGrpSpPr>
            <p:nvPr/>
          </p:nvGrpSpPr>
          <p:grpSpPr bwMode="auto">
            <a:xfrm>
              <a:off x="4749" y="668"/>
              <a:ext cx="581" cy="145"/>
              <a:chOff x="614" y="2568"/>
              <a:chExt cx="725" cy="139"/>
            </a:xfrm>
          </p:grpSpPr>
          <p:sp>
            <p:nvSpPr>
              <p:cNvPr id="292" name="AutoShape 137">
                <a:extLst>
                  <a:ext uri="{FF2B5EF4-FFF2-40B4-BE49-F238E27FC236}">
                    <a16:creationId xmlns:a16="http://schemas.microsoft.com/office/drawing/2014/main" id="{C020859C-D00D-7B45-962D-E8E3647B9B6D}"/>
                  </a:ext>
                </a:extLst>
              </p:cNvPr>
              <p:cNvSpPr>
                <a:spLocks noChangeArrowheads="1"/>
              </p:cNvSpPr>
              <p:nvPr/>
            </p:nvSpPr>
            <p:spPr bwMode="auto">
              <a:xfrm>
                <a:off x="616" y="2570"/>
                <a:ext cx="723"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3" name="AutoShape 138">
                <a:extLst>
                  <a:ext uri="{FF2B5EF4-FFF2-40B4-BE49-F238E27FC236}">
                    <a16:creationId xmlns:a16="http://schemas.microsoft.com/office/drawing/2014/main" id="{60E64D16-745C-7C42-81A9-0C7B93AE076D}"/>
                  </a:ext>
                </a:extLst>
              </p:cNvPr>
              <p:cNvSpPr>
                <a:spLocks noChangeArrowheads="1"/>
              </p:cNvSpPr>
              <p:nvPr/>
            </p:nvSpPr>
            <p:spPr bwMode="auto">
              <a:xfrm>
                <a:off x="633" y="2586"/>
                <a:ext cx="690"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68" name="Rectangle 139">
              <a:extLst>
                <a:ext uri="{FF2B5EF4-FFF2-40B4-BE49-F238E27FC236}">
                  <a16:creationId xmlns:a16="http://schemas.microsoft.com/office/drawing/2014/main" id="{F1D855D2-71AC-984F-9A72-50E8ABC1B688}"/>
                </a:ext>
              </a:extLst>
            </p:cNvPr>
            <p:cNvSpPr>
              <a:spLocks noChangeArrowheads="1"/>
            </p:cNvSpPr>
            <p:nvPr/>
          </p:nvSpPr>
          <p:spPr bwMode="auto">
            <a:xfrm>
              <a:off x="4224" y="1021"/>
              <a:ext cx="597"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69" name="Group 140">
              <a:extLst>
                <a:ext uri="{FF2B5EF4-FFF2-40B4-BE49-F238E27FC236}">
                  <a16:creationId xmlns:a16="http://schemas.microsoft.com/office/drawing/2014/main" id="{20BB9E40-6067-8049-AD58-FBE8FE00A726}"/>
                </a:ext>
              </a:extLst>
            </p:cNvPr>
            <p:cNvGrpSpPr>
              <a:grpSpLocks/>
            </p:cNvGrpSpPr>
            <p:nvPr/>
          </p:nvGrpSpPr>
          <p:grpSpPr bwMode="auto">
            <a:xfrm>
              <a:off x="4747" y="994"/>
              <a:ext cx="581" cy="134"/>
              <a:chOff x="614" y="2568"/>
              <a:chExt cx="725" cy="139"/>
            </a:xfrm>
          </p:grpSpPr>
          <p:sp>
            <p:nvSpPr>
              <p:cNvPr id="290" name="AutoShape 141">
                <a:extLst>
                  <a:ext uri="{FF2B5EF4-FFF2-40B4-BE49-F238E27FC236}">
                    <a16:creationId xmlns:a16="http://schemas.microsoft.com/office/drawing/2014/main" id="{2B68BE35-A43A-9149-A03B-07B187ED188F}"/>
                  </a:ext>
                </a:extLst>
              </p:cNvPr>
              <p:cNvSpPr>
                <a:spLocks noChangeArrowheads="1"/>
              </p:cNvSpPr>
              <p:nvPr/>
            </p:nvSpPr>
            <p:spPr bwMode="auto">
              <a:xfrm>
                <a:off x="613" y="2568"/>
                <a:ext cx="718" cy="13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1" name="AutoShape 142">
                <a:extLst>
                  <a:ext uri="{FF2B5EF4-FFF2-40B4-BE49-F238E27FC236}">
                    <a16:creationId xmlns:a16="http://schemas.microsoft.com/office/drawing/2014/main" id="{43D29C0B-DA7B-C74E-A16B-88D6DA5FC343}"/>
                  </a:ext>
                </a:extLst>
              </p:cNvPr>
              <p:cNvSpPr>
                <a:spLocks noChangeArrowheads="1"/>
              </p:cNvSpPr>
              <p:nvPr/>
            </p:nvSpPr>
            <p:spPr bwMode="auto">
              <a:xfrm>
                <a:off x="630" y="2585"/>
                <a:ext cx="690"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70" name="Rectangle 143">
              <a:extLst>
                <a:ext uri="{FF2B5EF4-FFF2-40B4-BE49-F238E27FC236}">
                  <a16:creationId xmlns:a16="http://schemas.microsoft.com/office/drawing/2014/main" id="{0F5C4F7B-5FAA-1840-9009-D9D57F79D692}"/>
                </a:ext>
              </a:extLst>
            </p:cNvPr>
            <p:cNvSpPr>
              <a:spLocks noChangeArrowheads="1"/>
            </p:cNvSpPr>
            <p:nvPr/>
          </p:nvSpPr>
          <p:spPr bwMode="auto">
            <a:xfrm>
              <a:off x="4215" y="1356"/>
              <a:ext cx="597" cy="49"/>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71" name="Rectangle 144">
              <a:extLst>
                <a:ext uri="{FF2B5EF4-FFF2-40B4-BE49-F238E27FC236}">
                  <a16:creationId xmlns:a16="http://schemas.microsoft.com/office/drawing/2014/main" id="{BF7A105A-0D0F-D945-913B-9DE9C972C242}"/>
                </a:ext>
              </a:extLst>
            </p:cNvPr>
            <p:cNvSpPr>
              <a:spLocks noChangeArrowheads="1"/>
            </p:cNvSpPr>
            <p:nvPr/>
          </p:nvSpPr>
          <p:spPr bwMode="auto">
            <a:xfrm>
              <a:off x="4229" y="1657"/>
              <a:ext cx="597"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272" name="Group 145">
              <a:extLst>
                <a:ext uri="{FF2B5EF4-FFF2-40B4-BE49-F238E27FC236}">
                  <a16:creationId xmlns:a16="http://schemas.microsoft.com/office/drawing/2014/main" id="{10CBB227-95A4-914B-BF9A-A9635D613B84}"/>
                </a:ext>
              </a:extLst>
            </p:cNvPr>
            <p:cNvGrpSpPr>
              <a:grpSpLocks/>
            </p:cNvGrpSpPr>
            <p:nvPr/>
          </p:nvGrpSpPr>
          <p:grpSpPr bwMode="auto">
            <a:xfrm>
              <a:off x="4735" y="1627"/>
              <a:ext cx="582" cy="151"/>
              <a:chOff x="614" y="2568"/>
              <a:chExt cx="725" cy="139"/>
            </a:xfrm>
          </p:grpSpPr>
          <p:sp>
            <p:nvSpPr>
              <p:cNvPr id="288" name="AutoShape 146">
                <a:extLst>
                  <a:ext uri="{FF2B5EF4-FFF2-40B4-BE49-F238E27FC236}">
                    <a16:creationId xmlns:a16="http://schemas.microsoft.com/office/drawing/2014/main" id="{DB5D7EB6-D073-2D4B-B3BB-04D89CC597F1}"/>
                  </a:ext>
                </a:extLst>
              </p:cNvPr>
              <p:cNvSpPr>
                <a:spLocks noChangeArrowheads="1"/>
              </p:cNvSpPr>
              <p:nvPr/>
            </p:nvSpPr>
            <p:spPr bwMode="auto">
              <a:xfrm>
                <a:off x="612" y="2581"/>
                <a:ext cx="728" cy="126"/>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9" name="AutoShape 147">
                <a:extLst>
                  <a:ext uri="{FF2B5EF4-FFF2-40B4-BE49-F238E27FC236}">
                    <a16:creationId xmlns:a16="http://schemas.microsoft.com/office/drawing/2014/main" id="{A0CFD582-078B-8445-A2D9-CF20F92CDD18}"/>
                  </a:ext>
                </a:extLst>
              </p:cNvPr>
              <p:cNvSpPr>
                <a:spLocks noChangeArrowheads="1"/>
              </p:cNvSpPr>
              <p:nvPr/>
            </p:nvSpPr>
            <p:spPr bwMode="auto">
              <a:xfrm>
                <a:off x="628" y="2586"/>
                <a:ext cx="695"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73" name="Freeform 148">
              <a:extLst>
                <a:ext uri="{FF2B5EF4-FFF2-40B4-BE49-F238E27FC236}">
                  <a16:creationId xmlns:a16="http://schemas.microsoft.com/office/drawing/2014/main" id="{947FD5AC-F03D-0B44-BCDE-4549BC612509}"/>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274" name="Group 149">
              <a:extLst>
                <a:ext uri="{FF2B5EF4-FFF2-40B4-BE49-F238E27FC236}">
                  <a16:creationId xmlns:a16="http://schemas.microsoft.com/office/drawing/2014/main" id="{9B44B04A-F8ED-0347-ADCB-1B8E61433E6D}"/>
                </a:ext>
              </a:extLst>
            </p:cNvPr>
            <p:cNvGrpSpPr>
              <a:grpSpLocks/>
            </p:cNvGrpSpPr>
            <p:nvPr/>
          </p:nvGrpSpPr>
          <p:grpSpPr bwMode="auto">
            <a:xfrm>
              <a:off x="4739" y="1327"/>
              <a:ext cx="582" cy="139"/>
              <a:chOff x="614" y="2568"/>
              <a:chExt cx="725" cy="139"/>
            </a:xfrm>
          </p:grpSpPr>
          <p:sp>
            <p:nvSpPr>
              <p:cNvPr id="286" name="AutoShape 150">
                <a:extLst>
                  <a:ext uri="{FF2B5EF4-FFF2-40B4-BE49-F238E27FC236}">
                    <a16:creationId xmlns:a16="http://schemas.microsoft.com/office/drawing/2014/main" id="{636BD840-6281-2248-803C-E55A27601CE0}"/>
                  </a:ext>
                </a:extLst>
              </p:cNvPr>
              <p:cNvSpPr>
                <a:spLocks noChangeArrowheads="1"/>
              </p:cNvSpPr>
              <p:nvPr/>
            </p:nvSpPr>
            <p:spPr bwMode="auto">
              <a:xfrm>
                <a:off x="612" y="2569"/>
                <a:ext cx="728"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7" name="AutoShape 151">
                <a:extLst>
                  <a:ext uri="{FF2B5EF4-FFF2-40B4-BE49-F238E27FC236}">
                    <a16:creationId xmlns:a16="http://schemas.microsoft.com/office/drawing/2014/main" id="{03A123BA-E3B3-1D47-9672-817DDBA916F1}"/>
                  </a:ext>
                </a:extLst>
              </p:cNvPr>
              <p:cNvSpPr>
                <a:spLocks noChangeArrowheads="1"/>
              </p:cNvSpPr>
              <p:nvPr/>
            </p:nvSpPr>
            <p:spPr bwMode="auto">
              <a:xfrm>
                <a:off x="629"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275" name="Rectangle 152">
              <a:extLst>
                <a:ext uri="{FF2B5EF4-FFF2-40B4-BE49-F238E27FC236}">
                  <a16:creationId xmlns:a16="http://schemas.microsoft.com/office/drawing/2014/main" id="{4D20038F-2D96-1F44-8783-5BAADC6A31AB}"/>
                </a:ext>
              </a:extLst>
            </p:cNvPr>
            <p:cNvSpPr>
              <a:spLocks noChangeArrowheads="1"/>
            </p:cNvSpPr>
            <p:nvPr/>
          </p:nvSpPr>
          <p:spPr bwMode="auto">
            <a:xfrm>
              <a:off x="5251" y="429"/>
              <a:ext cx="66" cy="2286"/>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76" name="Freeform 153">
              <a:extLst>
                <a:ext uri="{FF2B5EF4-FFF2-40B4-BE49-F238E27FC236}">
                  <a16:creationId xmlns:a16="http://schemas.microsoft.com/office/drawing/2014/main" id="{ACF47485-E420-FE49-A587-FD7E913695A1}"/>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77" name="Freeform 154">
              <a:extLst>
                <a:ext uri="{FF2B5EF4-FFF2-40B4-BE49-F238E27FC236}">
                  <a16:creationId xmlns:a16="http://schemas.microsoft.com/office/drawing/2014/main" id="{28316736-14D9-7F43-A8EA-196B798633AF}"/>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78" name="Oval 155">
              <a:extLst>
                <a:ext uri="{FF2B5EF4-FFF2-40B4-BE49-F238E27FC236}">
                  <a16:creationId xmlns:a16="http://schemas.microsoft.com/office/drawing/2014/main" id="{2722AD07-821C-CB4C-9B0B-DAF52F98109B}"/>
                </a:ext>
              </a:extLst>
            </p:cNvPr>
            <p:cNvSpPr>
              <a:spLocks noChangeArrowheads="1"/>
            </p:cNvSpPr>
            <p:nvPr/>
          </p:nvSpPr>
          <p:spPr bwMode="auto">
            <a:xfrm>
              <a:off x="5516" y="2611"/>
              <a:ext cx="49" cy="9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79" name="Freeform 156">
              <a:extLst>
                <a:ext uri="{FF2B5EF4-FFF2-40B4-BE49-F238E27FC236}">
                  <a16:creationId xmlns:a16="http://schemas.microsoft.com/office/drawing/2014/main" id="{AB77166F-9EFA-304A-B417-50C6912B7A0D}"/>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80" name="AutoShape 157">
              <a:extLst>
                <a:ext uri="{FF2B5EF4-FFF2-40B4-BE49-F238E27FC236}">
                  <a16:creationId xmlns:a16="http://schemas.microsoft.com/office/drawing/2014/main" id="{D3E26CDB-2B77-8541-94DF-35B22CFF7E05}"/>
                </a:ext>
              </a:extLst>
            </p:cNvPr>
            <p:cNvSpPr>
              <a:spLocks noChangeArrowheads="1"/>
            </p:cNvSpPr>
            <p:nvPr/>
          </p:nvSpPr>
          <p:spPr bwMode="auto">
            <a:xfrm>
              <a:off x="4140" y="2677"/>
              <a:ext cx="1199"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1" name="AutoShape 158">
              <a:extLst>
                <a:ext uri="{FF2B5EF4-FFF2-40B4-BE49-F238E27FC236}">
                  <a16:creationId xmlns:a16="http://schemas.microsoft.com/office/drawing/2014/main" id="{FF893C65-60BF-8948-93D4-F47C74AABF12}"/>
                </a:ext>
              </a:extLst>
            </p:cNvPr>
            <p:cNvSpPr>
              <a:spLocks noChangeArrowheads="1"/>
            </p:cNvSpPr>
            <p:nvPr/>
          </p:nvSpPr>
          <p:spPr bwMode="auto">
            <a:xfrm>
              <a:off x="4206" y="2710"/>
              <a:ext cx="1071"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2" name="Oval 159">
              <a:extLst>
                <a:ext uri="{FF2B5EF4-FFF2-40B4-BE49-F238E27FC236}">
                  <a16:creationId xmlns:a16="http://schemas.microsoft.com/office/drawing/2014/main" id="{DD307CA4-5E6F-9742-9FA0-4ABF90FAE297}"/>
                </a:ext>
              </a:extLst>
            </p:cNvPr>
            <p:cNvSpPr>
              <a:spLocks noChangeArrowheads="1"/>
            </p:cNvSpPr>
            <p:nvPr/>
          </p:nvSpPr>
          <p:spPr bwMode="auto">
            <a:xfrm>
              <a:off x="4308" y="2381"/>
              <a:ext cx="159"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3" name="Oval 160">
              <a:extLst>
                <a:ext uri="{FF2B5EF4-FFF2-40B4-BE49-F238E27FC236}">
                  <a16:creationId xmlns:a16="http://schemas.microsoft.com/office/drawing/2014/main" id="{3A77FE5B-B51A-4746-8BEB-840D217B5992}"/>
                </a:ext>
              </a:extLst>
            </p:cNvPr>
            <p:cNvSpPr>
              <a:spLocks noChangeArrowheads="1"/>
            </p:cNvSpPr>
            <p:nvPr/>
          </p:nvSpPr>
          <p:spPr bwMode="auto">
            <a:xfrm>
              <a:off x="4485" y="2386"/>
              <a:ext cx="159"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284" name="Oval 161">
              <a:extLst>
                <a:ext uri="{FF2B5EF4-FFF2-40B4-BE49-F238E27FC236}">
                  <a16:creationId xmlns:a16="http://schemas.microsoft.com/office/drawing/2014/main" id="{B7459A07-79C7-4A4E-8631-AD543B8123CD}"/>
                </a:ext>
              </a:extLst>
            </p:cNvPr>
            <p:cNvSpPr>
              <a:spLocks noChangeArrowheads="1"/>
            </p:cNvSpPr>
            <p:nvPr/>
          </p:nvSpPr>
          <p:spPr bwMode="auto">
            <a:xfrm>
              <a:off x="4662" y="2381"/>
              <a:ext cx="159"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85" name="Rectangle 162">
              <a:extLst>
                <a:ext uri="{FF2B5EF4-FFF2-40B4-BE49-F238E27FC236}">
                  <a16:creationId xmlns:a16="http://schemas.microsoft.com/office/drawing/2014/main" id="{D905B9A3-8633-4345-B7CC-84D2E540FA92}"/>
                </a:ext>
              </a:extLst>
            </p:cNvPr>
            <p:cNvSpPr>
              <a:spLocks noChangeArrowheads="1"/>
            </p:cNvSpPr>
            <p:nvPr/>
          </p:nvSpPr>
          <p:spPr bwMode="auto">
            <a:xfrm>
              <a:off x="5060" y="1833"/>
              <a:ext cx="89" cy="762"/>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294" name="Group 97">
            <a:extLst>
              <a:ext uri="{FF2B5EF4-FFF2-40B4-BE49-F238E27FC236}">
                <a16:creationId xmlns:a16="http://schemas.microsoft.com/office/drawing/2014/main" id="{ADB3DE3D-4165-3B46-BB9B-5858B8FFA369}"/>
              </a:ext>
            </a:extLst>
          </p:cNvPr>
          <p:cNvGrpSpPr>
            <a:grpSpLocks/>
          </p:cNvGrpSpPr>
          <p:nvPr/>
        </p:nvGrpSpPr>
        <p:grpSpPr bwMode="auto">
          <a:xfrm>
            <a:off x="2877061" y="4433588"/>
            <a:ext cx="383381" cy="520303"/>
            <a:chOff x="4140" y="429"/>
            <a:chExt cx="1425" cy="2396"/>
          </a:xfrm>
        </p:grpSpPr>
        <p:sp>
          <p:nvSpPr>
            <p:cNvPr id="295" name="Freeform 98">
              <a:extLst>
                <a:ext uri="{FF2B5EF4-FFF2-40B4-BE49-F238E27FC236}">
                  <a16:creationId xmlns:a16="http://schemas.microsoft.com/office/drawing/2014/main" id="{03202765-8544-C841-9C63-3A1DA333ED9E}"/>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6" name="Rectangle 99">
              <a:extLst>
                <a:ext uri="{FF2B5EF4-FFF2-40B4-BE49-F238E27FC236}">
                  <a16:creationId xmlns:a16="http://schemas.microsoft.com/office/drawing/2014/main" id="{CAE8C355-09FA-4C47-BBAF-D5EDAD32977C}"/>
                </a:ext>
              </a:extLst>
            </p:cNvPr>
            <p:cNvSpPr>
              <a:spLocks noChangeArrowheads="1"/>
            </p:cNvSpPr>
            <p:nvPr/>
          </p:nvSpPr>
          <p:spPr bwMode="auto">
            <a:xfrm>
              <a:off x="4206" y="429"/>
              <a:ext cx="1044" cy="2286"/>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7" name="Freeform 100">
              <a:extLst>
                <a:ext uri="{FF2B5EF4-FFF2-40B4-BE49-F238E27FC236}">
                  <a16:creationId xmlns:a16="http://schemas.microsoft.com/office/drawing/2014/main" id="{1813AF87-1962-CC41-9EA2-E9AAF9C15C56}"/>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8" name="Freeform 101">
              <a:extLst>
                <a:ext uri="{FF2B5EF4-FFF2-40B4-BE49-F238E27FC236}">
                  <a16:creationId xmlns:a16="http://schemas.microsoft.com/office/drawing/2014/main" id="{635DA424-468C-B74D-A71E-8D5238607FDD}"/>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9" name="Rectangle 102">
              <a:extLst>
                <a:ext uri="{FF2B5EF4-FFF2-40B4-BE49-F238E27FC236}">
                  <a16:creationId xmlns:a16="http://schemas.microsoft.com/office/drawing/2014/main" id="{D1116DD3-4725-3F42-9140-A650EBC8887C}"/>
                </a:ext>
              </a:extLst>
            </p:cNvPr>
            <p:cNvSpPr>
              <a:spLocks noChangeArrowheads="1"/>
            </p:cNvSpPr>
            <p:nvPr/>
          </p:nvSpPr>
          <p:spPr bwMode="auto">
            <a:xfrm>
              <a:off x="4211" y="692"/>
              <a:ext cx="597" cy="49"/>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0" name="Group 103">
              <a:extLst>
                <a:ext uri="{FF2B5EF4-FFF2-40B4-BE49-F238E27FC236}">
                  <a16:creationId xmlns:a16="http://schemas.microsoft.com/office/drawing/2014/main" id="{96E3F381-15B8-1B49-A258-044D4112E792}"/>
                </a:ext>
              </a:extLst>
            </p:cNvPr>
            <p:cNvGrpSpPr>
              <a:grpSpLocks/>
            </p:cNvGrpSpPr>
            <p:nvPr/>
          </p:nvGrpSpPr>
          <p:grpSpPr bwMode="auto">
            <a:xfrm>
              <a:off x="4749" y="668"/>
              <a:ext cx="581" cy="145"/>
              <a:chOff x="614" y="2568"/>
              <a:chExt cx="725" cy="139"/>
            </a:xfrm>
          </p:grpSpPr>
          <p:sp>
            <p:nvSpPr>
              <p:cNvPr id="325" name="AutoShape 104">
                <a:extLst>
                  <a:ext uri="{FF2B5EF4-FFF2-40B4-BE49-F238E27FC236}">
                    <a16:creationId xmlns:a16="http://schemas.microsoft.com/office/drawing/2014/main" id="{D6B0BF9E-9CBE-1549-B2D8-839D9B2C5BAD}"/>
                  </a:ext>
                </a:extLst>
              </p:cNvPr>
              <p:cNvSpPr>
                <a:spLocks noChangeArrowheads="1"/>
              </p:cNvSpPr>
              <p:nvPr/>
            </p:nvSpPr>
            <p:spPr bwMode="auto">
              <a:xfrm>
                <a:off x="616" y="2570"/>
                <a:ext cx="723"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6" name="AutoShape 105">
                <a:extLst>
                  <a:ext uri="{FF2B5EF4-FFF2-40B4-BE49-F238E27FC236}">
                    <a16:creationId xmlns:a16="http://schemas.microsoft.com/office/drawing/2014/main" id="{A0661E37-0B6D-1049-81DE-EB828721F1B3}"/>
                  </a:ext>
                </a:extLst>
              </p:cNvPr>
              <p:cNvSpPr>
                <a:spLocks noChangeArrowheads="1"/>
              </p:cNvSpPr>
              <p:nvPr/>
            </p:nvSpPr>
            <p:spPr bwMode="auto">
              <a:xfrm>
                <a:off x="633" y="2586"/>
                <a:ext cx="690"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1" name="Rectangle 106">
              <a:extLst>
                <a:ext uri="{FF2B5EF4-FFF2-40B4-BE49-F238E27FC236}">
                  <a16:creationId xmlns:a16="http://schemas.microsoft.com/office/drawing/2014/main" id="{BAB9B843-66F5-2248-A3E2-DF01D33259AC}"/>
                </a:ext>
              </a:extLst>
            </p:cNvPr>
            <p:cNvSpPr>
              <a:spLocks noChangeArrowheads="1"/>
            </p:cNvSpPr>
            <p:nvPr/>
          </p:nvSpPr>
          <p:spPr bwMode="auto">
            <a:xfrm>
              <a:off x="4224" y="1021"/>
              <a:ext cx="597"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2" name="Group 107">
              <a:extLst>
                <a:ext uri="{FF2B5EF4-FFF2-40B4-BE49-F238E27FC236}">
                  <a16:creationId xmlns:a16="http://schemas.microsoft.com/office/drawing/2014/main" id="{6518B94D-305C-3E4D-8DCB-3FC99FAF969F}"/>
                </a:ext>
              </a:extLst>
            </p:cNvPr>
            <p:cNvGrpSpPr>
              <a:grpSpLocks/>
            </p:cNvGrpSpPr>
            <p:nvPr/>
          </p:nvGrpSpPr>
          <p:grpSpPr bwMode="auto">
            <a:xfrm>
              <a:off x="4747" y="994"/>
              <a:ext cx="581" cy="134"/>
              <a:chOff x="614" y="2568"/>
              <a:chExt cx="725" cy="139"/>
            </a:xfrm>
          </p:grpSpPr>
          <p:sp>
            <p:nvSpPr>
              <p:cNvPr id="323" name="AutoShape 108">
                <a:extLst>
                  <a:ext uri="{FF2B5EF4-FFF2-40B4-BE49-F238E27FC236}">
                    <a16:creationId xmlns:a16="http://schemas.microsoft.com/office/drawing/2014/main" id="{515F809F-C8CD-E74B-A09F-05D4DAD5CA32}"/>
                  </a:ext>
                </a:extLst>
              </p:cNvPr>
              <p:cNvSpPr>
                <a:spLocks noChangeArrowheads="1"/>
              </p:cNvSpPr>
              <p:nvPr/>
            </p:nvSpPr>
            <p:spPr bwMode="auto">
              <a:xfrm>
                <a:off x="613" y="2568"/>
                <a:ext cx="718" cy="13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4" name="AutoShape 109">
                <a:extLst>
                  <a:ext uri="{FF2B5EF4-FFF2-40B4-BE49-F238E27FC236}">
                    <a16:creationId xmlns:a16="http://schemas.microsoft.com/office/drawing/2014/main" id="{1541720E-86CE-9D4E-B90E-2C12EBF7C8CD}"/>
                  </a:ext>
                </a:extLst>
              </p:cNvPr>
              <p:cNvSpPr>
                <a:spLocks noChangeArrowheads="1"/>
              </p:cNvSpPr>
              <p:nvPr/>
            </p:nvSpPr>
            <p:spPr bwMode="auto">
              <a:xfrm>
                <a:off x="630" y="2585"/>
                <a:ext cx="690"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3" name="Rectangle 110">
              <a:extLst>
                <a:ext uri="{FF2B5EF4-FFF2-40B4-BE49-F238E27FC236}">
                  <a16:creationId xmlns:a16="http://schemas.microsoft.com/office/drawing/2014/main" id="{F81C1D2B-CFBB-FE4E-BEAF-3C01C171CA48}"/>
                </a:ext>
              </a:extLst>
            </p:cNvPr>
            <p:cNvSpPr>
              <a:spLocks noChangeArrowheads="1"/>
            </p:cNvSpPr>
            <p:nvPr/>
          </p:nvSpPr>
          <p:spPr bwMode="auto">
            <a:xfrm>
              <a:off x="4215" y="1356"/>
              <a:ext cx="597" cy="49"/>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04" name="Rectangle 111">
              <a:extLst>
                <a:ext uri="{FF2B5EF4-FFF2-40B4-BE49-F238E27FC236}">
                  <a16:creationId xmlns:a16="http://schemas.microsoft.com/office/drawing/2014/main" id="{7BD2FBC8-D08A-B246-BE8D-016678697A5A}"/>
                </a:ext>
              </a:extLst>
            </p:cNvPr>
            <p:cNvSpPr>
              <a:spLocks noChangeArrowheads="1"/>
            </p:cNvSpPr>
            <p:nvPr/>
          </p:nvSpPr>
          <p:spPr bwMode="auto">
            <a:xfrm>
              <a:off x="4229" y="1657"/>
              <a:ext cx="597"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05" name="Group 112">
              <a:extLst>
                <a:ext uri="{FF2B5EF4-FFF2-40B4-BE49-F238E27FC236}">
                  <a16:creationId xmlns:a16="http://schemas.microsoft.com/office/drawing/2014/main" id="{D3D80363-2E2A-2849-972A-EE8ED7BFA46E}"/>
                </a:ext>
              </a:extLst>
            </p:cNvPr>
            <p:cNvGrpSpPr>
              <a:grpSpLocks/>
            </p:cNvGrpSpPr>
            <p:nvPr/>
          </p:nvGrpSpPr>
          <p:grpSpPr bwMode="auto">
            <a:xfrm>
              <a:off x="4735" y="1627"/>
              <a:ext cx="582" cy="151"/>
              <a:chOff x="614" y="2568"/>
              <a:chExt cx="725" cy="139"/>
            </a:xfrm>
          </p:grpSpPr>
          <p:sp>
            <p:nvSpPr>
              <p:cNvPr id="321" name="AutoShape 113">
                <a:extLst>
                  <a:ext uri="{FF2B5EF4-FFF2-40B4-BE49-F238E27FC236}">
                    <a16:creationId xmlns:a16="http://schemas.microsoft.com/office/drawing/2014/main" id="{0BD3B318-134A-A84C-96F2-1BDB9863DC41}"/>
                  </a:ext>
                </a:extLst>
              </p:cNvPr>
              <p:cNvSpPr>
                <a:spLocks noChangeArrowheads="1"/>
              </p:cNvSpPr>
              <p:nvPr/>
            </p:nvSpPr>
            <p:spPr bwMode="auto">
              <a:xfrm>
                <a:off x="612" y="2581"/>
                <a:ext cx="728" cy="126"/>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2" name="AutoShape 114">
                <a:extLst>
                  <a:ext uri="{FF2B5EF4-FFF2-40B4-BE49-F238E27FC236}">
                    <a16:creationId xmlns:a16="http://schemas.microsoft.com/office/drawing/2014/main" id="{27120C70-DCE9-2E4D-B0C9-DD055D0981F5}"/>
                  </a:ext>
                </a:extLst>
              </p:cNvPr>
              <p:cNvSpPr>
                <a:spLocks noChangeArrowheads="1"/>
              </p:cNvSpPr>
              <p:nvPr/>
            </p:nvSpPr>
            <p:spPr bwMode="auto">
              <a:xfrm>
                <a:off x="628" y="2586"/>
                <a:ext cx="695"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6" name="Freeform 115">
              <a:extLst>
                <a:ext uri="{FF2B5EF4-FFF2-40B4-BE49-F238E27FC236}">
                  <a16:creationId xmlns:a16="http://schemas.microsoft.com/office/drawing/2014/main" id="{32116D06-1E4E-6E40-B6AE-33AC57583661}"/>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07" name="Group 116">
              <a:extLst>
                <a:ext uri="{FF2B5EF4-FFF2-40B4-BE49-F238E27FC236}">
                  <a16:creationId xmlns:a16="http://schemas.microsoft.com/office/drawing/2014/main" id="{5BCFC18E-7FE4-8B45-A160-7D7B86F88D6D}"/>
                </a:ext>
              </a:extLst>
            </p:cNvPr>
            <p:cNvGrpSpPr>
              <a:grpSpLocks/>
            </p:cNvGrpSpPr>
            <p:nvPr/>
          </p:nvGrpSpPr>
          <p:grpSpPr bwMode="auto">
            <a:xfrm>
              <a:off x="4739" y="1327"/>
              <a:ext cx="582" cy="139"/>
              <a:chOff x="614" y="2568"/>
              <a:chExt cx="725" cy="139"/>
            </a:xfrm>
          </p:grpSpPr>
          <p:sp>
            <p:nvSpPr>
              <p:cNvPr id="319" name="AutoShape 117">
                <a:extLst>
                  <a:ext uri="{FF2B5EF4-FFF2-40B4-BE49-F238E27FC236}">
                    <a16:creationId xmlns:a16="http://schemas.microsoft.com/office/drawing/2014/main" id="{A5FD1A90-49C4-2948-9007-9990A218BEE7}"/>
                  </a:ext>
                </a:extLst>
              </p:cNvPr>
              <p:cNvSpPr>
                <a:spLocks noChangeArrowheads="1"/>
              </p:cNvSpPr>
              <p:nvPr/>
            </p:nvSpPr>
            <p:spPr bwMode="auto">
              <a:xfrm>
                <a:off x="612" y="2569"/>
                <a:ext cx="728"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0" name="AutoShape 118">
                <a:extLst>
                  <a:ext uri="{FF2B5EF4-FFF2-40B4-BE49-F238E27FC236}">
                    <a16:creationId xmlns:a16="http://schemas.microsoft.com/office/drawing/2014/main" id="{AD5A551B-E827-BE40-871C-2FE9EA42BC52}"/>
                  </a:ext>
                </a:extLst>
              </p:cNvPr>
              <p:cNvSpPr>
                <a:spLocks noChangeArrowheads="1"/>
              </p:cNvSpPr>
              <p:nvPr/>
            </p:nvSpPr>
            <p:spPr bwMode="auto">
              <a:xfrm>
                <a:off x="629"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08" name="Rectangle 119">
              <a:extLst>
                <a:ext uri="{FF2B5EF4-FFF2-40B4-BE49-F238E27FC236}">
                  <a16:creationId xmlns:a16="http://schemas.microsoft.com/office/drawing/2014/main" id="{9E89F03E-4741-2E45-BBF4-F9CEAC095B32}"/>
                </a:ext>
              </a:extLst>
            </p:cNvPr>
            <p:cNvSpPr>
              <a:spLocks noChangeArrowheads="1"/>
            </p:cNvSpPr>
            <p:nvPr/>
          </p:nvSpPr>
          <p:spPr bwMode="auto">
            <a:xfrm>
              <a:off x="5251" y="429"/>
              <a:ext cx="66" cy="2286"/>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09" name="Freeform 120">
              <a:extLst>
                <a:ext uri="{FF2B5EF4-FFF2-40B4-BE49-F238E27FC236}">
                  <a16:creationId xmlns:a16="http://schemas.microsoft.com/office/drawing/2014/main" id="{5B36F789-D673-924A-B6E2-89FF2E71B9E7}"/>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0" name="Freeform 121">
              <a:extLst>
                <a:ext uri="{FF2B5EF4-FFF2-40B4-BE49-F238E27FC236}">
                  <a16:creationId xmlns:a16="http://schemas.microsoft.com/office/drawing/2014/main" id="{575FFFE5-59E8-454D-8E1B-8661926F3F4F}"/>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1" name="Oval 122">
              <a:extLst>
                <a:ext uri="{FF2B5EF4-FFF2-40B4-BE49-F238E27FC236}">
                  <a16:creationId xmlns:a16="http://schemas.microsoft.com/office/drawing/2014/main" id="{01273880-520A-0D47-94ED-5792308AEEBD}"/>
                </a:ext>
              </a:extLst>
            </p:cNvPr>
            <p:cNvSpPr>
              <a:spLocks noChangeArrowheads="1"/>
            </p:cNvSpPr>
            <p:nvPr/>
          </p:nvSpPr>
          <p:spPr bwMode="auto">
            <a:xfrm>
              <a:off x="5516" y="2611"/>
              <a:ext cx="49" cy="9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2" name="Freeform 123">
              <a:extLst>
                <a:ext uri="{FF2B5EF4-FFF2-40B4-BE49-F238E27FC236}">
                  <a16:creationId xmlns:a16="http://schemas.microsoft.com/office/drawing/2014/main" id="{20B4A8A9-719B-B94A-84E0-FEDC33E21EFB}"/>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3" name="AutoShape 124">
              <a:extLst>
                <a:ext uri="{FF2B5EF4-FFF2-40B4-BE49-F238E27FC236}">
                  <a16:creationId xmlns:a16="http://schemas.microsoft.com/office/drawing/2014/main" id="{E2C42425-B3EE-8146-91D1-2DD406A09511}"/>
                </a:ext>
              </a:extLst>
            </p:cNvPr>
            <p:cNvSpPr>
              <a:spLocks noChangeArrowheads="1"/>
            </p:cNvSpPr>
            <p:nvPr/>
          </p:nvSpPr>
          <p:spPr bwMode="auto">
            <a:xfrm>
              <a:off x="4140" y="2677"/>
              <a:ext cx="1199"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4" name="AutoShape 125">
              <a:extLst>
                <a:ext uri="{FF2B5EF4-FFF2-40B4-BE49-F238E27FC236}">
                  <a16:creationId xmlns:a16="http://schemas.microsoft.com/office/drawing/2014/main" id="{4F76F24A-FC5D-6A4F-9463-E77748FD58B4}"/>
                </a:ext>
              </a:extLst>
            </p:cNvPr>
            <p:cNvSpPr>
              <a:spLocks noChangeArrowheads="1"/>
            </p:cNvSpPr>
            <p:nvPr/>
          </p:nvSpPr>
          <p:spPr bwMode="auto">
            <a:xfrm>
              <a:off x="4206" y="2710"/>
              <a:ext cx="1071"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5" name="Oval 126">
              <a:extLst>
                <a:ext uri="{FF2B5EF4-FFF2-40B4-BE49-F238E27FC236}">
                  <a16:creationId xmlns:a16="http://schemas.microsoft.com/office/drawing/2014/main" id="{1D9B7E36-CAB9-0E4B-B681-F767080585D7}"/>
                </a:ext>
              </a:extLst>
            </p:cNvPr>
            <p:cNvSpPr>
              <a:spLocks noChangeArrowheads="1"/>
            </p:cNvSpPr>
            <p:nvPr/>
          </p:nvSpPr>
          <p:spPr bwMode="auto">
            <a:xfrm>
              <a:off x="4308" y="2381"/>
              <a:ext cx="159"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6" name="Oval 127">
              <a:extLst>
                <a:ext uri="{FF2B5EF4-FFF2-40B4-BE49-F238E27FC236}">
                  <a16:creationId xmlns:a16="http://schemas.microsoft.com/office/drawing/2014/main" id="{E3545956-0C42-C345-87E7-B325418EDA02}"/>
                </a:ext>
              </a:extLst>
            </p:cNvPr>
            <p:cNvSpPr>
              <a:spLocks noChangeArrowheads="1"/>
            </p:cNvSpPr>
            <p:nvPr/>
          </p:nvSpPr>
          <p:spPr bwMode="auto">
            <a:xfrm>
              <a:off x="4485" y="2386"/>
              <a:ext cx="159"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17" name="Oval 128">
              <a:extLst>
                <a:ext uri="{FF2B5EF4-FFF2-40B4-BE49-F238E27FC236}">
                  <a16:creationId xmlns:a16="http://schemas.microsoft.com/office/drawing/2014/main" id="{E67EEB31-8E9F-7949-9AEE-953592735608}"/>
                </a:ext>
              </a:extLst>
            </p:cNvPr>
            <p:cNvSpPr>
              <a:spLocks noChangeArrowheads="1"/>
            </p:cNvSpPr>
            <p:nvPr/>
          </p:nvSpPr>
          <p:spPr bwMode="auto">
            <a:xfrm>
              <a:off x="4662" y="2381"/>
              <a:ext cx="159"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18" name="Rectangle 129">
              <a:extLst>
                <a:ext uri="{FF2B5EF4-FFF2-40B4-BE49-F238E27FC236}">
                  <a16:creationId xmlns:a16="http://schemas.microsoft.com/office/drawing/2014/main" id="{5E38596A-D6EE-8A43-B103-6CC1A20DBB67}"/>
                </a:ext>
              </a:extLst>
            </p:cNvPr>
            <p:cNvSpPr>
              <a:spLocks noChangeArrowheads="1"/>
            </p:cNvSpPr>
            <p:nvPr/>
          </p:nvSpPr>
          <p:spPr bwMode="auto">
            <a:xfrm>
              <a:off x="5060" y="1833"/>
              <a:ext cx="89" cy="762"/>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327" name="Group 20">
            <a:extLst>
              <a:ext uri="{FF2B5EF4-FFF2-40B4-BE49-F238E27FC236}">
                <a16:creationId xmlns:a16="http://schemas.microsoft.com/office/drawing/2014/main" id="{6B376882-67D1-6642-B577-EE5384FDD0DA}"/>
              </a:ext>
            </a:extLst>
          </p:cNvPr>
          <p:cNvGrpSpPr>
            <a:grpSpLocks/>
          </p:cNvGrpSpPr>
          <p:nvPr/>
        </p:nvGrpSpPr>
        <p:grpSpPr bwMode="auto">
          <a:xfrm>
            <a:off x="2962790" y="4649090"/>
            <a:ext cx="621507" cy="787004"/>
            <a:chOff x="4284" y="2627"/>
            <a:chExt cx="522" cy="661"/>
          </a:xfrm>
        </p:grpSpPr>
        <p:sp>
          <p:nvSpPr>
            <p:cNvPr id="328" name="Rectangle 21">
              <a:extLst>
                <a:ext uri="{FF2B5EF4-FFF2-40B4-BE49-F238E27FC236}">
                  <a16:creationId xmlns:a16="http://schemas.microsoft.com/office/drawing/2014/main" id="{CC5D394C-77F3-944C-B991-14BF75531143}"/>
                </a:ext>
              </a:extLst>
            </p:cNvPr>
            <p:cNvSpPr>
              <a:spLocks noChangeArrowheads="1"/>
            </p:cNvSpPr>
            <p:nvPr/>
          </p:nvSpPr>
          <p:spPr bwMode="auto">
            <a:xfrm>
              <a:off x="4296" y="2652"/>
              <a:ext cx="510" cy="636"/>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329" name="Text Box 22">
              <a:extLst>
                <a:ext uri="{FF2B5EF4-FFF2-40B4-BE49-F238E27FC236}">
                  <a16:creationId xmlns:a16="http://schemas.microsoft.com/office/drawing/2014/main" id="{EE677E13-F5D8-F64B-8BF4-7DF73BB03D8D}"/>
                </a:ext>
              </a:extLst>
            </p:cNvPr>
            <p:cNvSpPr txBox="1">
              <a:spLocks noChangeArrowheads="1"/>
            </p:cNvSpPr>
            <p:nvPr/>
          </p:nvSpPr>
          <p:spPr bwMode="auto">
            <a:xfrm>
              <a:off x="4284" y="2627"/>
              <a:ext cx="513"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000000"/>
                  </a:solidFill>
                </a:rPr>
                <a:t>mail</a:t>
              </a:r>
            </a:p>
            <a:p>
              <a:pPr algn="ctr" defTabSz="685800" eaLnBrk="0" fontAlgn="base" hangingPunct="0">
                <a:spcBef>
                  <a:spcPct val="0"/>
                </a:spcBef>
                <a:spcAft>
                  <a:spcPct val="0"/>
                </a:spcAft>
                <a:defRPr/>
              </a:pPr>
              <a:r>
                <a:rPr lang="en-US" altLang="en-US" sz="1200" kern="0">
                  <a:solidFill>
                    <a:srgbClr val="000000"/>
                  </a:solidFill>
                </a:rPr>
                <a:t>server</a:t>
              </a:r>
              <a:endParaRPr lang="en-US" altLang="en-US" sz="1800" kern="0">
                <a:solidFill>
                  <a:srgbClr val="000000"/>
                </a:solidFill>
              </a:endParaRPr>
            </a:p>
          </p:txBody>
        </p:sp>
        <p:sp>
          <p:nvSpPr>
            <p:cNvPr id="330" name="Rectangle 23">
              <a:extLst>
                <a:ext uri="{FF2B5EF4-FFF2-40B4-BE49-F238E27FC236}">
                  <a16:creationId xmlns:a16="http://schemas.microsoft.com/office/drawing/2014/main" id="{7D15F646-E03A-774B-A508-1EF0B3C4C544}"/>
                </a:ext>
              </a:extLst>
            </p:cNvPr>
            <p:cNvSpPr>
              <a:spLocks noChangeArrowheads="1"/>
            </p:cNvSpPr>
            <p:nvPr/>
          </p:nvSpPr>
          <p:spPr bwMode="auto">
            <a:xfrm>
              <a:off x="4320" y="3006"/>
              <a:ext cx="450" cy="120"/>
            </a:xfrm>
            <a:prstGeom prst="rect">
              <a:avLst/>
            </a:prstGeom>
            <a:solidFill>
              <a:srgbClr val="00FF00"/>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331" name="Line 24">
              <a:extLst>
                <a:ext uri="{FF2B5EF4-FFF2-40B4-BE49-F238E27FC236}">
                  <a16:creationId xmlns:a16="http://schemas.microsoft.com/office/drawing/2014/main" id="{AE3EF45E-8540-9B48-AAEF-B5B93F92C2DA}"/>
                </a:ext>
              </a:extLst>
            </p:cNvPr>
            <p:cNvSpPr>
              <a:spLocks noChangeShapeType="1"/>
            </p:cNvSpPr>
            <p:nvPr/>
          </p:nvSpPr>
          <p:spPr bwMode="auto">
            <a:xfrm>
              <a:off x="4369"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2" name="Line 25">
              <a:extLst>
                <a:ext uri="{FF2B5EF4-FFF2-40B4-BE49-F238E27FC236}">
                  <a16:creationId xmlns:a16="http://schemas.microsoft.com/office/drawing/2014/main" id="{9A3B4EF6-63F2-0947-B7B6-7FADC44E6420}"/>
                </a:ext>
              </a:extLst>
            </p:cNvPr>
            <p:cNvSpPr>
              <a:spLocks noChangeShapeType="1"/>
            </p:cNvSpPr>
            <p:nvPr/>
          </p:nvSpPr>
          <p:spPr bwMode="auto">
            <a:xfrm>
              <a:off x="4478"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3" name="Line 26">
              <a:extLst>
                <a:ext uri="{FF2B5EF4-FFF2-40B4-BE49-F238E27FC236}">
                  <a16:creationId xmlns:a16="http://schemas.microsoft.com/office/drawing/2014/main" id="{28713178-2168-3342-8EA0-1EFAEB77CFBC}"/>
                </a:ext>
              </a:extLst>
            </p:cNvPr>
            <p:cNvSpPr>
              <a:spLocks noChangeShapeType="1"/>
            </p:cNvSpPr>
            <p:nvPr/>
          </p:nvSpPr>
          <p:spPr bwMode="auto">
            <a:xfrm>
              <a:off x="4533" y="3035"/>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4" name="Line 27">
              <a:extLst>
                <a:ext uri="{FF2B5EF4-FFF2-40B4-BE49-F238E27FC236}">
                  <a16:creationId xmlns:a16="http://schemas.microsoft.com/office/drawing/2014/main" id="{7F512291-0783-2C4D-A8BC-E711760A298F}"/>
                </a:ext>
              </a:extLst>
            </p:cNvPr>
            <p:cNvSpPr>
              <a:spLocks noChangeShapeType="1"/>
            </p:cNvSpPr>
            <p:nvPr/>
          </p:nvSpPr>
          <p:spPr bwMode="auto">
            <a:xfrm>
              <a:off x="4590"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5" name="Line 28">
              <a:extLst>
                <a:ext uri="{FF2B5EF4-FFF2-40B4-BE49-F238E27FC236}">
                  <a16:creationId xmlns:a16="http://schemas.microsoft.com/office/drawing/2014/main" id="{C7F7AFBC-09B9-1A4A-B167-5E31466A0B81}"/>
                </a:ext>
              </a:extLst>
            </p:cNvPr>
            <p:cNvSpPr>
              <a:spLocks noChangeShapeType="1"/>
            </p:cNvSpPr>
            <p:nvPr/>
          </p:nvSpPr>
          <p:spPr bwMode="auto">
            <a:xfrm>
              <a:off x="4651"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6" name="Line 29">
              <a:extLst>
                <a:ext uri="{FF2B5EF4-FFF2-40B4-BE49-F238E27FC236}">
                  <a16:creationId xmlns:a16="http://schemas.microsoft.com/office/drawing/2014/main" id="{36AD3A7A-6001-B248-909D-97FF4FEC8889}"/>
                </a:ext>
              </a:extLst>
            </p:cNvPr>
            <p:cNvSpPr>
              <a:spLocks noChangeShapeType="1"/>
            </p:cNvSpPr>
            <p:nvPr/>
          </p:nvSpPr>
          <p:spPr bwMode="auto">
            <a:xfrm>
              <a:off x="4707"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7" name="Line 30">
              <a:extLst>
                <a:ext uri="{FF2B5EF4-FFF2-40B4-BE49-F238E27FC236}">
                  <a16:creationId xmlns:a16="http://schemas.microsoft.com/office/drawing/2014/main" id="{AAD9F1B0-F0AE-1E4A-9E8B-7B0411EAF150}"/>
                </a:ext>
              </a:extLst>
            </p:cNvPr>
            <p:cNvSpPr>
              <a:spLocks noChangeShapeType="1"/>
            </p:cNvSpPr>
            <p:nvPr/>
          </p:nvSpPr>
          <p:spPr bwMode="auto">
            <a:xfrm>
              <a:off x="4422"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8" name="Rectangle 31">
              <a:extLst>
                <a:ext uri="{FF2B5EF4-FFF2-40B4-BE49-F238E27FC236}">
                  <a16:creationId xmlns:a16="http://schemas.microsoft.com/office/drawing/2014/main" id="{3F9EB85C-0662-2944-B53C-B5C5F284A0B7}"/>
                </a:ext>
              </a:extLst>
            </p:cNvPr>
            <p:cNvSpPr>
              <a:spLocks noChangeArrowheads="1"/>
            </p:cNvSpPr>
            <p:nvPr/>
          </p:nvSpPr>
          <p:spPr bwMode="auto">
            <a:xfrm>
              <a:off x="4328"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339" name="Rectangle 32">
              <a:extLst>
                <a:ext uri="{FF2B5EF4-FFF2-40B4-BE49-F238E27FC236}">
                  <a16:creationId xmlns:a16="http://schemas.microsoft.com/office/drawing/2014/main" id="{E9D294E7-8C79-5A40-B5A2-9B0D1E8C6440}"/>
                </a:ext>
              </a:extLst>
            </p:cNvPr>
            <p:cNvSpPr>
              <a:spLocks noChangeArrowheads="1"/>
            </p:cNvSpPr>
            <p:nvPr/>
          </p:nvSpPr>
          <p:spPr bwMode="auto">
            <a:xfrm>
              <a:off x="4414"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340" name="Rectangle 33">
              <a:extLst>
                <a:ext uri="{FF2B5EF4-FFF2-40B4-BE49-F238E27FC236}">
                  <a16:creationId xmlns:a16="http://schemas.microsoft.com/office/drawing/2014/main" id="{1ECAEAF4-8B77-874F-AE38-AF22ED2624E7}"/>
                </a:ext>
              </a:extLst>
            </p:cNvPr>
            <p:cNvSpPr>
              <a:spLocks noChangeArrowheads="1"/>
            </p:cNvSpPr>
            <p:nvPr/>
          </p:nvSpPr>
          <p:spPr bwMode="auto">
            <a:xfrm>
              <a:off x="4500" y="3172"/>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341" name="Rectangle 34">
              <a:extLst>
                <a:ext uri="{FF2B5EF4-FFF2-40B4-BE49-F238E27FC236}">
                  <a16:creationId xmlns:a16="http://schemas.microsoft.com/office/drawing/2014/main" id="{DA0B2421-1373-8547-9A4B-4EF52BDE0BEB}"/>
                </a:ext>
              </a:extLst>
            </p:cNvPr>
            <p:cNvSpPr>
              <a:spLocks noChangeArrowheads="1"/>
            </p:cNvSpPr>
            <p:nvPr/>
          </p:nvSpPr>
          <p:spPr bwMode="auto">
            <a:xfrm>
              <a:off x="4597"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342" name="Rectangle 35">
              <a:extLst>
                <a:ext uri="{FF2B5EF4-FFF2-40B4-BE49-F238E27FC236}">
                  <a16:creationId xmlns:a16="http://schemas.microsoft.com/office/drawing/2014/main" id="{7C2F1B41-189C-4A43-BEF6-C6BE6D5D3591}"/>
                </a:ext>
              </a:extLst>
            </p:cNvPr>
            <p:cNvSpPr>
              <a:spLocks noChangeArrowheads="1"/>
            </p:cNvSpPr>
            <p:nvPr/>
          </p:nvSpPr>
          <p:spPr bwMode="auto">
            <a:xfrm>
              <a:off x="4693"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grpSp>
      <p:pic>
        <p:nvPicPr>
          <p:cNvPr id="343" name="Picture 36" descr="Alice">
            <a:extLst>
              <a:ext uri="{FF2B5EF4-FFF2-40B4-BE49-F238E27FC236}">
                <a16:creationId xmlns:a16="http://schemas.microsoft.com/office/drawing/2014/main" id="{63AFF8CB-097F-3846-84FD-E89880F62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276" y="4772915"/>
            <a:ext cx="421481" cy="52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 name="Picture 37" descr="Bob">
            <a:extLst>
              <a:ext uri="{FF2B5EF4-FFF2-40B4-BE49-F238E27FC236}">
                <a16:creationId xmlns:a16="http://schemas.microsoft.com/office/drawing/2014/main" id="{67A94867-6C86-964D-8B53-832FD29159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636" y="4701478"/>
            <a:ext cx="507206" cy="51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5" name="Group 48">
            <a:extLst>
              <a:ext uri="{FF2B5EF4-FFF2-40B4-BE49-F238E27FC236}">
                <a16:creationId xmlns:a16="http://schemas.microsoft.com/office/drawing/2014/main" id="{EEADEB4C-0DE5-7A47-B0C1-F7A8830D9591}"/>
              </a:ext>
            </a:extLst>
          </p:cNvPr>
          <p:cNvGrpSpPr>
            <a:grpSpLocks/>
          </p:cNvGrpSpPr>
          <p:nvPr/>
        </p:nvGrpSpPr>
        <p:grpSpPr bwMode="auto">
          <a:xfrm>
            <a:off x="4605852" y="4608609"/>
            <a:ext cx="621507" cy="787004"/>
            <a:chOff x="4284" y="2627"/>
            <a:chExt cx="522" cy="661"/>
          </a:xfrm>
        </p:grpSpPr>
        <p:sp>
          <p:nvSpPr>
            <p:cNvPr id="346" name="Rectangle 49">
              <a:extLst>
                <a:ext uri="{FF2B5EF4-FFF2-40B4-BE49-F238E27FC236}">
                  <a16:creationId xmlns:a16="http://schemas.microsoft.com/office/drawing/2014/main" id="{4564DF36-9849-6946-BAA4-346D46ED3C10}"/>
                </a:ext>
              </a:extLst>
            </p:cNvPr>
            <p:cNvSpPr>
              <a:spLocks noChangeArrowheads="1"/>
            </p:cNvSpPr>
            <p:nvPr/>
          </p:nvSpPr>
          <p:spPr bwMode="auto">
            <a:xfrm>
              <a:off x="4296" y="2652"/>
              <a:ext cx="510" cy="636"/>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347" name="Text Box 50">
              <a:extLst>
                <a:ext uri="{FF2B5EF4-FFF2-40B4-BE49-F238E27FC236}">
                  <a16:creationId xmlns:a16="http://schemas.microsoft.com/office/drawing/2014/main" id="{95B494F8-B148-1E44-ABE8-6EC09DFF7FA9}"/>
                </a:ext>
              </a:extLst>
            </p:cNvPr>
            <p:cNvSpPr txBox="1">
              <a:spLocks noChangeArrowheads="1"/>
            </p:cNvSpPr>
            <p:nvPr/>
          </p:nvSpPr>
          <p:spPr bwMode="auto">
            <a:xfrm>
              <a:off x="4284" y="2627"/>
              <a:ext cx="513"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000000"/>
                  </a:solidFill>
                </a:rPr>
                <a:t>mail</a:t>
              </a:r>
            </a:p>
            <a:p>
              <a:pPr algn="ctr" defTabSz="685800" eaLnBrk="0" fontAlgn="base" hangingPunct="0">
                <a:spcBef>
                  <a:spcPct val="0"/>
                </a:spcBef>
                <a:spcAft>
                  <a:spcPct val="0"/>
                </a:spcAft>
                <a:defRPr/>
              </a:pPr>
              <a:r>
                <a:rPr lang="en-US" altLang="en-US" sz="1200" kern="0">
                  <a:solidFill>
                    <a:srgbClr val="000000"/>
                  </a:solidFill>
                </a:rPr>
                <a:t>server</a:t>
              </a:r>
              <a:endParaRPr lang="en-US" altLang="en-US" sz="1800" kern="0">
                <a:solidFill>
                  <a:srgbClr val="000000"/>
                </a:solidFill>
              </a:endParaRPr>
            </a:p>
          </p:txBody>
        </p:sp>
        <p:sp>
          <p:nvSpPr>
            <p:cNvPr id="348" name="Rectangle 51">
              <a:extLst>
                <a:ext uri="{FF2B5EF4-FFF2-40B4-BE49-F238E27FC236}">
                  <a16:creationId xmlns:a16="http://schemas.microsoft.com/office/drawing/2014/main" id="{1B9214B0-3A96-5243-BB24-2F3F43E20713}"/>
                </a:ext>
              </a:extLst>
            </p:cNvPr>
            <p:cNvSpPr>
              <a:spLocks noChangeArrowheads="1"/>
            </p:cNvSpPr>
            <p:nvPr/>
          </p:nvSpPr>
          <p:spPr bwMode="auto">
            <a:xfrm>
              <a:off x="4320" y="3006"/>
              <a:ext cx="450" cy="120"/>
            </a:xfrm>
            <a:prstGeom prst="rect">
              <a:avLst/>
            </a:prstGeom>
            <a:solidFill>
              <a:srgbClr val="00FF00"/>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349" name="Line 52">
              <a:extLst>
                <a:ext uri="{FF2B5EF4-FFF2-40B4-BE49-F238E27FC236}">
                  <a16:creationId xmlns:a16="http://schemas.microsoft.com/office/drawing/2014/main" id="{D4C180E7-B105-D24F-9DB1-1A50C299AE0C}"/>
                </a:ext>
              </a:extLst>
            </p:cNvPr>
            <p:cNvSpPr>
              <a:spLocks noChangeShapeType="1"/>
            </p:cNvSpPr>
            <p:nvPr/>
          </p:nvSpPr>
          <p:spPr bwMode="auto">
            <a:xfrm>
              <a:off x="4369"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50" name="Line 53">
              <a:extLst>
                <a:ext uri="{FF2B5EF4-FFF2-40B4-BE49-F238E27FC236}">
                  <a16:creationId xmlns:a16="http://schemas.microsoft.com/office/drawing/2014/main" id="{165FB39B-14E6-9043-A51D-266CB4D4D8E2}"/>
                </a:ext>
              </a:extLst>
            </p:cNvPr>
            <p:cNvSpPr>
              <a:spLocks noChangeShapeType="1"/>
            </p:cNvSpPr>
            <p:nvPr/>
          </p:nvSpPr>
          <p:spPr bwMode="auto">
            <a:xfrm>
              <a:off x="4478"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51" name="Line 54">
              <a:extLst>
                <a:ext uri="{FF2B5EF4-FFF2-40B4-BE49-F238E27FC236}">
                  <a16:creationId xmlns:a16="http://schemas.microsoft.com/office/drawing/2014/main" id="{B0C3A7D7-CF8F-CD41-B9DD-E546D2C03D79}"/>
                </a:ext>
              </a:extLst>
            </p:cNvPr>
            <p:cNvSpPr>
              <a:spLocks noChangeShapeType="1"/>
            </p:cNvSpPr>
            <p:nvPr/>
          </p:nvSpPr>
          <p:spPr bwMode="auto">
            <a:xfrm>
              <a:off x="4533" y="3035"/>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52" name="Line 55">
              <a:extLst>
                <a:ext uri="{FF2B5EF4-FFF2-40B4-BE49-F238E27FC236}">
                  <a16:creationId xmlns:a16="http://schemas.microsoft.com/office/drawing/2014/main" id="{079A54A6-69B3-6245-A536-821615DFA168}"/>
                </a:ext>
              </a:extLst>
            </p:cNvPr>
            <p:cNvSpPr>
              <a:spLocks noChangeShapeType="1"/>
            </p:cNvSpPr>
            <p:nvPr/>
          </p:nvSpPr>
          <p:spPr bwMode="auto">
            <a:xfrm>
              <a:off x="4590"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53" name="Line 56">
              <a:extLst>
                <a:ext uri="{FF2B5EF4-FFF2-40B4-BE49-F238E27FC236}">
                  <a16:creationId xmlns:a16="http://schemas.microsoft.com/office/drawing/2014/main" id="{50C02768-BE49-0E48-AB58-3ED05EA97C8F}"/>
                </a:ext>
              </a:extLst>
            </p:cNvPr>
            <p:cNvSpPr>
              <a:spLocks noChangeShapeType="1"/>
            </p:cNvSpPr>
            <p:nvPr/>
          </p:nvSpPr>
          <p:spPr bwMode="auto">
            <a:xfrm>
              <a:off x="4651"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54" name="Line 57">
              <a:extLst>
                <a:ext uri="{FF2B5EF4-FFF2-40B4-BE49-F238E27FC236}">
                  <a16:creationId xmlns:a16="http://schemas.microsoft.com/office/drawing/2014/main" id="{5765AB2A-57FC-9647-A5F1-3A42797BED8E}"/>
                </a:ext>
              </a:extLst>
            </p:cNvPr>
            <p:cNvSpPr>
              <a:spLocks noChangeShapeType="1"/>
            </p:cNvSpPr>
            <p:nvPr/>
          </p:nvSpPr>
          <p:spPr bwMode="auto">
            <a:xfrm>
              <a:off x="4707" y="303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55" name="Line 58">
              <a:extLst>
                <a:ext uri="{FF2B5EF4-FFF2-40B4-BE49-F238E27FC236}">
                  <a16:creationId xmlns:a16="http://schemas.microsoft.com/office/drawing/2014/main" id="{1D662A5A-250B-5C43-A940-153B333F97AE}"/>
                </a:ext>
              </a:extLst>
            </p:cNvPr>
            <p:cNvSpPr>
              <a:spLocks noChangeShapeType="1"/>
            </p:cNvSpPr>
            <p:nvPr/>
          </p:nvSpPr>
          <p:spPr bwMode="auto">
            <a:xfrm>
              <a:off x="4422" y="303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56" name="Rectangle 59">
              <a:extLst>
                <a:ext uri="{FF2B5EF4-FFF2-40B4-BE49-F238E27FC236}">
                  <a16:creationId xmlns:a16="http://schemas.microsoft.com/office/drawing/2014/main" id="{C467817D-72BB-304A-907C-15078ACB986E}"/>
                </a:ext>
              </a:extLst>
            </p:cNvPr>
            <p:cNvSpPr>
              <a:spLocks noChangeArrowheads="1"/>
            </p:cNvSpPr>
            <p:nvPr/>
          </p:nvSpPr>
          <p:spPr bwMode="auto">
            <a:xfrm>
              <a:off x="4328"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357" name="Rectangle 60">
              <a:extLst>
                <a:ext uri="{FF2B5EF4-FFF2-40B4-BE49-F238E27FC236}">
                  <a16:creationId xmlns:a16="http://schemas.microsoft.com/office/drawing/2014/main" id="{C8B9E0B3-EA63-0E42-BAC5-67850547EF64}"/>
                </a:ext>
              </a:extLst>
            </p:cNvPr>
            <p:cNvSpPr>
              <a:spLocks noChangeArrowheads="1"/>
            </p:cNvSpPr>
            <p:nvPr/>
          </p:nvSpPr>
          <p:spPr bwMode="auto">
            <a:xfrm>
              <a:off x="4414" y="317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358" name="Rectangle 61">
              <a:extLst>
                <a:ext uri="{FF2B5EF4-FFF2-40B4-BE49-F238E27FC236}">
                  <a16:creationId xmlns:a16="http://schemas.microsoft.com/office/drawing/2014/main" id="{43E44E4D-C23B-D34F-9AD2-5DFAD5B50820}"/>
                </a:ext>
              </a:extLst>
            </p:cNvPr>
            <p:cNvSpPr>
              <a:spLocks noChangeArrowheads="1"/>
            </p:cNvSpPr>
            <p:nvPr/>
          </p:nvSpPr>
          <p:spPr bwMode="auto">
            <a:xfrm>
              <a:off x="4500" y="3172"/>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359" name="Rectangle 62">
              <a:extLst>
                <a:ext uri="{FF2B5EF4-FFF2-40B4-BE49-F238E27FC236}">
                  <a16:creationId xmlns:a16="http://schemas.microsoft.com/office/drawing/2014/main" id="{34AACE8E-FCF4-2846-85E1-B707176DB476}"/>
                </a:ext>
              </a:extLst>
            </p:cNvPr>
            <p:cNvSpPr>
              <a:spLocks noChangeArrowheads="1"/>
            </p:cNvSpPr>
            <p:nvPr/>
          </p:nvSpPr>
          <p:spPr bwMode="auto">
            <a:xfrm>
              <a:off x="4597"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360" name="Rectangle 63">
              <a:extLst>
                <a:ext uri="{FF2B5EF4-FFF2-40B4-BE49-F238E27FC236}">
                  <a16:creationId xmlns:a16="http://schemas.microsoft.com/office/drawing/2014/main" id="{C6EFAB4C-6FC0-5A44-9BD5-6EF789ED3EA2}"/>
                </a:ext>
              </a:extLst>
            </p:cNvPr>
            <p:cNvSpPr>
              <a:spLocks noChangeArrowheads="1"/>
            </p:cNvSpPr>
            <p:nvPr/>
          </p:nvSpPr>
          <p:spPr bwMode="auto">
            <a:xfrm>
              <a:off x="4693" y="317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grpSp>
      <p:sp>
        <p:nvSpPr>
          <p:cNvPr id="361" name="Line 69">
            <a:extLst>
              <a:ext uri="{FF2B5EF4-FFF2-40B4-BE49-F238E27FC236}">
                <a16:creationId xmlns:a16="http://schemas.microsoft.com/office/drawing/2014/main" id="{B12BA932-5325-874B-B19A-B088808F43F7}"/>
              </a:ext>
            </a:extLst>
          </p:cNvPr>
          <p:cNvSpPr>
            <a:spLocks noChangeShapeType="1"/>
          </p:cNvSpPr>
          <p:nvPr/>
        </p:nvSpPr>
        <p:spPr bwMode="auto">
          <a:xfrm>
            <a:off x="2317467" y="5052712"/>
            <a:ext cx="669131" cy="109538"/>
          </a:xfrm>
          <a:prstGeom prst="line">
            <a:avLst/>
          </a:prstGeom>
          <a:noFill/>
          <a:ln w="12700">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2" name="Line 70">
            <a:extLst>
              <a:ext uri="{FF2B5EF4-FFF2-40B4-BE49-F238E27FC236}">
                <a16:creationId xmlns:a16="http://schemas.microsoft.com/office/drawing/2014/main" id="{9B0EC571-15F5-F54A-9590-2FC0C5F87261}"/>
              </a:ext>
            </a:extLst>
          </p:cNvPr>
          <p:cNvSpPr>
            <a:spLocks noChangeShapeType="1"/>
          </p:cNvSpPr>
          <p:nvPr/>
        </p:nvSpPr>
        <p:spPr bwMode="auto">
          <a:xfrm>
            <a:off x="3581910" y="5153916"/>
            <a:ext cx="1034653" cy="164306"/>
          </a:xfrm>
          <a:prstGeom prst="line">
            <a:avLst/>
          </a:prstGeom>
          <a:noFill/>
          <a:ln w="12700">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3" name="Line 71">
            <a:extLst>
              <a:ext uri="{FF2B5EF4-FFF2-40B4-BE49-F238E27FC236}">
                <a16:creationId xmlns:a16="http://schemas.microsoft.com/office/drawing/2014/main" id="{0CC82D8C-ED1C-6E42-9BF1-DA1481F0EEE6}"/>
              </a:ext>
            </a:extLst>
          </p:cNvPr>
          <p:cNvSpPr>
            <a:spLocks noChangeShapeType="1"/>
          </p:cNvSpPr>
          <p:nvPr/>
        </p:nvSpPr>
        <p:spPr bwMode="auto">
          <a:xfrm flipV="1">
            <a:off x="5254738" y="4988419"/>
            <a:ext cx="770335" cy="320278"/>
          </a:xfrm>
          <a:prstGeom prst="line">
            <a:avLst/>
          </a:prstGeom>
          <a:noFill/>
          <a:ln w="12700">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4" name="Oval 72">
            <a:extLst>
              <a:ext uri="{FF2B5EF4-FFF2-40B4-BE49-F238E27FC236}">
                <a16:creationId xmlns:a16="http://schemas.microsoft.com/office/drawing/2014/main" id="{0B743518-B7A3-D649-BBB1-081C12DD5412}"/>
              </a:ext>
            </a:extLst>
          </p:cNvPr>
          <p:cNvSpPr>
            <a:spLocks noChangeArrowheads="1"/>
          </p:cNvSpPr>
          <p:nvPr/>
        </p:nvSpPr>
        <p:spPr bwMode="auto">
          <a:xfrm>
            <a:off x="1665004" y="4639566"/>
            <a:ext cx="219075" cy="183356"/>
          </a:xfrm>
          <a:prstGeom prst="ellipse">
            <a:avLst/>
          </a:prstGeom>
          <a:solidFill>
            <a:srgbClr val="FFFFFF"/>
          </a:solidFill>
          <a:ln w="12700">
            <a:solidFill>
              <a:srgbClr val="3333CC"/>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20000"/>
              </a:spcBef>
              <a:spcAft>
                <a:spcPct val="0"/>
              </a:spcAft>
              <a:buClr>
                <a:srgbClr val="3333CC"/>
              </a:buClr>
              <a:buSzPct val="85000"/>
              <a:defRPr/>
            </a:pPr>
            <a:r>
              <a:rPr lang="en-US" altLang="en-US" sz="1200" kern="0">
                <a:solidFill>
                  <a:srgbClr val="000000"/>
                </a:solidFill>
              </a:rPr>
              <a:t>1</a:t>
            </a:r>
            <a:endParaRPr lang="en-US" altLang="en-US" sz="1800" kern="0">
              <a:solidFill>
                <a:srgbClr val="000000"/>
              </a:solidFill>
            </a:endParaRPr>
          </a:p>
        </p:txBody>
      </p:sp>
      <p:sp>
        <p:nvSpPr>
          <p:cNvPr id="365" name="Oval 74">
            <a:extLst>
              <a:ext uri="{FF2B5EF4-FFF2-40B4-BE49-F238E27FC236}">
                <a16:creationId xmlns:a16="http://schemas.microsoft.com/office/drawing/2014/main" id="{DC2768BB-DD45-4E4B-BBD1-C179D968FBBA}"/>
              </a:ext>
            </a:extLst>
          </p:cNvPr>
          <p:cNvSpPr>
            <a:spLocks noChangeArrowheads="1"/>
          </p:cNvSpPr>
          <p:nvPr/>
        </p:nvSpPr>
        <p:spPr bwMode="auto">
          <a:xfrm>
            <a:off x="2497250" y="5011041"/>
            <a:ext cx="219075" cy="183356"/>
          </a:xfrm>
          <a:prstGeom prst="ellipse">
            <a:avLst/>
          </a:prstGeom>
          <a:solidFill>
            <a:srgbClr val="FFFFFF"/>
          </a:solidFill>
          <a:ln w="12700">
            <a:solidFill>
              <a:srgbClr val="3333CC"/>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20000"/>
              </a:spcBef>
              <a:spcAft>
                <a:spcPct val="0"/>
              </a:spcAft>
              <a:buClr>
                <a:srgbClr val="3333CC"/>
              </a:buClr>
              <a:buSzPct val="85000"/>
              <a:defRPr/>
            </a:pPr>
            <a:r>
              <a:rPr lang="en-US" altLang="en-US" sz="1200" kern="0">
                <a:solidFill>
                  <a:srgbClr val="000000"/>
                </a:solidFill>
              </a:rPr>
              <a:t>2</a:t>
            </a:r>
            <a:endParaRPr lang="en-US" altLang="en-US" sz="1800" kern="0">
              <a:solidFill>
                <a:srgbClr val="000000"/>
              </a:solidFill>
            </a:endParaRPr>
          </a:p>
        </p:txBody>
      </p:sp>
      <p:sp>
        <p:nvSpPr>
          <p:cNvPr id="366" name="Oval 75">
            <a:extLst>
              <a:ext uri="{FF2B5EF4-FFF2-40B4-BE49-F238E27FC236}">
                <a16:creationId xmlns:a16="http://schemas.microsoft.com/office/drawing/2014/main" id="{FC69D002-21E2-4843-8E47-2D7A1DFF3E9D}"/>
              </a:ext>
            </a:extLst>
          </p:cNvPr>
          <p:cNvSpPr>
            <a:spLocks noChangeArrowheads="1"/>
          </p:cNvSpPr>
          <p:nvPr/>
        </p:nvSpPr>
        <p:spPr bwMode="auto">
          <a:xfrm>
            <a:off x="3150904" y="5070572"/>
            <a:ext cx="219075" cy="183356"/>
          </a:xfrm>
          <a:prstGeom prst="ellipse">
            <a:avLst/>
          </a:prstGeom>
          <a:solidFill>
            <a:srgbClr val="FFFFFF"/>
          </a:solidFill>
          <a:ln w="12700">
            <a:solidFill>
              <a:srgbClr val="3333CC"/>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20000"/>
              </a:spcBef>
              <a:spcAft>
                <a:spcPct val="0"/>
              </a:spcAft>
              <a:buClr>
                <a:srgbClr val="3333CC"/>
              </a:buClr>
              <a:buSzPct val="85000"/>
              <a:defRPr/>
            </a:pPr>
            <a:r>
              <a:rPr lang="en-US" altLang="en-US" sz="1200" kern="0" dirty="0">
                <a:solidFill>
                  <a:srgbClr val="000000"/>
                </a:solidFill>
              </a:rPr>
              <a:t>3</a:t>
            </a:r>
            <a:endParaRPr lang="en-US" altLang="en-US" sz="1800" kern="0" dirty="0">
              <a:solidFill>
                <a:srgbClr val="000000"/>
              </a:solidFill>
            </a:endParaRPr>
          </a:p>
        </p:txBody>
      </p:sp>
      <p:sp>
        <p:nvSpPr>
          <p:cNvPr id="367" name="Oval 76">
            <a:extLst>
              <a:ext uri="{FF2B5EF4-FFF2-40B4-BE49-F238E27FC236}">
                <a16:creationId xmlns:a16="http://schemas.microsoft.com/office/drawing/2014/main" id="{81E42442-3779-D54A-9503-408605D98DA8}"/>
              </a:ext>
            </a:extLst>
          </p:cNvPr>
          <p:cNvSpPr>
            <a:spLocks noChangeArrowheads="1"/>
          </p:cNvSpPr>
          <p:nvPr/>
        </p:nvSpPr>
        <p:spPr bwMode="auto">
          <a:xfrm>
            <a:off x="3984341" y="5134866"/>
            <a:ext cx="219075" cy="183356"/>
          </a:xfrm>
          <a:prstGeom prst="ellipse">
            <a:avLst/>
          </a:prstGeom>
          <a:solidFill>
            <a:srgbClr val="FFFFFF"/>
          </a:solidFill>
          <a:ln w="12700">
            <a:solidFill>
              <a:srgbClr val="3333CC"/>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20000"/>
              </a:spcBef>
              <a:spcAft>
                <a:spcPct val="0"/>
              </a:spcAft>
              <a:buClr>
                <a:srgbClr val="3333CC"/>
              </a:buClr>
              <a:buSzPct val="85000"/>
              <a:defRPr/>
            </a:pPr>
            <a:r>
              <a:rPr lang="en-US" altLang="en-US" sz="1200" kern="0">
                <a:solidFill>
                  <a:srgbClr val="000000"/>
                </a:solidFill>
              </a:rPr>
              <a:t>4</a:t>
            </a:r>
            <a:endParaRPr lang="en-US" altLang="en-US" sz="1800" kern="0">
              <a:solidFill>
                <a:srgbClr val="000000"/>
              </a:solidFill>
            </a:endParaRPr>
          </a:p>
        </p:txBody>
      </p:sp>
      <p:sp>
        <p:nvSpPr>
          <p:cNvPr id="368" name="Oval 77">
            <a:extLst>
              <a:ext uri="{FF2B5EF4-FFF2-40B4-BE49-F238E27FC236}">
                <a16:creationId xmlns:a16="http://schemas.microsoft.com/office/drawing/2014/main" id="{B036CC3D-838C-C54C-AC10-70245E28B484}"/>
              </a:ext>
            </a:extLst>
          </p:cNvPr>
          <p:cNvSpPr>
            <a:spLocks noChangeArrowheads="1"/>
          </p:cNvSpPr>
          <p:nvPr/>
        </p:nvSpPr>
        <p:spPr bwMode="auto">
          <a:xfrm>
            <a:off x="4813016" y="5383707"/>
            <a:ext cx="219075" cy="183356"/>
          </a:xfrm>
          <a:prstGeom prst="ellipse">
            <a:avLst/>
          </a:prstGeom>
          <a:solidFill>
            <a:srgbClr val="FFFFFF"/>
          </a:solidFill>
          <a:ln w="12700">
            <a:solidFill>
              <a:srgbClr val="3333CC"/>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20000"/>
              </a:spcBef>
              <a:spcAft>
                <a:spcPct val="0"/>
              </a:spcAft>
              <a:buClr>
                <a:srgbClr val="3333CC"/>
              </a:buClr>
              <a:buSzPct val="85000"/>
              <a:defRPr/>
            </a:pPr>
            <a:r>
              <a:rPr lang="en-US" altLang="en-US" sz="1200" kern="0">
                <a:solidFill>
                  <a:srgbClr val="000000"/>
                </a:solidFill>
              </a:rPr>
              <a:t>5</a:t>
            </a:r>
            <a:endParaRPr lang="en-US" altLang="en-US" sz="1800" kern="0">
              <a:solidFill>
                <a:srgbClr val="000000"/>
              </a:solidFill>
            </a:endParaRPr>
          </a:p>
        </p:txBody>
      </p:sp>
      <p:sp>
        <p:nvSpPr>
          <p:cNvPr id="369" name="Oval 78">
            <a:extLst>
              <a:ext uri="{FF2B5EF4-FFF2-40B4-BE49-F238E27FC236}">
                <a16:creationId xmlns:a16="http://schemas.microsoft.com/office/drawing/2014/main" id="{09AB63F1-4A13-9347-B64D-46DAF636F794}"/>
              </a:ext>
            </a:extLst>
          </p:cNvPr>
          <p:cNvSpPr>
            <a:spLocks noChangeArrowheads="1"/>
          </p:cNvSpPr>
          <p:nvPr/>
        </p:nvSpPr>
        <p:spPr bwMode="auto">
          <a:xfrm>
            <a:off x="5504769" y="5061047"/>
            <a:ext cx="219075" cy="183356"/>
          </a:xfrm>
          <a:prstGeom prst="ellipse">
            <a:avLst/>
          </a:prstGeom>
          <a:solidFill>
            <a:srgbClr val="FFFFFF"/>
          </a:solidFill>
          <a:ln w="12700">
            <a:solidFill>
              <a:srgbClr val="3333CC"/>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20000"/>
              </a:spcBef>
              <a:spcAft>
                <a:spcPct val="0"/>
              </a:spcAft>
              <a:buClr>
                <a:srgbClr val="3333CC"/>
              </a:buClr>
              <a:buSzPct val="85000"/>
              <a:defRPr/>
            </a:pPr>
            <a:r>
              <a:rPr lang="en-US" altLang="en-US" sz="1200" kern="0">
                <a:solidFill>
                  <a:srgbClr val="000000"/>
                </a:solidFill>
              </a:rPr>
              <a:t>6</a:t>
            </a:r>
            <a:endParaRPr lang="en-US" altLang="en-US" sz="1800" kern="0">
              <a:solidFill>
                <a:srgbClr val="000000"/>
              </a:solidFill>
            </a:endParaRPr>
          </a:p>
        </p:txBody>
      </p:sp>
      <p:sp>
        <p:nvSpPr>
          <p:cNvPr id="370" name="Text Box 95">
            <a:extLst>
              <a:ext uri="{FF2B5EF4-FFF2-40B4-BE49-F238E27FC236}">
                <a16:creationId xmlns:a16="http://schemas.microsoft.com/office/drawing/2014/main" id="{9D22DFF5-0D8D-6349-BC46-AB22D2F2BB01}"/>
              </a:ext>
            </a:extLst>
          </p:cNvPr>
          <p:cNvSpPr txBox="1">
            <a:spLocks noChangeArrowheads="1"/>
          </p:cNvSpPr>
          <p:nvPr/>
        </p:nvSpPr>
        <p:spPr bwMode="auto">
          <a:xfrm>
            <a:off x="2613931" y="5483719"/>
            <a:ext cx="1463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257175" indent="-257175" defTabSz="685800" eaLnBrk="0" fontAlgn="base" hangingPunct="0">
              <a:spcBef>
                <a:spcPct val="20000"/>
              </a:spcBef>
              <a:spcAft>
                <a:spcPct val="0"/>
              </a:spcAft>
              <a:buClr>
                <a:srgbClr val="3333CC"/>
              </a:buClr>
              <a:buSzPct val="85000"/>
              <a:defRPr/>
            </a:pPr>
            <a:r>
              <a:rPr lang="en-US" altLang="en-US" sz="1200" kern="0">
                <a:solidFill>
                  <a:srgbClr val="000000"/>
                </a:solidFill>
              </a:rPr>
              <a:t>Alice</a:t>
            </a:r>
            <a:r>
              <a:rPr lang="ja-JP" altLang="en-US" sz="1200" kern="0">
                <a:solidFill>
                  <a:srgbClr val="000000"/>
                </a:solidFill>
              </a:rPr>
              <a:t>’</a:t>
            </a:r>
            <a:r>
              <a:rPr lang="en-US" altLang="ja-JP" sz="1200" kern="0">
                <a:solidFill>
                  <a:srgbClr val="000000"/>
                </a:solidFill>
              </a:rPr>
              <a:t>s mail server</a:t>
            </a:r>
            <a:endParaRPr lang="en-US" altLang="en-US" sz="1200" kern="0">
              <a:solidFill>
                <a:srgbClr val="000000"/>
              </a:solidFill>
            </a:endParaRPr>
          </a:p>
        </p:txBody>
      </p:sp>
      <p:sp>
        <p:nvSpPr>
          <p:cNvPr id="371" name="Text Box 96">
            <a:extLst>
              <a:ext uri="{FF2B5EF4-FFF2-40B4-BE49-F238E27FC236}">
                <a16:creationId xmlns:a16="http://schemas.microsoft.com/office/drawing/2014/main" id="{3CCDA2E2-AC99-0045-BA7F-F3C92F51CD14}"/>
              </a:ext>
            </a:extLst>
          </p:cNvPr>
          <p:cNvSpPr txBox="1">
            <a:spLocks noChangeArrowheads="1"/>
          </p:cNvSpPr>
          <p:nvPr/>
        </p:nvSpPr>
        <p:spPr bwMode="auto">
          <a:xfrm>
            <a:off x="4320098" y="5531344"/>
            <a:ext cx="14045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257175" indent="-257175" defTabSz="685800" eaLnBrk="0" fontAlgn="base" hangingPunct="0">
              <a:spcBef>
                <a:spcPct val="20000"/>
              </a:spcBef>
              <a:spcAft>
                <a:spcPct val="0"/>
              </a:spcAft>
              <a:buClr>
                <a:srgbClr val="3333CC"/>
              </a:buClr>
              <a:buSzPct val="85000"/>
              <a:defRPr/>
            </a:pPr>
            <a:r>
              <a:rPr lang="en-US" altLang="en-US" sz="1200" kern="0">
                <a:solidFill>
                  <a:srgbClr val="000000"/>
                </a:solidFill>
              </a:rPr>
              <a:t>Bob</a:t>
            </a:r>
            <a:r>
              <a:rPr lang="ja-JP" altLang="en-US" sz="1200" kern="0">
                <a:solidFill>
                  <a:srgbClr val="000000"/>
                </a:solidFill>
              </a:rPr>
              <a:t>’</a:t>
            </a:r>
            <a:r>
              <a:rPr lang="en-US" altLang="ja-JP" sz="1200" kern="0">
                <a:solidFill>
                  <a:srgbClr val="000000"/>
                </a:solidFill>
              </a:rPr>
              <a:t>s mail server</a:t>
            </a:r>
            <a:endParaRPr lang="en-US" altLang="en-US" sz="1200" kern="0">
              <a:solidFill>
                <a:srgbClr val="000000"/>
              </a:solidFill>
            </a:endParaRPr>
          </a:p>
        </p:txBody>
      </p:sp>
      <p:grpSp>
        <p:nvGrpSpPr>
          <p:cNvPr id="372" name="Group 169">
            <a:extLst>
              <a:ext uri="{FF2B5EF4-FFF2-40B4-BE49-F238E27FC236}">
                <a16:creationId xmlns:a16="http://schemas.microsoft.com/office/drawing/2014/main" id="{6766002A-66B6-B64B-AAEB-F427F3791233}"/>
              </a:ext>
            </a:extLst>
          </p:cNvPr>
          <p:cNvGrpSpPr>
            <a:grpSpLocks/>
          </p:cNvGrpSpPr>
          <p:nvPr/>
        </p:nvGrpSpPr>
        <p:grpSpPr bwMode="auto">
          <a:xfrm>
            <a:off x="5851241" y="4538363"/>
            <a:ext cx="708421" cy="790575"/>
            <a:chOff x="3554" y="550"/>
            <a:chExt cx="595" cy="664"/>
          </a:xfrm>
        </p:grpSpPr>
        <p:grpSp>
          <p:nvGrpSpPr>
            <p:cNvPr id="373" name="Group 170">
              <a:extLst>
                <a:ext uri="{FF2B5EF4-FFF2-40B4-BE49-F238E27FC236}">
                  <a16:creationId xmlns:a16="http://schemas.microsoft.com/office/drawing/2014/main" id="{95D43423-E726-764E-8062-2A3551E0959D}"/>
                </a:ext>
              </a:extLst>
            </p:cNvPr>
            <p:cNvGrpSpPr>
              <a:grpSpLocks/>
            </p:cNvGrpSpPr>
            <p:nvPr/>
          </p:nvGrpSpPr>
          <p:grpSpPr bwMode="auto">
            <a:xfrm>
              <a:off x="3588" y="692"/>
              <a:ext cx="561" cy="522"/>
              <a:chOff x="-44" y="1473"/>
              <a:chExt cx="981" cy="1105"/>
            </a:xfrm>
          </p:grpSpPr>
          <p:pic>
            <p:nvPicPr>
              <p:cNvPr id="376" name="Picture 171" descr="desktop_computer_stylized_medium">
                <a:extLst>
                  <a:ext uri="{FF2B5EF4-FFF2-40B4-BE49-F238E27FC236}">
                    <a16:creationId xmlns:a16="http://schemas.microsoft.com/office/drawing/2014/main" id="{5015A0EC-AAF7-5845-870F-AC72079C9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 name="Freeform 172">
                <a:extLst>
                  <a:ext uri="{FF2B5EF4-FFF2-40B4-BE49-F238E27FC236}">
                    <a16:creationId xmlns:a16="http://schemas.microsoft.com/office/drawing/2014/main" id="{85F221FD-96E4-6C47-B178-8A95ACD6B795}"/>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sp>
          <p:nvSpPr>
            <p:cNvPr id="374" name="Rectangle 115">
              <a:extLst>
                <a:ext uri="{FF2B5EF4-FFF2-40B4-BE49-F238E27FC236}">
                  <a16:creationId xmlns:a16="http://schemas.microsoft.com/office/drawing/2014/main" id="{3D96246A-1605-AF45-A4B0-F085DAAC3C51}"/>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375" name="Text Box 116">
              <a:extLst>
                <a:ext uri="{FF2B5EF4-FFF2-40B4-BE49-F238E27FC236}">
                  <a16:creationId xmlns:a16="http://schemas.microsoft.com/office/drawing/2014/main" id="{5136D042-DF2A-484C-9882-7FBDD9644725}"/>
                </a:ext>
              </a:extLst>
            </p:cNvPr>
            <p:cNvSpPr txBox="1">
              <a:spLocks noChangeArrowheads="1"/>
            </p:cNvSpPr>
            <p:nvPr/>
          </p:nvSpPr>
          <p:spPr bwMode="auto">
            <a:xfrm>
              <a:off x="3554" y="550"/>
              <a:ext cx="47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000000"/>
                  </a:solidFill>
                </a:rPr>
                <a:t>user</a:t>
              </a:r>
            </a:p>
            <a:p>
              <a:pPr algn="ctr" defTabSz="685800" eaLnBrk="0" fontAlgn="base" hangingPunct="0">
                <a:spcBef>
                  <a:spcPct val="0"/>
                </a:spcBef>
                <a:spcAft>
                  <a:spcPct val="0"/>
                </a:spcAft>
                <a:defRPr/>
              </a:pPr>
              <a:r>
                <a:rPr lang="en-US" altLang="en-US" sz="1200" kern="0">
                  <a:solidFill>
                    <a:srgbClr val="000000"/>
                  </a:solidFill>
                </a:rPr>
                <a:t>agent</a:t>
              </a:r>
              <a:endParaRPr lang="en-US" altLang="en-US" sz="1800" kern="0">
                <a:solidFill>
                  <a:srgbClr val="000000"/>
                </a:solidFill>
              </a:endParaRPr>
            </a:p>
          </p:txBody>
        </p:sp>
      </p:grpSp>
      <p:sp>
        <p:nvSpPr>
          <p:cNvPr id="378" name="Rectangle 3">
            <a:extLst>
              <a:ext uri="{FF2B5EF4-FFF2-40B4-BE49-F238E27FC236}">
                <a16:creationId xmlns:a16="http://schemas.microsoft.com/office/drawing/2014/main" id="{9BFC42AA-8BB5-8E46-A741-D3C4DA9BB457}"/>
              </a:ext>
            </a:extLst>
          </p:cNvPr>
          <p:cNvSpPr txBox="1">
            <a:spLocks noChangeArrowheads="1"/>
          </p:cNvSpPr>
          <p:nvPr/>
        </p:nvSpPr>
        <p:spPr>
          <a:xfrm>
            <a:off x="546664" y="2567226"/>
            <a:ext cx="3803367" cy="827523"/>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1800" dirty="0">
                <a:ea typeface="ＭＳ Ｐゴシック" panose="020B0600070205080204" pitchFamily="34" charset="-128"/>
              </a:rPr>
              <a:t>2) Alice’</a:t>
            </a:r>
            <a:r>
              <a:rPr lang="en-US" altLang="ja-JP" sz="1800" dirty="0">
                <a:ea typeface="ＭＳ Ｐゴシック" panose="020B0600070205080204" pitchFamily="34" charset="-128"/>
              </a:rPr>
              <a:t>s UA sends message to her mail server; message placed in message queue</a:t>
            </a:r>
          </a:p>
        </p:txBody>
      </p:sp>
      <p:sp>
        <p:nvSpPr>
          <p:cNvPr id="379" name="Rectangle 3">
            <a:extLst>
              <a:ext uri="{FF2B5EF4-FFF2-40B4-BE49-F238E27FC236}">
                <a16:creationId xmlns:a16="http://schemas.microsoft.com/office/drawing/2014/main" id="{F0BDE075-A22F-B64C-827B-4198952A13ED}"/>
              </a:ext>
            </a:extLst>
          </p:cNvPr>
          <p:cNvSpPr txBox="1">
            <a:spLocks noChangeArrowheads="1"/>
          </p:cNvSpPr>
          <p:nvPr/>
        </p:nvSpPr>
        <p:spPr>
          <a:xfrm>
            <a:off x="554674" y="3431489"/>
            <a:ext cx="4086550" cy="816883"/>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1800" dirty="0">
                <a:ea typeface="ＭＳ Ｐゴシック" panose="020B0600070205080204" pitchFamily="34" charset="-128"/>
              </a:rPr>
              <a:t>3) client side of SMTP opens TCP connection with Bob’</a:t>
            </a:r>
            <a:r>
              <a:rPr lang="en-US" altLang="ja-JP" sz="1800" dirty="0">
                <a:ea typeface="ＭＳ Ｐゴシック" panose="020B0600070205080204" pitchFamily="34" charset="-128"/>
              </a:rPr>
              <a:t>s mail server</a:t>
            </a:r>
            <a:endParaRPr lang="en-US" altLang="en-US" sz="1800" dirty="0">
              <a:ea typeface="ＭＳ Ｐゴシック" panose="020B0600070205080204" pitchFamily="34" charset="-128"/>
            </a:endParaRPr>
          </a:p>
        </p:txBody>
      </p:sp>
      <p:sp>
        <p:nvSpPr>
          <p:cNvPr id="380" name="Rectangle 4">
            <a:extLst>
              <a:ext uri="{FF2B5EF4-FFF2-40B4-BE49-F238E27FC236}">
                <a16:creationId xmlns:a16="http://schemas.microsoft.com/office/drawing/2014/main" id="{DFD69930-AC55-F14B-9151-A849CFC023A8}"/>
              </a:ext>
            </a:extLst>
          </p:cNvPr>
          <p:cNvSpPr txBox="1">
            <a:spLocks noChangeArrowheads="1"/>
          </p:cNvSpPr>
          <p:nvPr/>
        </p:nvSpPr>
        <p:spPr>
          <a:xfrm>
            <a:off x="4975067" y="2563918"/>
            <a:ext cx="2857500" cy="621506"/>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1800" dirty="0">
                <a:ea typeface="ＭＳ Ｐゴシック" panose="020B0600070205080204" pitchFamily="34" charset="-128"/>
              </a:rPr>
              <a:t>5) Bob’</a:t>
            </a:r>
            <a:r>
              <a:rPr lang="en-US" altLang="ja-JP" sz="1800" dirty="0">
                <a:ea typeface="ＭＳ Ｐゴシック" panose="020B0600070205080204" pitchFamily="34" charset="-128"/>
              </a:rPr>
              <a:t>s mail server places the message in Bob’s mailbox</a:t>
            </a:r>
          </a:p>
          <a:p>
            <a:pPr>
              <a:buFont typeface="Wingdings" pitchFamily="2" charset="2"/>
              <a:buNone/>
            </a:pPr>
            <a:endParaRPr lang="en-US" altLang="en-US" sz="1800" dirty="0">
              <a:latin typeface="Gill Sans MT" panose="020B0502020104020203" pitchFamily="34" charset="77"/>
              <a:ea typeface="ＭＳ Ｐゴシック" panose="020B0600070205080204" pitchFamily="34" charset="-128"/>
            </a:endParaRPr>
          </a:p>
        </p:txBody>
      </p:sp>
      <p:sp>
        <p:nvSpPr>
          <p:cNvPr id="381" name="Rectangle 4">
            <a:extLst>
              <a:ext uri="{FF2B5EF4-FFF2-40B4-BE49-F238E27FC236}">
                <a16:creationId xmlns:a16="http://schemas.microsoft.com/office/drawing/2014/main" id="{66D50C27-F2A0-6446-B161-62594C2D18D6}"/>
              </a:ext>
            </a:extLst>
          </p:cNvPr>
          <p:cNvSpPr txBox="1">
            <a:spLocks noChangeArrowheads="1"/>
          </p:cNvSpPr>
          <p:nvPr/>
        </p:nvSpPr>
        <p:spPr>
          <a:xfrm>
            <a:off x="4973072" y="3452322"/>
            <a:ext cx="2857500" cy="621506"/>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1800" dirty="0">
                <a:ea typeface="ＭＳ Ｐゴシック" panose="020B0600070205080204" pitchFamily="34" charset="-128"/>
              </a:rPr>
              <a:t>6) Bob invokes his user agent to read message</a:t>
            </a:r>
          </a:p>
          <a:p>
            <a:pPr>
              <a:buFont typeface="Wingdings" pitchFamily="2" charset="2"/>
              <a:buNone/>
            </a:pPr>
            <a:endParaRPr lang="en-US" altLang="en-US" sz="1650" dirty="0">
              <a:latin typeface="Gill Sans MT" panose="020B0502020104020203" pitchFamily="34" charset="77"/>
              <a:ea typeface="ＭＳ Ｐゴシック" panose="020B0600070205080204" pitchFamily="34" charset="-128"/>
            </a:endParaRPr>
          </a:p>
        </p:txBody>
      </p:sp>
    </p:spTree>
    <p:extLst>
      <p:ext uri="{BB962C8B-B14F-4D97-AF65-F5344CB8AC3E}">
        <p14:creationId xmlns:p14="http://schemas.microsoft.com/office/powerpoint/2010/main" val="269514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dissolve">
                                      <p:cBhvr>
                                        <p:cTn id="7" dur="500"/>
                                        <p:tgtEl>
                                          <p:spTgt spid="37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1"/>
                                        </p:tgtEl>
                                        <p:attrNameLst>
                                          <p:attrName>style.visibility</p:attrName>
                                        </p:attrNameLst>
                                      </p:cBhvr>
                                      <p:to>
                                        <p:strVal val="visible"/>
                                      </p:to>
                                    </p:set>
                                    <p:animEffect transition="in" filter="dissolve">
                                      <p:cBhvr>
                                        <p:cTn id="10" dur="500"/>
                                        <p:tgtEl>
                                          <p:spTgt spid="36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65"/>
                                        </p:tgtEl>
                                        <p:attrNameLst>
                                          <p:attrName>style.visibility</p:attrName>
                                        </p:attrNameLst>
                                      </p:cBhvr>
                                      <p:to>
                                        <p:strVal val="visible"/>
                                      </p:to>
                                    </p:set>
                                    <p:animEffect transition="in" filter="dissolve">
                                      <p:cBhvr>
                                        <p:cTn id="13" dur="500"/>
                                        <p:tgtEl>
                                          <p:spTgt spid="36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66"/>
                                        </p:tgtEl>
                                        <p:attrNameLst>
                                          <p:attrName>style.visibility</p:attrName>
                                        </p:attrNameLst>
                                      </p:cBhvr>
                                      <p:to>
                                        <p:strVal val="visible"/>
                                      </p:to>
                                    </p:set>
                                    <p:animEffect transition="in" filter="dissolve">
                                      <p:cBhvr>
                                        <p:cTn id="18" dur="500"/>
                                        <p:tgtEl>
                                          <p:spTgt spid="36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79"/>
                                        </p:tgtEl>
                                        <p:attrNameLst>
                                          <p:attrName>style.visibility</p:attrName>
                                        </p:attrNameLst>
                                      </p:cBhvr>
                                      <p:to>
                                        <p:strVal val="visible"/>
                                      </p:to>
                                    </p:set>
                                    <p:animEffect transition="in" filter="dissolve">
                                      <p:cBhvr>
                                        <p:cTn id="21" dur="500"/>
                                        <p:tgtEl>
                                          <p:spTgt spid="37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dissolve">
                                      <p:cBhvr>
                                        <p:cTn id="26" dur="500"/>
                                        <p:tgtEl>
                                          <p:spTgt spid="79"/>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62"/>
                                        </p:tgtEl>
                                        <p:attrNameLst>
                                          <p:attrName>style.visibility</p:attrName>
                                        </p:attrNameLst>
                                      </p:cBhvr>
                                      <p:to>
                                        <p:strVal val="visible"/>
                                      </p:to>
                                    </p:set>
                                    <p:animEffect transition="in" filter="dissolve">
                                      <p:cBhvr>
                                        <p:cTn id="29" dur="500"/>
                                        <p:tgtEl>
                                          <p:spTgt spid="36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67"/>
                                        </p:tgtEl>
                                        <p:attrNameLst>
                                          <p:attrName>style.visibility</p:attrName>
                                        </p:attrNameLst>
                                      </p:cBhvr>
                                      <p:to>
                                        <p:strVal val="visible"/>
                                      </p:to>
                                    </p:set>
                                    <p:animEffect transition="in" filter="dissolve">
                                      <p:cBhvr>
                                        <p:cTn id="32" dur="500"/>
                                        <p:tgtEl>
                                          <p:spTgt spid="36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8"/>
                                        </p:tgtEl>
                                        <p:attrNameLst>
                                          <p:attrName>style.visibility</p:attrName>
                                        </p:attrNameLst>
                                      </p:cBhvr>
                                      <p:to>
                                        <p:strVal val="visible"/>
                                      </p:to>
                                    </p:set>
                                    <p:animEffect transition="in" filter="dissolve">
                                      <p:cBhvr>
                                        <p:cTn id="37" dur="500"/>
                                        <p:tgtEl>
                                          <p:spTgt spid="36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80"/>
                                        </p:tgtEl>
                                        <p:attrNameLst>
                                          <p:attrName>style.visibility</p:attrName>
                                        </p:attrNameLst>
                                      </p:cBhvr>
                                      <p:to>
                                        <p:strVal val="visible"/>
                                      </p:to>
                                    </p:set>
                                    <p:animEffect transition="in" filter="dissolve">
                                      <p:cBhvr>
                                        <p:cTn id="40" dur="500"/>
                                        <p:tgtEl>
                                          <p:spTgt spid="38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81"/>
                                        </p:tgtEl>
                                        <p:attrNameLst>
                                          <p:attrName>style.visibility</p:attrName>
                                        </p:attrNameLst>
                                      </p:cBhvr>
                                      <p:to>
                                        <p:strVal val="visible"/>
                                      </p:to>
                                    </p:set>
                                    <p:animEffect transition="in" filter="dissolve">
                                      <p:cBhvr>
                                        <p:cTn id="45" dur="500"/>
                                        <p:tgtEl>
                                          <p:spTgt spid="38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63"/>
                                        </p:tgtEl>
                                        <p:attrNameLst>
                                          <p:attrName>style.visibility</p:attrName>
                                        </p:attrNameLst>
                                      </p:cBhvr>
                                      <p:to>
                                        <p:strVal val="visible"/>
                                      </p:to>
                                    </p:set>
                                    <p:animEffect transition="in" filter="dissolve">
                                      <p:cBhvr>
                                        <p:cTn id="48" dur="500"/>
                                        <p:tgtEl>
                                          <p:spTgt spid="36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69"/>
                                        </p:tgtEl>
                                        <p:attrNameLst>
                                          <p:attrName>style.visibility</p:attrName>
                                        </p:attrNameLst>
                                      </p:cBhvr>
                                      <p:to>
                                        <p:strVal val="visible"/>
                                      </p:to>
                                    </p:set>
                                    <p:animEffect transition="in" filter="dissolve">
                                      <p:cBhvr>
                                        <p:cTn id="51" dur="5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361" grpId="0" animBg="1"/>
      <p:bldP spid="362" grpId="0" animBg="1"/>
      <p:bldP spid="363" grpId="0" animBg="1"/>
      <p:bldP spid="365" grpId="0" animBg="1"/>
      <p:bldP spid="366" grpId="0" animBg="1"/>
      <p:bldP spid="367" grpId="0" animBg="1"/>
      <p:bldP spid="368" grpId="0" animBg="1"/>
      <p:bldP spid="369" grpId="0" animBg="1"/>
      <p:bldP spid="378" grpId="0"/>
      <p:bldP spid="379" grpId="0"/>
      <p:bldP spid="380" grpId="0"/>
      <p:bldP spid="38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rPr>
              <a:t>Sample SMTP interaction</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39</a:t>
            </a:fld>
            <a:endParaRPr lang="en-US" dirty="0"/>
          </a:p>
        </p:txBody>
      </p:sp>
      <p:sp>
        <p:nvSpPr>
          <p:cNvPr id="133" name="Rectangle 3">
            <a:extLst>
              <a:ext uri="{FF2B5EF4-FFF2-40B4-BE49-F238E27FC236}">
                <a16:creationId xmlns:a16="http://schemas.microsoft.com/office/drawing/2014/main" id="{D5CD8C7F-9F1D-3848-BEE3-38D59C4030C6}"/>
              </a:ext>
            </a:extLst>
          </p:cNvPr>
          <p:cNvSpPr>
            <a:spLocks noChangeArrowheads="1"/>
          </p:cNvSpPr>
          <p:nvPr/>
        </p:nvSpPr>
        <p:spPr bwMode="auto">
          <a:xfrm>
            <a:off x="870747" y="1745210"/>
            <a:ext cx="7402989"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500" b="1" dirty="0">
                <a:latin typeface="Courier New" panose="02070309020205020404" pitchFamily="49" charset="0"/>
              </a:rPr>
              <a:t>     </a:t>
            </a:r>
            <a:r>
              <a:rPr lang="en-US" altLang="en-US" sz="1650" b="1" dirty="0">
                <a:latin typeface="Courier New" panose="02070309020205020404" pitchFamily="49" charset="0"/>
              </a:rPr>
              <a:t>S: 220 </a:t>
            </a:r>
            <a:r>
              <a:rPr lang="en-US" altLang="en-US" sz="1650" b="1" dirty="0" err="1">
                <a:latin typeface="Courier New" panose="02070309020205020404" pitchFamily="49" charset="0"/>
              </a:rPr>
              <a:t>hamburger.edu</a:t>
            </a:r>
            <a:r>
              <a:rPr lang="en-US" altLang="en-US" sz="1650" b="1" dirty="0">
                <a:latin typeface="Courier New" panose="02070309020205020404" pitchFamily="49" charset="0"/>
              </a:rPr>
              <a:t> </a:t>
            </a:r>
          </a:p>
          <a:p>
            <a:pPr>
              <a:spcBef>
                <a:spcPct val="0"/>
              </a:spcBef>
              <a:buClrTx/>
              <a:buSzTx/>
              <a:buFontTx/>
              <a:buNone/>
            </a:pPr>
            <a:r>
              <a:rPr lang="en-US" altLang="en-US" sz="1650" b="1" dirty="0">
                <a:latin typeface="Courier New" panose="02070309020205020404" pitchFamily="49" charset="0"/>
              </a:rPr>
              <a:t>     C: HELO </a:t>
            </a:r>
            <a:r>
              <a:rPr lang="en-US" altLang="en-US" sz="1650" b="1" dirty="0" err="1">
                <a:latin typeface="Courier New" panose="02070309020205020404" pitchFamily="49" charset="0"/>
              </a:rPr>
              <a:t>crepes.fr</a:t>
            </a:r>
            <a:r>
              <a:rPr lang="en-US" altLang="en-US" sz="1650" b="1" dirty="0">
                <a:latin typeface="Courier New" panose="02070309020205020404" pitchFamily="49" charset="0"/>
              </a:rPr>
              <a:t> </a:t>
            </a:r>
          </a:p>
          <a:p>
            <a:pPr>
              <a:spcBef>
                <a:spcPct val="0"/>
              </a:spcBef>
              <a:buClrTx/>
              <a:buSzTx/>
              <a:buFontTx/>
              <a:buNone/>
            </a:pPr>
            <a:r>
              <a:rPr lang="en-US" altLang="en-US" sz="1650" b="1" dirty="0">
                <a:latin typeface="Courier New" panose="02070309020205020404" pitchFamily="49" charset="0"/>
              </a:rPr>
              <a:t>     S: 250  Hello </a:t>
            </a:r>
            <a:r>
              <a:rPr lang="en-US" altLang="en-US" sz="1650" b="1" dirty="0" err="1">
                <a:latin typeface="Courier New" panose="02070309020205020404" pitchFamily="49" charset="0"/>
              </a:rPr>
              <a:t>crepes.fr</a:t>
            </a:r>
            <a:r>
              <a:rPr lang="en-US" altLang="en-US" sz="1650" b="1" dirty="0">
                <a:latin typeface="Courier New" panose="02070309020205020404" pitchFamily="49" charset="0"/>
              </a:rPr>
              <a:t>, pleased to meet you </a:t>
            </a:r>
          </a:p>
          <a:p>
            <a:pPr>
              <a:spcBef>
                <a:spcPct val="0"/>
              </a:spcBef>
              <a:buClrTx/>
              <a:buSzTx/>
              <a:buFontTx/>
              <a:buNone/>
            </a:pPr>
            <a:r>
              <a:rPr lang="en-US" altLang="en-US" sz="1650" b="1" dirty="0">
                <a:latin typeface="Courier New" panose="02070309020205020404" pitchFamily="49" charset="0"/>
              </a:rPr>
              <a:t>     C: MAIL FROM: &lt;</a:t>
            </a:r>
            <a:r>
              <a:rPr lang="en-US" altLang="en-US" sz="1650" b="1" dirty="0" err="1">
                <a:latin typeface="Courier New" panose="02070309020205020404" pitchFamily="49" charset="0"/>
              </a:rPr>
              <a:t>alice@crepes.fr</a:t>
            </a:r>
            <a:r>
              <a:rPr lang="en-US" altLang="en-US" sz="1650" b="1" dirty="0">
                <a:latin typeface="Courier New" panose="02070309020205020404" pitchFamily="49" charset="0"/>
              </a:rPr>
              <a:t>&gt; </a:t>
            </a:r>
          </a:p>
          <a:p>
            <a:pPr>
              <a:spcBef>
                <a:spcPct val="0"/>
              </a:spcBef>
              <a:buClrTx/>
              <a:buSzTx/>
              <a:buFontTx/>
              <a:buNone/>
            </a:pPr>
            <a:r>
              <a:rPr lang="en-US" altLang="en-US" sz="1650" b="1" dirty="0">
                <a:latin typeface="Courier New" panose="02070309020205020404" pitchFamily="49" charset="0"/>
              </a:rPr>
              <a:t>     S: 250 </a:t>
            </a:r>
            <a:r>
              <a:rPr lang="en-US" altLang="en-US" sz="1650" b="1" dirty="0" err="1">
                <a:latin typeface="Courier New" panose="02070309020205020404" pitchFamily="49" charset="0"/>
              </a:rPr>
              <a:t>alice@crepes.fr</a:t>
            </a:r>
            <a:r>
              <a:rPr lang="en-US" altLang="en-US" sz="1650" b="1" dirty="0">
                <a:latin typeface="Courier New" panose="02070309020205020404" pitchFamily="49" charset="0"/>
              </a:rPr>
              <a:t>... Sender ok </a:t>
            </a:r>
          </a:p>
          <a:p>
            <a:pPr>
              <a:spcBef>
                <a:spcPct val="0"/>
              </a:spcBef>
              <a:buClrTx/>
              <a:buSzTx/>
              <a:buFontTx/>
              <a:buNone/>
            </a:pPr>
            <a:r>
              <a:rPr lang="en-US" altLang="en-US" sz="1650" b="1" dirty="0">
                <a:latin typeface="Courier New" panose="02070309020205020404" pitchFamily="49" charset="0"/>
              </a:rPr>
              <a:t>     C: RCPT TO: &lt;</a:t>
            </a:r>
            <a:r>
              <a:rPr lang="en-US" altLang="en-US" sz="1650" b="1" dirty="0" err="1">
                <a:latin typeface="Courier New" panose="02070309020205020404" pitchFamily="49" charset="0"/>
              </a:rPr>
              <a:t>bob@hamburger.edu</a:t>
            </a:r>
            <a:r>
              <a:rPr lang="en-US" altLang="en-US" sz="1650" b="1" dirty="0">
                <a:latin typeface="Courier New" panose="02070309020205020404" pitchFamily="49" charset="0"/>
              </a:rPr>
              <a:t>&gt; </a:t>
            </a:r>
          </a:p>
          <a:p>
            <a:pPr>
              <a:spcBef>
                <a:spcPct val="0"/>
              </a:spcBef>
              <a:buClrTx/>
              <a:buSzTx/>
              <a:buFontTx/>
              <a:buNone/>
            </a:pPr>
            <a:r>
              <a:rPr lang="en-US" altLang="en-US" sz="1650" b="1" dirty="0">
                <a:latin typeface="Courier New" panose="02070309020205020404" pitchFamily="49" charset="0"/>
              </a:rPr>
              <a:t>     S: 250 </a:t>
            </a:r>
            <a:r>
              <a:rPr lang="en-US" altLang="en-US" sz="1650" b="1" dirty="0" err="1">
                <a:latin typeface="Courier New" panose="02070309020205020404" pitchFamily="49" charset="0"/>
              </a:rPr>
              <a:t>bob@hamburger.edu</a:t>
            </a:r>
            <a:r>
              <a:rPr lang="en-US" altLang="en-US" sz="1650" b="1" dirty="0">
                <a:latin typeface="Courier New" panose="02070309020205020404" pitchFamily="49" charset="0"/>
              </a:rPr>
              <a:t> ... Recipient ok </a:t>
            </a:r>
          </a:p>
          <a:p>
            <a:pPr>
              <a:spcBef>
                <a:spcPct val="0"/>
              </a:spcBef>
              <a:buClrTx/>
              <a:buSzTx/>
              <a:buFontTx/>
              <a:buNone/>
            </a:pPr>
            <a:r>
              <a:rPr lang="en-US" altLang="en-US" sz="1650" b="1" dirty="0">
                <a:latin typeface="Courier New" panose="02070309020205020404" pitchFamily="49" charset="0"/>
              </a:rPr>
              <a:t>     C: DATA </a:t>
            </a:r>
          </a:p>
          <a:p>
            <a:pPr>
              <a:spcBef>
                <a:spcPct val="0"/>
              </a:spcBef>
              <a:buClrTx/>
              <a:buSzTx/>
              <a:buFontTx/>
              <a:buNone/>
            </a:pPr>
            <a:r>
              <a:rPr lang="en-US" altLang="en-US" sz="1650" b="1" dirty="0">
                <a:latin typeface="Courier New" panose="02070309020205020404" pitchFamily="49" charset="0"/>
              </a:rPr>
              <a:t>     S: 354 Enter mail, end with "." on a line by itself </a:t>
            </a:r>
          </a:p>
          <a:p>
            <a:pPr>
              <a:spcBef>
                <a:spcPct val="0"/>
              </a:spcBef>
              <a:buClrTx/>
              <a:buSzTx/>
              <a:buFontTx/>
              <a:buNone/>
            </a:pPr>
            <a:r>
              <a:rPr lang="en-US" altLang="en-US" sz="1650" b="1" dirty="0">
                <a:latin typeface="Courier New" panose="02070309020205020404" pitchFamily="49" charset="0"/>
              </a:rPr>
              <a:t>     C: Do you like ketchup? </a:t>
            </a:r>
          </a:p>
          <a:p>
            <a:pPr>
              <a:spcBef>
                <a:spcPct val="0"/>
              </a:spcBef>
              <a:buClrTx/>
              <a:buSzTx/>
              <a:buFontTx/>
              <a:buNone/>
            </a:pPr>
            <a:r>
              <a:rPr lang="en-US" altLang="en-US" sz="1650" b="1" dirty="0">
                <a:latin typeface="Courier New" panose="02070309020205020404" pitchFamily="49" charset="0"/>
              </a:rPr>
              <a:t>     C: How about pickles? </a:t>
            </a:r>
          </a:p>
          <a:p>
            <a:pPr>
              <a:spcBef>
                <a:spcPct val="0"/>
              </a:spcBef>
              <a:buClrTx/>
              <a:buSzTx/>
              <a:buFontTx/>
              <a:buNone/>
            </a:pPr>
            <a:r>
              <a:rPr lang="en-US" altLang="en-US" sz="1650" b="1" dirty="0">
                <a:latin typeface="Courier New" panose="02070309020205020404" pitchFamily="49" charset="0"/>
              </a:rPr>
              <a:t>     C: . </a:t>
            </a:r>
          </a:p>
          <a:p>
            <a:pPr>
              <a:spcBef>
                <a:spcPct val="0"/>
              </a:spcBef>
              <a:buClrTx/>
              <a:buSzTx/>
              <a:buFontTx/>
              <a:buNone/>
            </a:pPr>
            <a:r>
              <a:rPr lang="en-US" altLang="en-US" sz="1650" b="1" dirty="0">
                <a:latin typeface="Courier New" panose="02070309020205020404" pitchFamily="49" charset="0"/>
              </a:rPr>
              <a:t>     S: 250 Message accepted for delivery </a:t>
            </a:r>
          </a:p>
          <a:p>
            <a:pPr>
              <a:spcBef>
                <a:spcPct val="0"/>
              </a:spcBef>
              <a:buClrTx/>
              <a:buSzTx/>
              <a:buFontTx/>
              <a:buNone/>
            </a:pPr>
            <a:r>
              <a:rPr lang="en-US" altLang="en-US" sz="1650" b="1" dirty="0">
                <a:latin typeface="Courier New" panose="02070309020205020404" pitchFamily="49" charset="0"/>
              </a:rPr>
              <a:t>     C: QUIT </a:t>
            </a:r>
          </a:p>
          <a:p>
            <a:pPr>
              <a:spcBef>
                <a:spcPct val="0"/>
              </a:spcBef>
              <a:buClrTx/>
              <a:buSzTx/>
              <a:buFontTx/>
              <a:buNone/>
            </a:pPr>
            <a:r>
              <a:rPr lang="en-US" altLang="en-US" sz="1650" b="1" dirty="0">
                <a:latin typeface="Courier New" panose="02070309020205020404" pitchFamily="49" charset="0"/>
              </a:rPr>
              <a:t>     S: 221 </a:t>
            </a:r>
            <a:r>
              <a:rPr lang="en-US" altLang="en-US" sz="1650" b="1" dirty="0" err="1">
                <a:latin typeface="Courier New" panose="02070309020205020404" pitchFamily="49" charset="0"/>
              </a:rPr>
              <a:t>hamburger.edu</a:t>
            </a:r>
            <a:r>
              <a:rPr lang="en-US" altLang="en-US" sz="1650" b="1" dirty="0">
                <a:latin typeface="Courier New" panose="02070309020205020404" pitchFamily="49" charset="0"/>
              </a:rPr>
              <a:t> closing connection</a:t>
            </a:r>
            <a:endParaRPr lang="en-US" altLang="en-US" sz="1650" dirty="0">
              <a:latin typeface="Times New Roman" panose="02020603050405020304" pitchFamily="18" charset="0"/>
            </a:endParaRPr>
          </a:p>
        </p:txBody>
      </p:sp>
    </p:spTree>
    <p:extLst>
      <p:ext uri="{BB962C8B-B14F-4D97-AF65-F5344CB8AC3E}">
        <p14:creationId xmlns:p14="http://schemas.microsoft.com/office/powerpoint/2010/main" val="389241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79751"/>
            <a:ext cx="7886700" cy="670967"/>
          </a:xfrm>
        </p:spPr>
        <p:txBody>
          <a:bodyPr>
            <a:normAutofit/>
          </a:bodyPr>
          <a:lstStyle/>
          <a:p>
            <a:r>
              <a:rPr lang="en-US" altLang="en-US" dirty="0">
                <a:cs typeface="Calibri" panose="020F0502020204030204" pitchFamily="34" charset="0"/>
              </a:rPr>
              <a:t>Web and HTTP</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4</a:t>
            </a:fld>
            <a:endParaRPr lang="en-US" dirty="0"/>
          </a:p>
        </p:txBody>
      </p:sp>
      <p:sp>
        <p:nvSpPr>
          <p:cNvPr id="8" name="Rectangle 3">
            <a:extLst>
              <a:ext uri="{FF2B5EF4-FFF2-40B4-BE49-F238E27FC236}">
                <a16:creationId xmlns:a16="http://schemas.microsoft.com/office/drawing/2014/main" id="{2AB7AFB9-05B7-8F45-B2AB-A2B2DBC22CCE}"/>
              </a:ext>
            </a:extLst>
          </p:cNvPr>
          <p:cNvSpPr txBox="1">
            <a:spLocks noChangeArrowheads="1"/>
          </p:cNvSpPr>
          <p:nvPr/>
        </p:nvSpPr>
        <p:spPr>
          <a:xfrm>
            <a:off x="502046" y="2027067"/>
            <a:ext cx="8080644"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i="1" dirty="0">
                <a:ea typeface="ＭＳ Ｐゴシック" panose="020B0600070205080204" pitchFamily="34" charset="-128"/>
              </a:rPr>
              <a:t>First, a quick review…</a:t>
            </a:r>
          </a:p>
          <a:p>
            <a:pPr marL="345281" indent="-247650"/>
            <a:r>
              <a:rPr lang="en-US" altLang="en-US" sz="2400" dirty="0">
                <a:ea typeface="ＭＳ Ｐゴシック" panose="020B0600070205080204" pitchFamily="34" charset="-128"/>
              </a:rPr>
              <a:t>web page consists of </a:t>
            </a:r>
            <a:r>
              <a:rPr lang="en-US" altLang="en-US" sz="2400" i="1" dirty="0">
                <a:solidFill>
                  <a:srgbClr val="C00000"/>
                </a:solidFill>
                <a:ea typeface="ＭＳ Ｐゴシック" panose="020B0600070205080204" pitchFamily="34" charset="-128"/>
              </a:rPr>
              <a:t>objects, </a:t>
            </a:r>
            <a:r>
              <a:rPr lang="en-US" altLang="en-US" sz="2400" dirty="0">
                <a:ea typeface="ＭＳ Ｐゴシック" panose="020B0600070205080204" pitchFamily="34" charset="-128"/>
              </a:rPr>
              <a:t>each of</a:t>
            </a:r>
            <a:r>
              <a:rPr lang="en-US" altLang="en-US" sz="2400" i="1" dirty="0">
                <a:solidFill>
                  <a:srgbClr val="C00000"/>
                </a:solidFill>
                <a:ea typeface="ＭＳ Ｐゴシック" panose="020B0600070205080204" pitchFamily="34" charset="-128"/>
              </a:rPr>
              <a:t> </a:t>
            </a:r>
            <a:r>
              <a:rPr lang="en-US" altLang="en-US" sz="2400" dirty="0">
                <a:ea typeface="ＭＳ Ｐゴシック" panose="020B0600070205080204" pitchFamily="34" charset="-128"/>
              </a:rPr>
              <a:t>which can be stored on different Web servers</a:t>
            </a:r>
          </a:p>
          <a:p>
            <a:pPr marL="345281" indent="-247650"/>
            <a:r>
              <a:rPr lang="en-US" altLang="en-US" sz="2400" dirty="0">
                <a:ea typeface="ＭＳ Ｐゴシック" panose="020B0600070205080204" pitchFamily="34" charset="-128"/>
              </a:rPr>
              <a:t>object can be HTML file, JPEG image, Java applet, audio file,…</a:t>
            </a:r>
          </a:p>
          <a:p>
            <a:pPr marL="345281" indent="-247650"/>
            <a:r>
              <a:rPr lang="en-US" altLang="en-US" sz="2400" dirty="0">
                <a:ea typeface="ＭＳ Ｐゴシック" panose="020B0600070205080204" pitchFamily="34" charset="-128"/>
              </a:rPr>
              <a:t>web page consists of </a:t>
            </a:r>
            <a:r>
              <a:rPr lang="en-US" altLang="en-US" sz="2400" i="1" dirty="0">
                <a:solidFill>
                  <a:srgbClr val="CC0000"/>
                </a:solidFill>
                <a:ea typeface="ＭＳ Ｐゴシック" panose="020B0600070205080204" pitchFamily="34" charset="-128"/>
              </a:rPr>
              <a:t>base HTML-file</a:t>
            </a:r>
            <a:r>
              <a:rPr lang="en-US" altLang="en-US" sz="2400" dirty="0">
                <a:ea typeface="ＭＳ Ｐゴシック" panose="020B0600070205080204" pitchFamily="34" charset="-128"/>
              </a:rPr>
              <a:t> which includes </a:t>
            </a:r>
            <a:r>
              <a:rPr lang="en-US" altLang="en-US" sz="2400" i="1" dirty="0">
                <a:solidFill>
                  <a:srgbClr val="CC0000"/>
                </a:solidFill>
                <a:ea typeface="ＭＳ Ｐゴシック" panose="020B0600070205080204" pitchFamily="34" charset="-128"/>
              </a:rPr>
              <a:t>several referenced objects, each </a:t>
            </a:r>
            <a:r>
              <a:rPr lang="en-US" altLang="en-US" sz="2400" dirty="0">
                <a:ea typeface="ＭＳ Ｐゴシック" panose="020B0600070205080204" pitchFamily="34" charset="-128"/>
              </a:rPr>
              <a:t>addressable by a </a:t>
            </a:r>
            <a:r>
              <a:rPr lang="en-US" altLang="en-US" sz="2400" i="1" dirty="0">
                <a:solidFill>
                  <a:srgbClr val="CC0000"/>
                </a:solidFill>
                <a:ea typeface="ＭＳ Ｐゴシック" panose="020B0600070205080204" pitchFamily="34" charset="-128"/>
              </a:rPr>
              <a:t>URL, </a:t>
            </a:r>
            <a:r>
              <a:rPr lang="en-US" altLang="en-US" sz="2400" dirty="0">
                <a:ea typeface="ＭＳ Ｐゴシック" panose="020B0600070205080204" pitchFamily="34" charset="-128"/>
              </a:rPr>
              <a:t>e.g.,</a:t>
            </a:r>
          </a:p>
          <a:p>
            <a:pPr>
              <a:buFont typeface="Wingdings" pitchFamily="2" charset="2"/>
              <a:buNone/>
            </a:pPr>
            <a:endParaRPr lang="en-US" altLang="en-US" sz="2100" dirty="0">
              <a:ea typeface="ＭＳ Ｐゴシック" panose="020B0600070205080204" pitchFamily="34" charset="-128"/>
            </a:endParaRPr>
          </a:p>
        </p:txBody>
      </p:sp>
      <p:grpSp>
        <p:nvGrpSpPr>
          <p:cNvPr id="13" name="Group 10">
            <a:extLst>
              <a:ext uri="{FF2B5EF4-FFF2-40B4-BE49-F238E27FC236}">
                <a16:creationId xmlns:a16="http://schemas.microsoft.com/office/drawing/2014/main" id="{A0C8A734-DC35-F347-AF3E-C7E64B7D785E}"/>
              </a:ext>
            </a:extLst>
          </p:cNvPr>
          <p:cNvGrpSpPr>
            <a:grpSpLocks/>
          </p:cNvGrpSpPr>
          <p:nvPr/>
        </p:nvGrpSpPr>
        <p:grpSpPr bwMode="auto">
          <a:xfrm>
            <a:off x="1676400" y="5070900"/>
            <a:ext cx="5126831" cy="884634"/>
            <a:chOff x="788" y="2955"/>
            <a:chExt cx="4306" cy="743"/>
          </a:xfrm>
        </p:grpSpPr>
        <p:sp>
          <p:nvSpPr>
            <p:cNvPr id="14" name="Text Box 5">
              <a:extLst>
                <a:ext uri="{FF2B5EF4-FFF2-40B4-BE49-F238E27FC236}">
                  <a16:creationId xmlns:a16="http://schemas.microsoft.com/office/drawing/2014/main" id="{07B49400-3628-264C-8D3A-69378F85C8C1}"/>
                </a:ext>
              </a:extLst>
            </p:cNvPr>
            <p:cNvSpPr txBox="1">
              <a:spLocks noChangeArrowheads="1"/>
            </p:cNvSpPr>
            <p:nvPr/>
          </p:nvSpPr>
          <p:spPr bwMode="auto">
            <a:xfrm>
              <a:off x="788" y="2955"/>
              <a:ext cx="420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dirty="0" err="1">
                  <a:latin typeface="Courier New" panose="02070309020205020404" pitchFamily="49" charset="0"/>
                </a:rPr>
                <a:t>www.someschool.edu</a:t>
              </a:r>
              <a:r>
                <a:rPr lang="en-US" altLang="en-US" sz="1800" dirty="0">
                  <a:latin typeface="Courier New" panose="02070309020205020404" pitchFamily="49" charset="0"/>
                </a:rPr>
                <a:t>/</a:t>
              </a:r>
              <a:r>
                <a:rPr lang="en-US" altLang="en-US" sz="1800" dirty="0" err="1">
                  <a:latin typeface="Courier New" panose="02070309020205020404" pitchFamily="49" charset="0"/>
                </a:rPr>
                <a:t>someDept</a:t>
              </a:r>
              <a:r>
                <a:rPr lang="en-US" altLang="en-US" sz="1800" dirty="0">
                  <a:latin typeface="Courier New" panose="02070309020205020404" pitchFamily="49" charset="0"/>
                </a:rPr>
                <a:t>/</a:t>
              </a:r>
              <a:r>
                <a:rPr lang="en-US" altLang="en-US" sz="1800" dirty="0" err="1">
                  <a:latin typeface="Courier New" panose="02070309020205020404" pitchFamily="49" charset="0"/>
                </a:rPr>
                <a:t>pic.gif</a:t>
              </a:r>
              <a:endParaRPr lang="en-US" altLang="en-US" sz="1800" dirty="0">
                <a:latin typeface="Courier New" panose="02070309020205020404" pitchFamily="49" charset="0"/>
              </a:endParaRPr>
            </a:p>
          </p:txBody>
        </p:sp>
        <p:sp>
          <p:nvSpPr>
            <p:cNvPr id="15" name="AutoShape 6">
              <a:extLst>
                <a:ext uri="{FF2B5EF4-FFF2-40B4-BE49-F238E27FC236}">
                  <a16:creationId xmlns:a16="http://schemas.microsoft.com/office/drawing/2014/main" id="{5B0BF68B-EFB6-904F-A81E-8D4DB716D3BA}"/>
                </a:ext>
              </a:extLst>
            </p:cNvPr>
            <p:cNvSpPr>
              <a:spLocks/>
            </p:cNvSpPr>
            <p:nvPr/>
          </p:nvSpPr>
          <p:spPr bwMode="auto">
            <a:xfrm rot="-5400000">
              <a:off x="1821" y="2281"/>
              <a:ext cx="57" cy="2083"/>
            </a:xfrm>
            <a:prstGeom prst="leftBrace">
              <a:avLst>
                <a:gd name="adj1" fmla="val 3045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Comic Sans MS" panose="030F0902030302020204" pitchFamily="66" charset="0"/>
              </a:endParaRPr>
            </a:p>
          </p:txBody>
        </p:sp>
        <p:sp>
          <p:nvSpPr>
            <p:cNvPr id="16" name="AutoShape 7">
              <a:extLst>
                <a:ext uri="{FF2B5EF4-FFF2-40B4-BE49-F238E27FC236}">
                  <a16:creationId xmlns:a16="http://schemas.microsoft.com/office/drawing/2014/main" id="{BF004AC2-43AC-6449-B799-0D73A5E5822D}"/>
                </a:ext>
              </a:extLst>
            </p:cNvPr>
            <p:cNvSpPr>
              <a:spLocks/>
            </p:cNvSpPr>
            <p:nvPr/>
          </p:nvSpPr>
          <p:spPr bwMode="auto">
            <a:xfrm rot="-5400000">
              <a:off x="4024" y="2277"/>
              <a:ext cx="57" cy="2083"/>
            </a:xfrm>
            <a:prstGeom prst="leftBrace">
              <a:avLst>
                <a:gd name="adj1" fmla="val 3045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Comic Sans MS" panose="030F0902030302020204" pitchFamily="66" charset="0"/>
              </a:endParaRPr>
            </a:p>
          </p:txBody>
        </p:sp>
        <p:sp>
          <p:nvSpPr>
            <p:cNvPr id="17" name="Text Box 8">
              <a:extLst>
                <a:ext uri="{FF2B5EF4-FFF2-40B4-BE49-F238E27FC236}">
                  <a16:creationId xmlns:a16="http://schemas.microsoft.com/office/drawing/2014/main" id="{4D5B851A-267A-1546-B45E-931C3F7AF0F8}"/>
                </a:ext>
              </a:extLst>
            </p:cNvPr>
            <p:cNvSpPr txBox="1">
              <a:spLocks noChangeArrowheads="1"/>
            </p:cNvSpPr>
            <p:nvPr/>
          </p:nvSpPr>
          <p:spPr bwMode="auto">
            <a:xfrm>
              <a:off x="1389" y="3388"/>
              <a:ext cx="106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t>host name</a:t>
              </a:r>
            </a:p>
          </p:txBody>
        </p:sp>
        <p:sp>
          <p:nvSpPr>
            <p:cNvPr id="18" name="Text Box 9">
              <a:extLst>
                <a:ext uri="{FF2B5EF4-FFF2-40B4-BE49-F238E27FC236}">
                  <a16:creationId xmlns:a16="http://schemas.microsoft.com/office/drawing/2014/main" id="{4EA9C80E-6BB3-B44E-A522-3C7B027B4CFC}"/>
                </a:ext>
              </a:extLst>
            </p:cNvPr>
            <p:cNvSpPr txBox="1">
              <a:spLocks noChangeArrowheads="1"/>
            </p:cNvSpPr>
            <p:nvPr/>
          </p:nvSpPr>
          <p:spPr bwMode="auto">
            <a:xfrm>
              <a:off x="3485" y="3338"/>
              <a:ext cx="107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t>path</a:t>
              </a:r>
              <a:r>
                <a:rPr lang="en-US" altLang="en-US" sz="1800">
                  <a:latin typeface="Comic Sans MS" panose="030F0902030302020204" pitchFamily="66" charset="0"/>
                </a:rPr>
                <a:t> </a:t>
              </a:r>
              <a:r>
                <a:rPr lang="en-US" altLang="en-US" sz="1800"/>
                <a:t>name</a:t>
              </a:r>
            </a:p>
          </p:txBody>
        </p:sp>
      </p:grpSp>
    </p:spTree>
    <p:extLst>
      <p:ext uri="{BB962C8B-B14F-4D97-AF65-F5344CB8AC3E}">
        <p14:creationId xmlns:p14="http://schemas.microsoft.com/office/powerpoint/2010/main" val="3611769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cs typeface="Calibri" panose="020F0502020204030204" pitchFamily="34" charset="0"/>
              </a:rPr>
              <a:t>Try SMTP interaction for yourself:</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40</a:t>
            </a:fld>
            <a:endParaRPr lang="en-US" dirty="0"/>
          </a:p>
        </p:txBody>
      </p:sp>
      <p:sp>
        <p:nvSpPr>
          <p:cNvPr id="5" name="Rectangle 3">
            <a:extLst>
              <a:ext uri="{FF2B5EF4-FFF2-40B4-BE49-F238E27FC236}">
                <a16:creationId xmlns:a16="http://schemas.microsoft.com/office/drawing/2014/main" id="{4C9E916C-86D8-5E4E-B470-87E29195D48D}"/>
              </a:ext>
            </a:extLst>
          </p:cNvPr>
          <p:cNvSpPr txBox="1">
            <a:spLocks noChangeArrowheads="1"/>
          </p:cNvSpPr>
          <p:nvPr/>
        </p:nvSpPr>
        <p:spPr>
          <a:xfrm>
            <a:off x="599018" y="1835094"/>
            <a:ext cx="7617449"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a:buNone/>
            </a:pPr>
            <a:r>
              <a:rPr lang="en-US" altLang="en-US" sz="2100" dirty="0">
                <a:solidFill>
                  <a:srgbClr val="C00000"/>
                </a:solidFill>
                <a:ea typeface="ＭＳ Ｐゴシック" panose="020B0600070205080204" pitchFamily="34" charset="-128"/>
              </a:rPr>
              <a:t>telnet &lt;</a:t>
            </a:r>
            <a:r>
              <a:rPr lang="en-US" altLang="en-US" sz="2100" dirty="0" err="1">
                <a:solidFill>
                  <a:srgbClr val="C00000"/>
                </a:solidFill>
                <a:ea typeface="ＭＳ Ｐゴシック" panose="020B0600070205080204" pitchFamily="34" charset="-128"/>
              </a:rPr>
              <a:t>servername</a:t>
            </a:r>
            <a:r>
              <a:rPr lang="en-US" altLang="en-US" sz="2100" dirty="0">
                <a:solidFill>
                  <a:srgbClr val="C00000"/>
                </a:solidFill>
                <a:ea typeface="ＭＳ Ｐゴシック" panose="020B0600070205080204" pitchFamily="34" charset="-128"/>
              </a:rPr>
              <a:t>&gt; 25</a:t>
            </a:r>
          </a:p>
          <a:p>
            <a:pPr marL="389335" indent="-216694"/>
            <a:r>
              <a:rPr lang="en-US" altLang="en-US" sz="2100" dirty="0">
                <a:ea typeface="ＭＳ Ｐゴシック" panose="020B0600070205080204" pitchFamily="34" charset="-128"/>
              </a:rPr>
              <a:t>see 220 reply from server</a:t>
            </a:r>
          </a:p>
          <a:p>
            <a:pPr marL="389335" indent="-216694"/>
            <a:r>
              <a:rPr lang="en-US" altLang="en-US" sz="2100" dirty="0">
                <a:ea typeface="ＭＳ Ｐゴシック" panose="020B0600070205080204" pitchFamily="34" charset="-128"/>
              </a:rPr>
              <a:t>enter HELO, MAIL FROM:, RCPT TO:, DATA, QUIT commands </a:t>
            </a:r>
          </a:p>
          <a:p>
            <a:pPr>
              <a:buFont typeface="Wingdings" pitchFamily="2" charset="2"/>
              <a:buNone/>
            </a:pPr>
            <a:r>
              <a:rPr lang="en-US" altLang="en-US" sz="2100" dirty="0">
                <a:ea typeface="ＭＳ Ｐゴシック" panose="020B0600070205080204" pitchFamily="34" charset="-128"/>
              </a:rPr>
              <a:t>above lets you send email without using e-mail client (reader)</a:t>
            </a:r>
          </a:p>
          <a:p>
            <a:pPr>
              <a:buFont typeface="Wingdings" pitchFamily="2" charset="2"/>
              <a:buNone/>
            </a:pPr>
            <a:endParaRPr lang="en-US" altLang="en-US" sz="2100" dirty="0">
              <a:ea typeface="ＭＳ Ｐゴシック" panose="020B0600070205080204" pitchFamily="34" charset="-128"/>
            </a:endParaRPr>
          </a:p>
          <a:p>
            <a:pPr>
              <a:buFont typeface="Wingdings" pitchFamily="2" charset="2"/>
              <a:buNone/>
            </a:pPr>
            <a:r>
              <a:rPr lang="en-US" altLang="en-US" sz="1500" i="1" dirty="0">
                <a:ea typeface="ＭＳ Ｐゴシック" panose="020B0600070205080204" pitchFamily="34" charset="-128"/>
              </a:rPr>
              <a:t>Note: this will only work if &lt;</a:t>
            </a:r>
            <a:r>
              <a:rPr lang="en-US" altLang="en-US" sz="1500" i="1" dirty="0" err="1">
                <a:ea typeface="ＭＳ Ｐゴシック" panose="020B0600070205080204" pitchFamily="34" charset="-128"/>
              </a:rPr>
              <a:t>servername</a:t>
            </a:r>
            <a:r>
              <a:rPr lang="en-US" altLang="en-US" sz="1500" i="1" dirty="0">
                <a:ea typeface="ＭＳ Ｐゴシック" panose="020B0600070205080204" pitchFamily="34" charset="-128"/>
              </a:rPr>
              <a:t>&gt; allows telnet connections to port 25 (this is becoming increasingly rare because of security concerns)</a:t>
            </a:r>
          </a:p>
        </p:txBody>
      </p:sp>
    </p:spTree>
    <p:extLst>
      <p:ext uri="{BB962C8B-B14F-4D97-AF65-F5344CB8AC3E}">
        <p14:creationId xmlns:p14="http://schemas.microsoft.com/office/powerpoint/2010/main" val="3707239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cs typeface="Calibri" panose="020F0502020204030204" pitchFamily="34" charset="0"/>
              </a:rPr>
              <a:t>SMTP: closing observations</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41</a:t>
            </a:fld>
            <a:endParaRPr lang="en-US" dirty="0"/>
          </a:p>
        </p:txBody>
      </p:sp>
      <p:sp>
        <p:nvSpPr>
          <p:cNvPr id="8" name="Rectangle 3">
            <a:extLst>
              <a:ext uri="{FF2B5EF4-FFF2-40B4-BE49-F238E27FC236}">
                <a16:creationId xmlns:a16="http://schemas.microsoft.com/office/drawing/2014/main" id="{E677454B-F21D-4441-9BDE-50D84F4D93FA}"/>
              </a:ext>
            </a:extLst>
          </p:cNvPr>
          <p:cNvSpPr txBox="1">
            <a:spLocks noChangeArrowheads="1"/>
          </p:cNvSpPr>
          <p:nvPr/>
        </p:nvSpPr>
        <p:spPr>
          <a:xfrm>
            <a:off x="5339749" y="1996085"/>
            <a:ext cx="3145970"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100" dirty="0">
                <a:ea typeface="ＭＳ Ｐゴシック" panose="020B0600070205080204" pitchFamily="34" charset="-128"/>
              </a:rPr>
              <a:t>SMTP uses persistent connections</a:t>
            </a:r>
          </a:p>
          <a:p>
            <a:r>
              <a:rPr lang="en-US" altLang="en-US" sz="2100" dirty="0">
                <a:ea typeface="ＭＳ Ｐゴシック" panose="020B0600070205080204" pitchFamily="34" charset="-128"/>
              </a:rPr>
              <a:t>SMTP requires message (header &amp; body) to be in 7-bit ASCII</a:t>
            </a:r>
          </a:p>
          <a:p>
            <a:r>
              <a:rPr lang="en-US" altLang="en-US" sz="2100" dirty="0">
                <a:ea typeface="ＭＳ Ｐゴシック" panose="020B0600070205080204" pitchFamily="34" charset="-128"/>
              </a:rPr>
              <a:t>SMTP server uses CRLF.CRLF to determine end of message</a:t>
            </a:r>
          </a:p>
        </p:txBody>
      </p:sp>
      <p:sp>
        <p:nvSpPr>
          <p:cNvPr id="10" name="Rectangle 4">
            <a:extLst>
              <a:ext uri="{FF2B5EF4-FFF2-40B4-BE49-F238E27FC236}">
                <a16:creationId xmlns:a16="http://schemas.microsoft.com/office/drawing/2014/main" id="{3E733DCA-2522-E341-8697-49ADE10A3FA3}"/>
              </a:ext>
            </a:extLst>
          </p:cNvPr>
          <p:cNvSpPr txBox="1">
            <a:spLocks noChangeArrowheads="1"/>
          </p:cNvSpPr>
          <p:nvPr/>
        </p:nvSpPr>
        <p:spPr>
          <a:xfrm>
            <a:off x="488498" y="1952543"/>
            <a:ext cx="4637313"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i="1" dirty="0">
                <a:solidFill>
                  <a:srgbClr val="CC0000"/>
                </a:solidFill>
                <a:ea typeface="ＭＳ Ｐゴシック" panose="020B0600070205080204" pitchFamily="34" charset="-128"/>
              </a:rPr>
              <a:t>comparison with HTTP:</a:t>
            </a:r>
          </a:p>
          <a:p>
            <a:pPr marL="432197" indent="-238125">
              <a:spcBef>
                <a:spcPct val="50000"/>
              </a:spcBef>
            </a:pPr>
            <a:r>
              <a:rPr lang="en-US" altLang="en-US" sz="2100" dirty="0">
                <a:ea typeface="ＭＳ Ｐゴシック" panose="020B0600070205080204" pitchFamily="34" charset="-128"/>
              </a:rPr>
              <a:t>HTTP: pull</a:t>
            </a:r>
          </a:p>
          <a:p>
            <a:pPr marL="432197" indent="-238125">
              <a:spcAft>
                <a:spcPct val="50000"/>
              </a:spcAft>
            </a:pPr>
            <a:r>
              <a:rPr lang="en-US" altLang="en-US" sz="2100" dirty="0">
                <a:ea typeface="ＭＳ Ｐゴシック" panose="020B0600070205080204" pitchFamily="34" charset="-128"/>
              </a:rPr>
              <a:t>SMTP: push</a:t>
            </a:r>
          </a:p>
          <a:p>
            <a:pPr marL="432197" indent="-238125">
              <a:spcAft>
                <a:spcPct val="50000"/>
              </a:spcAft>
            </a:pPr>
            <a:r>
              <a:rPr lang="en-US" altLang="en-US" sz="2100" dirty="0">
                <a:ea typeface="ＭＳ Ｐゴシック" panose="020B0600070205080204" pitchFamily="34" charset="-128"/>
              </a:rPr>
              <a:t>both have ASCII command/response interaction, status codes</a:t>
            </a:r>
          </a:p>
          <a:p>
            <a:pPr marL="432197" indent="-238125"/>
            <a:r>
              <a:rPr lang="en-US" altLang="en-US" sz="2100" dirty="0">
                <a:ea typeface="ＭＳ Ｐゴシック" panose="020B0600070205080204" pitchFamily="34" charset="-128"/>
              </a:rPr>
              <a:t>HTTP: each object encapsulated in its own response message</a:t>
            </a:r>
          </a:p>
          <a:p>
            <a:pPr marL="432197" indent="-238125"/>
            <a:r>
              <a:rPr lang="en-US" altLang="en-US" sz="2100" dirty="0">
                <a:ea typeface="ＭＳ Ｐゴシック" panose="020B0600070205080204" pitchFamily="34" charset="-128"/>
              </a:rPr>
              <a:t>SMTP: multiple objects sent in multipart message</a:t>
            </a:r>
          </a:p>
        </p:txBody>
      </p:sp>
    </p:spTree>
    <p:extLst>
      <p:ext uri="{BB962C8B-B14F-4D97-AF65-F5344CB8AC3E}">
        <p14:creationId xmlns:p14="http://schemas.microsoft.com/office/powerpoint/2010/main" val="2312285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cs typeface="Calibri" panose="020F0502020204030204" pitchFamily="34" charset="0"/>
              </a:rPr>
              <a:t>Mail message format</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42</a:t>
            </a:fld>
            <a:endParaRPr lang="en-US" dirty="0"/>
          </a:p>
        </p:txBody>
      </p:sp>
      <p:sp>
        <p:nvSpPr>
          <p:cNvPr id="6" name="Rectangle 3">
            <a:extLst>
              <a:ext uri="{FF2B5EF4-FFF2-40B4-BE49-F238E27FC236}">
                <a16:creationId xmlns:a16="http://schemas.microsoft.com/office/drawing/2014/main" id="{81957B58-E235-B248-9DD8-EB83AEA89A77}"/>
              </a:ext>
            </a:extLst>
          </p:cNvPr>
          <p:cNvSpPr txBox="1">
            <a:spLocks noChangeArrowheads="1"/>
          </p:cNvSpPr>
          <p:nvPr/>
        </p:nvSpPr>
        <p:spPr>
          <a:xfrm>
            <a:off x="614966" y="1996085"/>
            <a:ext cx="4784345"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16" indent="0">
              <a:buNone/>
            </a:pPr>
            <a:r>
              <a:rPr lang="en-US" altLang="en-US" sz="2100" dirty="0">
                <a:ea typeface="ＭＳ Ｐゴシック" panose="020B0600070205080204" pitchFamily="34" charset="-128"/>
              </a:rPr>
              <a:t>SMTP: protocol for exchanging e-mail messages, defined in RFC 531 (like HTTP)</a:t>
            </a:r>
          </a:p>
          <a:p>
            <a:pPr marL="10716" indent="0">
              <a:buNone/>
            </a:pPr>
            <a:r>
              <a:rPr lang="en-US" altLang="en-US" sz="2100" dirty="0">
                <a:ea typeface="ＭＳ Ｐゴシック" panose="020B0600070205080204" pitchFamily="34" charset="-128"/>
              </a:rPr>
              <a:t>RFC 822 defines </a:t>
            </a:r>
            <a:r>
              <a:rPr lang="en-US" altLang="en-US" sz="2100" i="1" dirty="0">
                <a:ea typeface="ＭＳ Ｐゴシック" panose="020B0600070205080204" pitchFamily="34" charset="-128"/>
              </a:rPr>
              <a:t>syntax</a:t>
            </a:r>
            <a:r>
              <a:rPr lang="en-US" altLang="en-US" sz="2100" dirty="0">
                <a:ea typeface="ＭＳ Ｐゴシック" panose="020B0600070205080204" pitchFamily="34" charset="-128"/>
              </a:rPr>
              <a:t> for e-mail message itself (like HTML)</a:t>
            </a:r>
          </a:p>
          <a:p>
            <a:pPr marL="259556" indent="-163116"/>
            <a:r>
              <a:rPr lang="en-US" altLang="en-US" sz="1800" dirty="0">
                <a:ea typeface="ＭＳ Ｐゴシック" panose="020B0600070205080204" pitchFamily="34" charset="-128"/>
              </a:rPr>
              <a:t>header lines, e.g.,</a:t>
            </a:r>
          </a:p>
          <a:p>
            <a:pPr marL="476250" lvl="1" indent="-216694"/>
            <a:r>
              <a:rPr lang="en-US" altLang="en-US" sz="1500" dirty="0">
                <a:ea typeface="ＭＳ Ｐゴシック" panose="020B0600070205080204" pitchFamily="34" charset="-128"/>
              </a:rPr>
              <a:t>To:</a:t>
            </a:r>
          </a:p>
          <a:p>
            <a:pPr marL="476250" lvl="1" indent="-216694"/>
            <a:r>
              <a:rPr lang="en-US" altLang="en-US" sz="1500" dirty="0">
                <a:ea typeface="ＭＳ Ｐゴシック" panose="020B0600070205080204" pitchFamily="34" charset="-128"/>
              </a:rPr>
              <a:t>From:</a:t>
            </a:r>
          </a:p>
          <a:p>
            <a:pPr marL="476250" lvl="1" indent="-216694"/>
            <a:r>
              <a:rPr lang="en-US" altLang="en-US" sz="1500" dirty="0">
                <a:ea typeface="ＭＳ Ｐゴシック" panose="020B0600070205080204" pitchFamily="34" charset="-128"/>
              </a:rPr>
              <a:t>Subject:</a:t>
            </a:r>
          </a:p>
          <a:p>
            <a:pPr marL="302419" lvl="1" indent="0">
              <a:buNone/>
            </a:pPr>
            <a:r>
              <a:rPr lang="en-US" altLang="en-US" sz="1800" dirty="0">
                <a:ea typeface="ＭＳ Ｐゴシック" panose="020B0600070205080204" pitchFamily="34" charset="-128"/>
              </a:rPr>
              <a:t>these lines, within the body of the email message area different from </a:t>
            </a:r>
            <a:r>
              <a:rPr lang="en-US" altLang="en-US" sz="1650" dirty="0">
                <a:ea typeface="ＭＳ Ｐゴシック" panose="020B0600070205080204" pitchFamily="34" charset="-128"/>
              </a:rPr>
              <a:t>SMTP MAIL FROM:, RCPT TO:</a:t>
            </a:r>
            <a:r>
              <a:rPr lang="en-US" altLang="en-US" sz="1800" dirty="0">
                <a:ea typeface="ＭＳ Ｐゴシック" panose="020B0600070205080204" pitchFamily="34" charset="-128"/>
              </a:rPr>
              <a:t> commands!</a:t>
            </a:r>
          </a:p>
          <a:p>
            <a:r>
              <a:rPr lang="en-US" altLang="en-US" sz="1800" dirty="0">
                <a:ea typeface="ＭＳ Ｐゴシック" panose="020B0600070205080204" pitchFamily="34" charset="-128"/>
              </a:rPr>
              <a:t>Body: the “</a:t>
            </a:r>
            <a:r>
              <a:rPr lang="en-US" altLang="ja-JP" sz="1800" dirty="0">
                <a:ea typeface="ＭＳ Ｐゴシック" panose="020B0600070205080204" pitchFamily="34" charset="-128"/>
              </a:rPr>
              <a:t>message” , </a:t>
            </a:r>
            <a:r>
              <a:rPr lang="en-US" altLang="en-US" sz="1800" dirty="0">
                <a:ea typeface="ＭＳ Ｐゴシック" panose="020B0600070205080204" pitchFamily="34" charset="-128"/>
              </a:rPr>
              <a:t>ASCII characters only</a:t>
            </a:r>
            <a:endParaRPr lang="en-US" altLang="en-US" sz="1500" dirty="0">
              <a:ea typeface="ＭＳ Ｐゴシック" panose="020B0600070205080204" pitchFamily="34" charset="-128"/>
            </a:endParaRPr>
          </a:p>
        </p:txBody>
      </p:sp>
      <p:sp>
        <p:nvSpPr>
          <p:cNvPr id="17" name="Rectangle 5">
            <a:extLst>
              <a:ext uri="{FF2B5EF4-FFF2-40B4-BE49-F238E27FC236}">
                <a16:creationId xmlns:a16="http://schemas.microsoft.com/office/drawing/2014/main" id="{90AB71C4-0C4F-CA48-A7D0-41E1DC5A2390}"/>
              </a:ext>
            </a:extLst>
          </p:cNvPr>
          <p:cNvSpPr>
            <a:spLocks noChangeArrowheads="1"/>
          </p:cNvSpPr>
          <p:nvPr/>
        </p:nvSpPr>
        <p:spPr bwMode="auto">
          <a:xfrm>
            <a:off x="6083654" y="3345053"/>
            <a:ext cx="2124075" cy="323850"/>
          </a:xfrm>
          <a:prstGeom prst="rect">
            <a:avLst/>
          </a:prstGeom>
          <a:solidFill>
            <a:srgbClr val="00CC9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800" kern="0">
                <a:solidFill>
                  <a:srgbClr val="FFFFFF"/>
                </a:solidFill>
              </a:rPr>
              <a:t>header</a:t>
            </a:r>
          </a:p>
        </p:txBody>
      </p:sp>
      <p:sp>
        <p:nvSpPr>
          <p:cNvPr id="18" name="Rectangle 7">
            <a:extLst>
              <a:ext uri="{FF2B5EF4-FFF2-40B4-BE49-F238E27FC236}">
                <a16:creationId xmlns:a16="http://schemas.microsoft.com/office/drawing/2014/main" id="{CDEC6892-2B97-054E-BBD0-0613AB2823BD}"/>
              </a:ext>
            </a:extLst>
          </p:cNvPr>
          <p:cNvSpPr>
            <a:spLocks noChangeArrowheads="1"/>
          </p:cNvSpPr>
          <p:nvPr/>
        </p:nvSpPr>
        <p:spPr bwMode="auto">
          <a:xfrm>
            <a:off x="6083654" y="3954653"/>
            <a:ext cx="2124075" cy="1304925"/>
          </a:xfrm>
          <a:prstGeom prst="rect">
            <a:avLst/>
          </a:prstGeom>
          <a:solidFill>
            <a:srgbClr val="3333CC"/>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800" kern="0">
                <a:solidFill>
                  <a:srgbClr val="FFFFFF"/>
                </a:solidFill>
              </a:rPr>
              <a:t>body</a:t>
            </a:r>
          </a:p>
        </p:txBody>
      </p:sp>
      <p:sp>
        <p:nvSpPr>
          <p:cNvPr id="19" name="Rectangle 9">
            <a:extLst>
              <a:ext uri="{FF2B5EF4-FFF2-40B4-BE49-F238E27FC236}">
                <a16:creationId xmlns:a16="http://schemas.microsoft.com/office/drawing/2014/main" id="{C0E3FED1-4363-5F4D-B639-F7151E3E3FAF}"/>
              </a:ext>
            </a:extLst>
          </p:cNvPr>
          <p:cNvSpPr>
            <a:spLocks noChangeArrowheads="1"/>
          </p:cNvSpPr>
          <p:nvPr/>
        </p:nvSpPr>
        <p:spPr bwMode="auto">
          <a:xfrm>
            <a:off x="5931254" y="3259328"/>
            <a:ext cx="2428875" cy="23050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21" name="Line 11">
            <a:extLst>
              <a:ext uri="{FF2B5EF4-FFF2-40B4-BE49-F238E27FC236}">
                <a16:creationId xmlns:a16="http://schemas.microsoft.com/office/drawing/2014/main" id="{86B4C984-46A5-C043-8ED7-4BFCACE5EF20}"/>
              </a:ext>
            </a:extLst>
          </p:cNvPr>
          <p:cNvSpPr>
            <a:spLocks noChangeShapeType="1"/>
          </p:cNvSpPr>
          <p:nvPr/>
        </p:nvSpPr>
        <p:spPr bwMode="auto">
          <a:xfrm flipV="1">
            <a:off x="1175486" y="4678141"/>
            <a:ext cx="4908169" cy="60959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3333CC"/>
              </a:buClr>
              <a:buSzPct val="85000"/>
              <a:buFont typeface="ZapfDingbats" charset="2"/>
              <a:buNone/>
            </a:pPr>
            <a:r>
              <a:rPr lang="en-US" sz="1500" dirty="0">
                <a:solidFill>
                  <a:srgbClr val="000000"/>
                </a:solidFill>
                <a:latin typeface="Arial" panose="020B0604020202020204" pitchFamily="34" charset="0"/>
                <a:ea typeface="ＭＳ Ｐゴシック" panose="020B0600070205080204" pitchFamily="34" charset="-128"/>
              </a:rPr>
              <a:t> </a:t>
            </a:r>
          </a:p>
        </p:txBody>
      </p:sp>
      <p:sp>
        <p:nvSpPr>
          <p:cNvPr id="22" name="Text Box 13">
            <a:extLst>
              <a:ext uri="{FF2B5EF4-FFF2-40B4-BE49-F238E27FC236}">
                <a16:creationId xmlns:a16="http://schemas.microsoft.com/office/drawing/2014/main" id="{C5431D6F-96A3-734C-8517-99FCE98FAD76}"/>
              </a:ext>
            </a:extLst>
          </p:cNvPr>
          <p:cNvSpPr txBox="1">
            <a:spLocks noChangeArrowheads="1"/>
          </p:cNvSpPr>
          <p:nvPr/>
        </p:nvSpPr>
        <p:spPr bwMode="auto">
          <a:xfrm>
            <a:off x="8428084" y="3510550"/>
            <a:ext cx="6463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500" kern="0">
                <a:solidFill>
                  <a:srgbClr val="000000"/>
                </a:solidFill>
              </a:rPr>
              <a:t>blank</a:t>
            </a:r>
          </a:p>
          <a:p>
            <a:pPr algn="ctr" defTabSz="685800" eaLnBrk="0" fontAlgn="base" hangingPunct="0">
              <a:spcBef>
                <a:spcPct val="0"/>
              </a:spcBef>
              <a:spcAft>
                <a:spcPct val="0"/>
              </a:spcAft>
              <a:defRPr/>
            </a:pPr>
            <a:r>
              <a:rPr lang="en-US" altLang="en-US" sz="1500" kern="0">
                <a:solidFill>
                  <a:srgbClr val="000000"/>
                </a:solidFill>
              </a:rPr>
              <a:t>line</a:t>
            </a:r>
          </a:p>
        </p:txBody>
      </p:sp>
      <p:sp>
        <p:nvSpPr>
          <p:cNvPr id="23" name="Line 14">
            <a:extLst>
              <a:ext uri="{FF2B5EF4-FFF2-40B4-BE49-F238E27FC236}">
                <a16:creationId xmlns:a16="http://schemas.microsoft.com/office/drawing/2014/main" id="{EC853BB6-31B4-4243-A729-4094617E6DF8}"/>
              </a:ext>
            </a:extLst>
          </p:cNvPr>
          <p:cNvSpPr>
            <a:spLocks noChangeShapeType="1"/>
          </p:cNvSpPr>
          <p:nvPr/>
        </p:nvSpPr>
        <p:spPr bwMode="auto">
          <a:xfrm flipH="1">
            <a:off x="7788629" y="3840353"/>
            <a:ext cx="7239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20000"/>
              </a:spcBef>
              <a:spcAft>
                <a:spcPct val="0"/>
              </a:spcAft>
              <a:buClr>
                <a:srgbClr val="3333CC"/>
              </a:buClr>
              <a:buSzPct val="85000"/>
              <a:buFont typeface="ZapfDingbats" charset="2"/>
              <a:buNone/>
            </a:pPr>
            <a:endParaRPr lang="en-US" sz="1500">
              <a:solidFill>
                <a:srgbClr val="000000"/>
              </a:solidFill>
              <a:latin typeface="Arial" panose="020B0604020202020204" pitchFamily="34" charset="0"/>
              <a:ea typeface="ＭＳ Ｐゴシック" panose="020B0600070205080204" pitchFamily="34" charset="-128"/>
            </a:endParaRPr>
          </a:p>
        </p:txBody>
      </p:sp>
      <p:cxnSp>
        <p:nvCxnSpPr>
          <p:cNvPr id="4" name="Straight Arrow Connector 3">
            <a:extLst>
              <a:ext uri="{FF2B5EF4-FFF2-40B4-BE49-F238E27FC236}">
                <a16:creationId xmlns:a16="http://schemas.microsoft.com/office/drawing/2014/main" id="{18B4D68C-13CF-8640-BB04-F138B198C88E}"/>
              </a:ext>
            </a:extLst>
          </p:cNvPr>
          <p:cNvCxnSpPr>
            <a:cxnSpLocks/>
          </p:cNvCxnSpPr>
          <p:nvPr/>
        </p:nvCxnSpPr>
        <p:spPr>
          <a:xfrm>
            <a:off x="2710543" y="3505621"/>
            <a:ext cx="331868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865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074244"/>
            <a:ext cx="7886700" cy="670967"/>
          </a:xfrm>
        </p:spPr>
        <p:txBody>
          <a:bodyPr>
            <a:normAutofit/>
          </a:bodyPr>
          <a:lstStyle/>
          <a:p>
            <a:r>
              <a:rPr lang="en-US" altLang="en-US" dirty="0">
                <a:ea typeface="ＭＳ Ｐゴシック" panose="020B0600070205080204" pitchFamily="34" charset="-128"/>
                <a:cs typeface="Calibri" panose="020F0502020204030204" pitchFamily="34" charset="0"/>
              </a:rPr>
              <a:t>Mail access protocols</a:t>
            </a:r>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43</a:t>
            </a:fld>
            <a:endParaRPr lang="en-US" dirty="0"/>
          </a:p>
        </p:txBody>
      </p:sp>
      <p:grpSp>
        <p:nvGrpSpPr>
          <p:cNvPr id="261" name="Group 260">
            <a:extLst>
              <a:ext uri="{FF2B5EF4-FFF2-40B4-BE49-F238E27FC236}">
                <a16:creationId xmlns:a16="http://schemas.microsoft.com/office/drawing/2014/main" id="{E5CF0878-A5CD-8C42-B5CD-2EEF6065E344}"/>
              </a:ext>
            </a:extLst>
          </p:cNvPr>
          <p:cNvGrpSpPr/>
          <p:nvPr/>
        </p:nvGrpSpPr>
        <p:grpSpPr>
          <a:xfrm>
            <a:off x="1450315" y="1925410"/>
            <a:ext cx="6184106" cy="1392711"/>
            <a:chOff x="444500" y="1308100"/>
            <a:chExt cx="8245475" cy="1856947"/>
          </a:xfrm>
        </p:grpSpPr>
        <p:grpSp>
          <p:nvGrpSpPr>
            <p:cNvPr id="262" name="Group 133">
              <a:extLst>
                <a:ext uri="{FF2B5EF4-FFF2-40B4-BE49-F238E27FC236}">
                  <a16:creationId xmlns:a16="http://schemas.microsoft.com/office/drawing/2014/main" id="{962D0EED-8EC0-D944-8706-78D65ED758FC}"/>
                </a:ext>
              </a:extLst>
            </p:cNvPr>
            <p:cNvGrpSpPr>
              <a:grpSpLocks/>
            </p:cNvGrpSpPr>
            <p:nvPr/>
          </p:nvGrpSpPr>
          <p:grpSpPr bwMode="auto">
            <a:xfrm>
              <a:off x="2962275" y="1577975"/>
              <a:ext cx="511175" cy="693738"/>
              <a:chOff x="4140" y="429"/>
              <a:chExt cx="1425" cy="2396"/>
            </a:xfrm>
          </p:grpSpPr>
          <p:sp>
            <p:nvSpPr>
              <p:cNvPr id="351" name="Freeform 134">
                <a:extLst>
                  <a:ext uri="{FF2B5EF4-FFF2-40B4-BE49-F238E27FC236}">
                    <a16:creationId xmlns:a16="http://schemas.microsoft.com/office/drawing/2014/main" id="{DCB7F2F1-B08C-9D42-9A9B-C0CA8CC2DF57}"/>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52" name="Rectangle 135">
                <a:extLst>
                  <a:ext uri="{FF2B5EF4-FFF2-40B4-BE49-F238E27FC236}">
                    <a16:creationId xmlns:a16="http://schemas.microsoft.com/office/drawing/2014/main" id="{E057BFF5-9E6F-4743-A805-44D1354D720C}"/>
                  </a:ext>
                </a:extLst>
              </p:cNvPr>
              <p:cNvSpPr>
                <a:spLocks noChangeArrowheads="1"/>
              </p:cNvSpPr>
              <p:nvPr/>
            </p:nvSpPr>
            <p:spPr bwMode="auto">
              <a:xfrm>
                <a:off x="4206" y="429"/>
                <a:ext cx="1044" cy="2286"/>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3" name="Freeform 136">
                <a:extLst>
                  <a:ext uri="{FF2B5EF4-FFF2-40B4-BE49-F238E27FC236}">
                    <a16:creationId xmlns:a16="http://schemas.microsoft.com/office/drawing/2014/main" id="{794C2025-779C-7143-89C2-171CFB0188B4}"/>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54" name="Freeform 137">
                <a:extLst>
                  <a:ext uri="{FF2B5EF4-FFF2-40B4-BE49-F238E27FC236}">
                    <a16:creationId xmlns:a16="http://schemas.microsoft.com/office/drawing/2014/main" id="{A80FAE7D-8D21-BC47-907D-F96620BB907E}"/>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55" name="Rectangle 138">
                <a:extLst>
                  <a:ext uri="{FF2B5EF4-FFF2-40B4-BE49-F238E27FC236}">
                    <a16:creationId xmlns:a16="http://schemas.microsoft.com/office/drawing/2014/main" id="{616938A0-6228-6140-BCFA-473AB9A592A8}"/>
                  </a:ext>
                </a:extLst>
              </p:cNvPr>
              <p:cNvSpPr>
                <a:spLocks noChangeArrowheads="1"/>
              </p:cNvSpPr>
              <p:nvPr/>
            </p:nvSpPr>
            <p:spPr bwMode="auto">
              <a:xfrm>
                <a:off x="4211" y="692"/>
                <a:ext cx="597" cy="49"/>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56" name="Group 139">
                <a:extLst>
                  <a:ext uri="{FF2B5EF4-FFF2-40B4-BE49-F238E27FC236}">
                    <a16:creationId xmlns:a16="http://schemas.microsoft.com/office/drawing/2014/main" id="{87FBA1B9-AC0E-BF4F-A5C2-F38DA460D10C}"/>
                  </a:ext>
                </a:extLst>
              </p:cNvPr>
              <p:cNvGrpSpPr>
                <a:grpSpLocks/>
              </p:cNvGrpSpPr>
              <p:nvPr/>
            </p:nvGrpSpPr>
            <p:grpSpPr bwMode="auto">
              <a:xfrm>
                <a:off x="4749" y="668"/>
                <a:ext cx="581" cy="145"/>
                <a:chOff x="614" y="2568"/>
                <a:chExt cx="725" cy="139"/>
              </a:xfrm>
            </p:grpSpPr>
            <p:sp>
              <p:nvSpPr>
                <p:cNvPr id="381" name="AutoShape 140">
                  <a:extLst>
                    <a:ext uri="{FF2B5EF4-FFF2-40B4-BE49-F238E27FC236}">
                      <a16:creationId xmlns:a16="http://schemas.microsoft.com/office/drawing/2014/main" id="{84143FD8-E0F9-DF48-B4AF-0D12414A3C0B}"/>
                    </a:ext>
                  </a:extLst>
                </p:cNvPr>
                <p:cNvSpPr>
                  <a:spLocks noChangeArrowheads="1"/>
                </p:cNvSpPr>
                <p:nvPr/>
              </p:nvSpPr>
              <p:spPr bwMode="auto">
                <a:xfrm>
                  <a:off x="616" y="2570"/>
                  <a:ext cx="723"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2" name="AutoShape 141">
                  <a:extLst>
                    <a:ext uri="{FF2B5EF4-FFF2-40B4-BE49-F238E27FC236}">
                      <a16:creationId xmlns:a16="http://schemas.microsoft.com/office/drawing/2014/main" id="{F75D69FA-178C-FF48-AF93-8D22328C7050}"/>
                    </a:ext>
                  </a:extLst>
                </p:cNvPr>
                <p:cNvSpPr>
                  <a:spLocks noChangeArrowheads="1"/>
                </p:cNvSpPr>
                <p:nvPr/>
              </p:nvSpPr>
              <p:spPr bwMode="auto">
                <a:xfrm>
                  <a:off x="633" y="2586"/>
                  <a:ext cx="690"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57" name="Rectangle 142">
                <a:extLst>
                  <a:ext uri="{FF2B5EF4-FFF2-40B4-BE49-F238E27FC236}">
                    <a16:creationId xmlns:a16="http://schemas.microsoft.com/office/drawing/2014/main" id="{79EE47BA-DDCB-AE42-849E-EAA9A961AC1F}"/>
                  </a:ext>
                </a:extLst>
              </p:cNvPr>
              <p:cNvSpPr>
                <a:spLocks noChangeArrowheads="1"/>
              </p:cNvSpPr>
              <p:nvPr/>
            </p:nvSpPr>
            <p:spPr bwMode="auto">
              <a:xfrm>
                <a:off x="4224" y="1021"/>
                <a:ext cx="597"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58" name="Group 143">
                <a:extLst>
                  <a:ext uri="{FF2B5EF4-FFF2-40B4-BE49-F238E27FC236}">
                    <a16:creationId xmlns:a16="http://schemas.microsoft.com/office/drawing/2014/main" id="{52DF3659-7462-174D-BF79-583260D64939}"/>
                  </a:ext>
                </a:extLst>
              </p:cNvPr>
              <p:cNvGrpSpPr>
                <a:grpSpLocks/>
              </p:cNvGrpSpPr>
              <p:nvPr/>
            </p:nvGrpSpPr>
            <p:grpSpPr bwMode="auto">
              <a:xfrm>
                <a:off x="4747" y="994"/>
                <a:ext cx="581" cy="134"/>
                <a:chOff x="614" y="2568"/>
                <a:chExt cx="725" cy="139"/>
              </a:xfrm>
            </p:grpSpPr>
            <p:sp>
              <p:nvSpPr>
                <p:cNvPr id="379" name="AutoShape 144">
                  <a:extLst>
                    <a:ext uri="{FF2B5EF4-FFF2-40B4-BE49-F238E27FC236}">
                      <a16:creationId xmlns:a16="http://schemas.microsoft.com/office/drawing/2014/main" id="{9E1E1420-2718-EE4C-9DB5-D20E625D4DAC}"/>
                    </a:ext>
                  </a:extLst>
                </p:cNvPr>
                <p:cNvSpPr>
                  <a:spLocks noChangeArrowheads="1"/>
                </p:cNvSpPr>
                <p:nvPr/>
              </p:nvSpPr>
              <p:spPr bwMode="auto">
                <a:xfrm>
                  <a:off x="613" y="2568"/>
                  <a:ext cx="718" cy="13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80" name="AutoShape 145">
                  <a:extLst>
                    <a:ext uri="{FF2B5EF4-FFF2-40B4-BE49-F238E27FC236}">
                      <a16:creationId xmlns:a16="http://schemas.microsoft.com/office/drawing/2014/main" id="{311E1D1D-C4BA-C14B-AB5E-7D9E9CB99C08}"/>
                    </a:ext>
                  </a:extLst>
                </p:cNvPr>
                <p:cNvSpPr>
                  <a:spLocks noChangeArrowheads="1"/>
                </p:cNvSpPr>
                <p:nvPr/>
              </p:nvSpPr>
              <p:spPr bwMode="auto">
                <a:xfrm>
                  <a:off x="630" y="2585"/>
                  <a:ext cx="690"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59" name="Rectangle 146">
                <a:extLst>
                  <a:ext uri="{FF2B5EF4-FFF2-40B4-BE49-F238E27FC236}">
                    <a16:creationId xmlns:a16="http://schemas.microsoft.com/office/drawing/2014/main" id="{A208931F-C1D7-4D44-9151-6D63CB811A8B}"/>
                  </a:ext>
                </a:extLst>
              </p:cNvPr>
              <p:cNvSpPr>
                <a:spLocks noChangeArrowheads="1"/>
              </p:cNvSpPr>
              <p:nvPr/>
            </p:nvSpPr>
            <p:spPr bwMode="auto">
              <a:xfrm>
                <a:off x="4215" y="1356"/>
                <a:ext cx="597" cy="49"/>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60" name="Rectangle 147">
                <a:extLst>
                  <a:ext uri="{FF2B5EF4-FFF2-40B4-BE49-F238E27FC236}">
                    <a16:creationId xmlns:a16="http://schemas.microsoft.com/office/drawing/2014/main" id="{85597E8B-CF6B-C244-96B8-D967A88BD6FE}"/>
                  </a:ext>
                </a:extLst>
              </p:cNvPr>
              <p:cNvSpPr>
                <a:spLocks noChangeArrowheads="1"/>
              </p:cNvSpPr>
              <p:nvPr/>
            </p:nvSpPr>
            <p:spPr bwMode="auto">
              <a:xfrm>
                <a:off x="4229" y="1657"/>
                <a:ext cx="597"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61" name="Group 148">
                <a:extLst>
                  <a:ext uri="{FF2B5EF4-FFF2-40B4-BE49-F238E27FC236}">
                    <a16:creationId xmlns:a16="http://schemas.microsoft.com/office/drawing/2014/main" id="{13DDD94F-DFC2-E744-ADF7-A896AEDA93D2}"/>
                  </a:ext>
                </a:extLst>
              </p:cNvPr>
              <p:cNvGrpSpPr>
                <a:grpSpLocks/>
              </p:cNvGrpSpPr>
              <p:nvPr/>
            </p:nvGrpSpPr>
            <p:grpSpPr bwMode="auto">
              <a:xfrm>
                <a:off x="4735" y="1627"/>
                <a:ext cx="582" cy="151"/>
                <a:chOff x="614" y="2568"/>
                <a:chExt cx="725" cy="139"/>
              </a:xfrm>
            </p:grpSpPr>
            <p:sp>
              <p:nvSpPr>
                <p:cNvPr id="377" name="AutoShape 149">
                  <a:extLst>
                    <a:ext uri="{FF2B5EF4-FFF2-40B4-BE49-F238E27FC236}">
                      <a16:creationId xmlns:a16="http://schemas.microsoft.com/office/drawing/2014/main" id="{3E8C962F-C7BD-B44F-978E-C803F5452586}"/>
                    </a:ext>
                  </a:extLst>
                </p:cNvPr>
                <p:cNvSpPr>
                  <a:spLocks noChangeArrowheads="1"/>
                </p:cNvSpPr>
                <p:nvPr/>
              </p:nvSpPr>
              <p:spPr bwMode="auto">
                <a:xfrm>
                  <a:off x="612" y="2581"/>
                  <a:ext cx="728" cy="126"/>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8" name="AutoShape 150">
                  <a:extLst>
                    <a:ext uri="{FF2B5EF4-FFF2-40B4-BE49-F238E27FC236}">
                      <a16:creationId xmlns:a16="http://schemas.microsoft.com/office/drawing/2014/main" id="{E65F62EE-08D0-BF46-9BB6-23FEA82DDB56}"/>
                    </a:ext>
                  </a:extLst>
                </p:cNvPr>
                <p:cNvSpPr>
                  <a:spLocks noChangeArrowheads="1"/>
                </p:cNvSpPr>
                <p:nvPr/>
              </p:nvSpPr>
              <p:spPr bwMode="auto">
                <a:xfrm>
                  <a:off x="628" y="2586"/>
                  <a:ext cx="695"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62" name="Freeform 151">
                <a:extLst>
                  <a:ext uri="{FF2B5EF4-FFF2-40B4-BE49-F238E27FC236}">
                    <a16:creationId xmlns:a16="http://schemas.microsoft.com/office/drawing/2014/main" id="{60E83399-FCB4-324A-B4BD-B8F236595967}"/>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63" name="Group 152">
                <a:extLst>
                  <a:ext uri="{FF2B5EF4-FFF2-40B4-BE49-F238E27FC236}">
                    <a16:creationId xmlns:a16="http://schemas.microsoft.com/office/drawing/2014/main" id="{87A9E3BB-3D7B-8247-845C-C0F0EBB963AB}"/>
                  </a:ext>
                </a:extLst>
              </p:cNvPr>
              <p:cNvGrpSpPr>
                <a:grpSpLocks/>
              </p:cNvGrpSpPr>
              <p:nvPr/>
            </p:nvGrpSpPr>
            <p:grpSpPr bwMode="auto">
              <a:xfrm>
                <a:off x="4739" y="1327"/>
                <a:ext cx="582" cy="139"/>
                <a:chOff x="614" y="2568"/>
                <a:chExt cx="725" cy="139"/>
              </a:xfrm>
            </p:grpSpPr>
            <p:sp>
              <p:nvSpPr>
                <p:cNvPr id="375" name="AutoShape 153">
                  <a:extLst>
                    <a:ext uri="{FF2B5EF4-FFF2-40B4-BE49-F238E27FC236}">
                      <a16:creationId xmlns:a16="http://schemas.microsoft.com/office/drawing/2014/main" id="{7C75A8D8-585C-B74B-A8B7-1BE5B537853B}"/>
                    </a:ext>
                  </a:extLst>
                </p:cNvPr>
                <p:cNvSpPr>
                  <a:spLocks noChangeArrowheads="1"/>
                </p:cNvSpPr>
                <p:nvPr/>
              </p:nvSpPr>
              <p:spPr bwMode="auto">
                <a:xfrm>
                  <a:off x="612" y="2569"/>
                  <a:ext cx="728"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6" name="AutoShape 154">
                  <a:extLst>
                    <a:ext uri="{FF2B5EF4-FFF2-40B4-BE49-F238E27FC236}">
                      <a16:creationId xmlns:a16="http://schemas.microsoft.com/office/drawing/2014/main" id="{22C9496F-6ACA-5348-BD7C-54B2C4BDD199}"/>
                    </a:ext>
                  </a:extLst>
                </p:cNvPr>
                <p:cNvSpPr>
                  <a:spLocks noChangeArrowheads="1"/>
                </p:cNvSpPr>
                <p:nvPr/>
              </p:nvSpPr>
              <p:spPr bwMode="auto">
                <a:xfrm>
                  <a:off x="629"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64" name="Rectangle 155">
                <a:extLst>
                  <a:ext uri="{FF2B5EF4-FFF2-40B4-BE49-F238E27FC236}">
                    <a16:creationId xmlns:a16="http://schemas.microsoft.com/office/drawing/2014/main" id="{3A93ED27-82F2-8540-8D23-33AD2D2EE47A}"/>
                  </a:ext>
                </a:extLst>
              </p:cNvPr>
              <p:cNvSpPr>
                <a:spLocks noChangeArrowheads="1"/>
              </p:cNvSpPr>
              <p:nvPr/>
            </p:nvSpPr>
            <p:spPr bwMode="auto">
              <a:xfrm>
                <a:off x="5251" y="429"/>
                <a:ext cx="66" cy="2286"/>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65" name="Freeform 156">
                <a:extLst>
                  <a:ext uri="{FF2B5EF4-FFF2-40B4-BE49-F238E27FC236}">
                    <a16:creationId xmlns:a16="http://schemas.microsoft.com/office/drawing/2014/main" id="{0292C05A-662A-5445-B8CB-FAA09E805A6A}"/>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6" name="Freeform 157">
                <a:extLst>
                  <a:ext uri="{FF2B5EF4-FFF2-40B4-BE49-F238E27FC236}">
                    <a16:creationId xmlns:a16="http://schemas.microsoft.com/office/drawing/2014/main" id="{4AA45BB6-3C27-E64E-8383-C80FAEA53A3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7" name="Oval 158">
                <a:extLst>
                  <a:ext uri="{FF2B5EF4-FFF2-40B4-BE49-F238E27FC236}">
                    <a16:creationId xmlns:a16="http://schemas.microsoft.com/office/drawing/2014/main" id="{95B86A35-1D75-5C49-936B-687C0ACE7FDE}"/>
                  </a:ext>
                </a:extLst>
              </p:cNvPr>
              <p:cNvSpPr>
                <a:spLocks noChangeArrowheads="1"/>
              </p:cNvSpPr>
              <p:nvPr/>
            </p:nvSpPr>
            <p:spPr bwMode="auto">
              <a:xfrm>
                <a:off x="5516" y="2611"/>
                <a:ext cx="49" cy="9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68" name="Freeform 159">
                <a:extLst>
                  <a:ext uri="{FF2B5EF4-FFF2-40B4-BE49-F238E27FC236}">
                    <a16:creationId xmlns:a16="http://schemas.microsoft.com/office/drawing/2014/main" id="{1EEE46FE-29EC-9D4E-A9F0-12F15C389E7D}"/>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69" name="AutoShape 160">
                <a:extLst>
                  <a:ext uri="{FF2B5EF4-FFF2-40B4-BE49-F238E27FC236}">
                    <a16:creationId xmlns:a16="http://schemas.microsoft.com/office/drawing/2014/main" id="{77C78D76-E4BF-FC4E-85A3-25D74AAE0F1C}"/>
                  </a:ext>
                </a:extLst>
              </p:cNvPr>
              <p:cNvSpPr>
                <a:spLocks noChangeArrowheads="1"/>
              </p:cNvSpPr>
              <p:nvPr/>
            </p:nvSpPr>
            <p:spPr bwMode="auto">
              <a:xfrm>
                <a:off x="4140" y="2677"/>
                <a:ext cx="1199"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0" name="AutoShape 161">
                <a:extLst>
                  <a:ext uri="{FF2B5EF4-FFF2-40B4-BE49-F238E27FC236}">
                    <a16:creationId xmlns:a16="http://schemas.microsoft.com/office/drawing/2014/main" id="{1A647E10-4CD3-9C49-9E7D-932D48250838}"/>
                  </a:ext>
                </a:extLst>
              </p:cNvPr>
              <p:cNvSpPr>
                <a:spLocks noChangeArrowheads="1"/>
              </p:cNvSpPr>
              <p:nvPr/>
            </p:nvSpPr>
            <p:spPr bwMode="auto">
              <a:xfrm>
                <a:off x="4206" y="2710"/>
                <a:ext cx="1071"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1" name="Oval 162">
                <a:extLst>
                  <a:ext uri="{FF2B5EF4-FFF2-40B4-BE49-F238E27FC236}">
                    <a16:creationId xmlns:a16="http://schemas.microsoft.com/office/drawing/2014/main" id="{43EFA142-8DAD-3D46-A09E-08B75C8DFF62}"/>
                  </a:ext>
                </a:extLst>
              </p:cNvPr>
              <p:cNvSpPr>
                <a:spLocks noChangeArrowheads="1"/>
              </p:cNvSpPr>
              <p:nvPr/>
            </p:nvSpPr>
            <p:spPr bwMode="auto">
              <a:xfrm>
                <a:off x="4308" y="2381"/>
                <a:ext cx="159"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2" name="Oval 163">
                <a:extLst>
                  <a:ext uri="{FF2B5EF4-FFF2-40B4-BE49-F238E27FC236}">
                    <a16:creationId xmlns:a16="http://schemas.microsoft.com/office/drawing/2014/main" id="{A31EBF34-4197-3041-BA0D-DA86EAB8CBC9}"/>
                  </a:ext>
                </a:extLst>
              </p:cNvPr>
              <p:cNvSpPr>
                <a:spLocks noChangeArrowheads="1"/>
              </p:cNvSpPr>
              <p:nvPr/>
            </p:nvSpPr>
            <p:spPr bwMode="auto">
              <a:xfrm>
                <a:off x="4485" y="2386"/>
                <a:ext cx="159"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73" name="Oval 164">
                <a:extLst>
                  <a:ext uri="{FF2B5EF4-FFF2-40B4-BE49-F238E27FC236}">
                    <a16:creationId xmlns:a16="http://schemas.microsoft.com/office/drawing/2014/main" id="{C69F2F21-A598-194E-8061-42E20C132913}"/>
                  </a:ext>
                </a:extLst>
              </p:cNvPr>
              <p:cNvSpPr>
                <a:spLocks noChangeArrowheads="1"/>
              </p:cNvSpPr>
              <p:nvPr/>
            </p:nvSpPr>
            <p:spPr bwMode="auto">
              <a:xfrm>
                <a:off x="4662" y="2381"/>
                <a:ext cx="159"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74" name="Rectangle 165">
                <a:extLst>
                  <a:ext uri="{FF2B5EF4-FFF2-40B4-BE49-F238E27FC236}">
                    <a16:creationId xmlns:a16="http://schemas.microsoft.com/office/drawing/2014/main" id="{C6C7B11F-80C5-CE4C-8737-FB4903EEBCB3}"/>
                  </a:ext>
                </a:extLst>
              </p:cNvPr>
              <p:cNvSpPr>
                <a:spLocks noChangeArrowheads="1"/>
              </p:cNvSpPr>
              <p:nvPr/>
            </p:nvSpPr>
            <p:spPr bwMode="auto">
              <a:xfrm>
                <a:off x="5060" y="1833"/>
                <a:ext cx="89" cy="762"/>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263" name="Group 100">
              <a:extLst>
                <a:ext uri="{FF2B5EF4-FFF2-40B4-BE49-F238E27FC236}">
                  <a16:creationId xmlns:a16="http://schemas.microsoft.com/office/drawing/2014/main" id="{425D51F3-48C9-9A40-B992-AE005FAB2C33}"/>
                </a:ext>
              </a:extLst>
            </p:cNvPr>
            <p:cNvGrpSpPr>
              <a:grpSpLocks/>
            </p:cNvGrpSpPr>
            <p:nvPr/>
          </p:nvGrpSpPr>
          <p:grpSpPr bwMode="auto">
            <a:xfrm>
              <a:off x="4648200" y="1587500"/>
              <a:ext cx="511175" cy="693738"/>
              <a:chOff x="4140" y="429"/>
              <a:chExt cx="1425" cy="2396"/>
            </a:xfrm>
          </p:grpSpPr>
          <p:sp>
            <p:nvSpPr>
              <p:cNvPr id="319" name="Freeform 101">
                <a:extLst>
                  <a:ext uri="{FF2B5EF4-FFF2-40B4-BE49-F238E27FC236}">
                    <a16:creationId xmlns:a16="http://schemas.microsoft.com/office/drawing/2014/main" id="{4DE11FE1-ABE4-5449-9F07-FF92B1203733}"/>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20" name="Rectangle 102">
                <a:extLst>
                  <a:ext uri="{FF2B5EF4-FFF2-40B4-BE49-F238E27FC236}">
                    <a16:creationId xmlns:a16="http://schemas.microsoft.com/office/drawing/2014/main" id="{F28617B4-246C-4142-9D1A-885008483BCB}"/>
                  </a:ext>
                </a:extLst>
              </p:cNvPr>
              <p:cNvSpPr>
                <a:spLocks noChangeArrowheads="1"/>
              </p:cNvSpPr>
              <p:nvPr/>
            </p:nvSpPr>
            <p:spPr bwMode="auto">
              <a:xfrm>
                <a:off x="4206" y="429"/>
                <a:ext cx="1044" cy="2286"/>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1" name="Freeform 103">
                <a:extLst>
                  <a:ext uri="{FF2B5EF4-FFF2-40B4-BE49-F238E27FC236}">
                    <a16:creationId xmlns:a16="http://schemas.microsoft.com/office/drawing/2014/main" id="{695E4127-E30B-0140-BBC3-EE8AA864D60A}"/>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22" name="Freeform 104">
                <a:extLst>
                  <a:ext uri="{FF2B5EF4-FFF2-40B4-BE49-F238E27FC236}">
                    <a16:creationId xmlns:a16="http://schemas.microsoft.com/office/drawing/2014/main" id="{107A5B24-681B-3348-B947-27500FBE7EF5}"/>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23" name="Rectangle 105">
                <a:extLst>
                  <a:ext uri="{FF2B5EF4-FFF2-40B4-BE49-F238E27FC236}">
                    <a16:creationId xmlns:a16="http://schemas.microsoft.com/office/drawing/2014/main" id="{3B9FBC9B-DB47-3440-A3A7-D9397DA36DF3}"/>
                  </a:ext>
                </a:extLst>
              </p:cNvPr>
              <p:cNvSpPr>
                <a:spLocks noChangeArrowheads="1"/>
              </p:cNvSpPr>
              <p:nvPr/>
            </p:nvSpPr>
            <p:spPr bwMode="auto">
              <a:xfrm>
                <a:off x="4211" y="692"/>
                <a:ext cx="597" cy="49"/>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24" name="Group 106">
                <a:extLst>
                  <a:ext uri="{FF2B5EF4-FFF2-40B4-BE49-F238E27FC236}">
                    <a16:creationId xmlns:a16="http://schemas.microsoft.com/office/drawing/2014/main" id="{D4DB1272-AC30-B740-A818-112B7B016159}"/>
                  </a:ext>
                </a:extLst>
              </p:cNvPr>
              <p:cNvGrpSpPr>
                <a:grpSpLocks/>
              </p:cNvGrpSpPr>
              <p:nvPr/>
            </p:nvGrpSpPr>
            <p:grpSpPr bwMode="auto">
              <a:xfrm>
                <a:off x="4749" y="668"/>
                <a:ext cx="581" cy="145"/>
                <a:chOff x="614" y="2568"/>
                <a:chExt cx="725" cy="139"/>
              </a:xfrm>
            </p:grpSpPr>
            <p:sp>
              <p:nvSpPr>
                <p:cNvPr id="349" name="AutoShape 107">
                  <a:extLst>
                    <a:ext uri="{FF2B5EF4-FFF2-40B4-BE49-F238E27FC236}">
                      <a16:creationId xmlns:a16="http://schemas.microsoft.com/office/drawing/2014/main" id="{E4E7D8BF-C451-2149-AB56-5952A4BC1ECD}"/>
                    </a:ext>
                  </a:extLst>
                </p:cNvPr>
                <p:cNvSpPr>
                  <a:spLocks noChangeArrowheads="1"/>
                </p:cNvSpPr>
                <p:nvPr/>
              </p:nvSpPr>
              <p:spPr bwMode="auto">
                <a:xfrm>
                  <a:off x="616" y="2570"/>
                  <a:ext cx="723"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50" name="AutoShape 108">
                  <a:extLst>
                    <a:ext uri="{FF2B5EF4-FFF2-40B4-BE49-F238E27FC236}">
                      <a16:creationId xmlns:a16="http://schemas.microsoft.com/office/drawing/2014/main" id="{CA9F9DDC-D2E0-9445-8E09-E2A450486D51}"/>
                    </a:ext>
                  </a:extLst>
                </p:cNvPr>
                <p:cNvSpPr>
                  <a:spLocks noChangeArrowheads="1"/>
                </p:cNvSpPr>
                <p:nvPr/>
              </p:nvSpPr>
              <p:spPr bwMode="auto">
                <a:xfrm>
                  <a:off x="633" y="2586"/>
                  <a:ext cx="690" cy="105"/>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25" name="Rectangle 109">
                <a:extLst>
                  <a:ext uri="{FF2B5EF4-FFF2-40B4-BE49-F238E27FC236}">
                    <a16:creationId xmlns:a16="http://schemas.microsoft.com/office/drawing/2014/main" id="{8B4A1DB1-B64D-E342-AC38-F13AC2BB24CB}"/>
                  </a:ext>
                </a:extLst>
              </p:cNvPr>
              <p:cNvSpPr>
                <a:spLocks noChangeArrowheads="1"/>
              </p:cNvSpPr>
              <p:nvPr/>
            </p:nvSpPr>
            <p:spPr bwMode="auto">
              <a:xfrm>
                <a:off x="4224" y="1021"/>
                <a:ext cx="597"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26" name="Group 110">
                <a:extLst>
                  <a:ext uri="{FF2B5EF4-FFF2-40B4-BE49-F238E27FC236}">
                    <a16:creationId xmlns:a16="http://schemas.microsoft.com/office/drawing/2014/main" id="{8699E1EB-58F7-EB4A-BE56-52A7A29FB724}"/>
                  </a:ext>
                </a:extLst>
              </p:cNvPr>
              <p:cNvGrpSpPr>
                <a:grpSpLocks/>
              </p:cNvGrpSpPr>
              <p:nvPr/>
            </p:nvGrpSpPr>
            <p:grpSpPr bwMode="auto">
              <a:xfrm>
                <a:off x="4747" y="994"/>
                <a:ext cx="581" cy="134"/>
                <a:chOff x="614" y="2568"/>
                <a:chExt cx="725" cy="139"/>
              </a:xfrm>
            </p:grpSpPr>
            <p:sp>
              <p:nvSpPr>
                <p:cNvPr id="347" name="AutoShape 111">
                  <a:extLst>
                    <a:ext uri="{FF2B5EF4-FFF2-40B4-BE49-F238E27FC236}">
                      <a16:creationId xmlns:a16="http://schemas.microsoft.com/office/drawing/2014/main" id="{8755B864-D5D9-3F48-B106-5195BC479755}"/>
                    </a:ext>
                  </a:extLst>
                </p:cNvPr>
                <p:cNvSpPr>
                  <a:spLocks noChangeArrowheads="1"/>
                </p:cNvSpPr>
                <p:nvPr/>
              </p:nvSpPr>
              <p:spPr bwMode="auto">
                <a:xfrm>
                  <a:off x="613" y="2568"/>
                  <a:ext cx="718" cy="13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8" name="AutoShape 112">
                  <a:extLst>
                    <a:ext uri="{FF2B5EF4-FFF2-40B4-BE49-F238E27FC236}">
                      <a16:creationId xmlns:a16="http://schemas.microsoft.com/office/drawing/2014/main" id="{5EA94929-40C1-1844-A278-8A7EB9C8F32E}"/>
                    </a:ext>
                  </a:extLst>
                </p:cNvPr>
                <p:cNvSpPr>
                  <a:spLocks noChangeArrowheads="1"/>
                </p:cNvSpPr>
                <p:nvPr/>
              </p:nvSpPr>
              <p:spPr bwMode="auto">
                <a:xfrm>
                  <a:off x="630" y="2585"/>
                  <a:ext cx="690"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27" name="Rectangle 113">
                <a:extLst>
                  <a:ext uri="{FF2B5EF4-FFF2-40B4-BE49-F238E27FC236}">
                    <a16:creationId xmlns:a16="http://schemas.microsoft.com/office/drawing/2014/main" id="{C3CA31E7-43E9-C54B-B13E-E2E8356B1BD2}"/>
                  </a:ext>
                </a:extLst>
              </p:cNvPr>
              <p:cNvSpPr>
                <a:spLocks noChangeArrowheads="1"/>
              </p:cNvSpPr>
              <p:nvPr/>
            </p:nvSpPr>
            <p:spPr bwMode="auto">
              <a:xfrm>
                <a:off x="4215" y="1356"/>
                <a:ext cx="597" cy="49"/>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28" name="Rectangle 114">
                <a:extLst>
                  <a:ext uri="{FF2B5EF4-FFF2-40B4-BE49-F238E27FC236}">
                    <a16:creationId xmlns:a16="http://schemas.microsoft.com/office/drawing/2014/main" id="{70DE4D48-FE2E-9C45-9782-5C8939C4A5DF}"/>
                  </a:ext>
                </a:extLst>
              </p:cNvPr>
              <p:cNvSpPr>
                <a:spLocks noChangeArrowheads="1"/>
              </p:cNvSpPr>
              <p:nvPr/>
            </p:nvSpPr>
            <p:spPr bwMode="auto">
              <a:xfrm>
                <a:off x="4229" y="1657"/>
                <a:ext cx="597" cy="44"/>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29" name="Group 115">
                <a:extLst>
                  <a:ext uri="{FF2B5EF4-FFF2-40B4-BE49-F238E27FC236}">
                    <a16:creationId xmlns:a16="http://schemas.microsoft.com/office/drawing/2014/main" id="{BEDE8AC0-C09D-314C-9CF4-3B49C79D8309}"/>
                  </a:ext>
                </a:extLst>
              </p:cNvPr>
              <p:cNvGrpSpPr>
                <a:grpSpLocks/>
              </p:cNvGrpSpPr>
              <p:nvPr/>
            </p:nvGrpSpPr>
            <p:grpSpPr bwMode="auto">
              <a:xfrm>
                <a:off x="4735" y="1627"/>
                <a:ext cx="582" cy="151"/>
                <a:chOff x="614" y="2568"/>
                <a:chExt cx="725" cy="139"/>
              </a:xfrm>
            </p:grpSpPr>
            <p:sp>
              <p:nvSpPr>
                <p:cNvPr id="345" name="AutoShape 116">
                  <a:extLst>
                    <a:ext uri="{FF2B5EF4-FFF2-40B4-BE49-F238E27FC236}">
                      <a16:creationId xmlns:a16="http://schemas.microsoft.com/office/drawing/2014/main" id="{53CFCEA6-E422-E24C-91CC-6AB2DA5B984C}"/>
                    </a:ext>
                  </a:extLst>
                </p:cNvPr>
                <p:cNvSpPr>
                  <a:spLocks noChangeArrowheads="1"/>
                </p:cNvSpPr>
                <p:nvPr/>
              </p:nvSpPr>
              <p:spPr bwMode="auto">
                <a:xfrm>
                  <a:off x="612" y="2581"/>
                  <a:ext cx="728" cy="126"/>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6" name="AutoShape 117">
                  <a:extLst>
                    <a:ext uri="{FF2B5EF4-FFF2-40B4-BE49-F238E27FC236}">
                      <a16:creationId xmlns:a16="http://schemas.microsoft.com/office/drawing/2014/main" id="{FEFA7192-E9ED-D345-AC92-ED008077B392}"/>
                    </a:ext>
                  </a:extLst>
                </p:cNvPr>
                <p:cNvSpPr>
                  <a:spLocks noChangeArrowheads="1"/>
                </p:cNvSpPr>
                <p:nvPr/>
              </p:nvSpPr>
              <p:spPr bwMode="auto">
                <a:xfrm>
                  <a:off x="628" y="2586"/>
                  <a:ext cx="695"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30" name="Freeform 118">
                <a:extLst>
                  <a:ext uri="{FF2B5EF4-FFF2-40B4-BE49-F238E27FC236}">
                    <a16:creationId xmlns:a16="http://schemas.microsoft.com/office/drawing/2014/main" id="{5FD6018C-4C2B-5147-9A4D-0850B214BBCC}"/>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31" name="Group 119">
                <a:extLst>
                  <a:ext uri="{FF2B5EF4-FFF2-40B4-BE49-F238E27FC236}">
                    <a16:creationId xmlns:a16="http://schemas.microsoft.com/office/drawing/2014/main" id="{0147FEBF-9B07-DB4D-80F0-28CFAFB17548}"/>
                  </a:ext>
                </a:extLst>
              </p:cNvPr>
              <p:cNvGrpSpPr>
                <a:grpSpLocks/>
              </p:cNvGrpSpPr>
              <p:nvPr/>
            </p:nvGrpSpPr>
            <p:grpSpPr bwMode="auto">
              <a:xfrm>
                <a:off x="4739" y="1327"/>
                <a:ext cx="582" cy="139"/>
                <a:chOff x="614" y="2568"/>
                <a:chExt cx="725" cy="139"/>
              </a:xfrm>
            </p:grpSpPr>
            <p:sp>
              <p:nvSpPr>
                <p:cNvPr id="343" name="AutoShape 120">
                  <a:extLst>
                    <a:ext uri="{FF2B5EF4-FFF2-40B4-BE49-F238E27FC236}">
                      <a16:creationId xmlns:a16="http://schemas.microsoft.com/office/drawing/2014/main" id="{6BEC5FCB-A0E4-2B4D-99A9-AF75102E8932}"/>
                    </a:ext>
                  </a:extLst>
                </p:cNvPr>
                <p:cNvSpPr>
                  <a:spLocks noChangeArrowheads="1"/>
                </p:cNvSpPr>
                <p:nvPr/>
              </p:nvSpPr>
              <p:spPr bwMode="auto">
                <a:xfrm>
                  <a:off x="612" y="2569"/>
                  <a:ext cx="728"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4" name="AutoShape 121">
                  <a:extLst>
                    <a:ext uri="{FF2B5EF4-FFF2-40B4-BE49-F238E27FC236}">
                      <a16:creationId xmlns:a16="http://schemas.microsoft.com/office/drawing/2014/main" id="{DFB1EE8C-1279-5544-ADC0-B00F802A675B}"/>
                    </a:ext>
                  </a:extLst>
                </p:cNvPr>
                <p:cNvSpPr>
                  <a:spLocks noChangeArrowheads="1"/>
                </p:cNvSpPr>
                <p:nvPr/>
              </p:nvSpPr>
              <p:spPr bwMode="auto">
                <a:xfrm>
                  <a:off x="629" y="2586"/>
                  <a:ext cx="695"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32" name="Rectangle 122">
                <a:extLst>
                  <a:ext uri="{FF2B5EF4-FFF2-40B4-BE49-F238E27FC236}">
                    <a16:creationId xmlns:a16="http://schemas.microsoft.com/office/drawing/2014/main" id="{24E8BD47-F206-7A48-B906-69B10A9FFC1B}"/>
                  </a:ext>
                </a:extLst>
              </p:cNvPr>
              <p:cNvSpPr>
                <a:spLocks noChangeArrowheads="1"/>
              </p:cNvSpPr>
              <p:nvPr/>
            </p:nvSpPr>
            <p:spPr bwMode="auto">
              <a:xfrm>
                <a:off x="5251" y="429"/>
                <a:ext cx="66" cy="2286"/>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3" name="Freeform 123">
                <a:extLst>
                  <a:ext uri="{FF2B5EF4-FFF2-40B4-BE49-F238E27FC236}">
                    <a16:creationId xmlns:a16="http://schemas.microsoft.com/office/drawing/2014/main" id="{3A63ACAE-F7D6-334D-BAC6-EB19E7953C38}"/>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4" name="Freeform 124">
                <a:extLst>
                  <a:ext uri="{FF2B5EF4-FFF2-40B4-BE49-F238E27FC236}">
                    <a16:creationId xmlns:a16="http://schemas.microsoft.com/office/drawing/2014/main" id="{DBB6882F-25A8-7942-8AB7-E4F1E8EF4C6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5" name="Oval 125">
                <a:extLst>
                  <a:ext uri="{FF2B5EF4-FFF2-40B4-BE49-F238E27FC236}">
                    <a16:creationId xmlns:a16="http://schemas.microsoft.com/office/drawing/2014/main" id="{1A751CBC-1E6B-3447-89A8-B6CA0042228F}"/>
                  </a:ext>
                </a:extLst>
              </p:cNvPr>
              <p:cNvSpPr>
                <a:spLocks noChangeArrowheads="1"/>
              </p:cNvSpPr>
              <p:nvPr/>
            </p:nvSpPr>
            <p:spPr bwMode="auto">
              <a:xfrm>
                <a:off x="5516" y="2611"/>
                <a:ext cx="49" cy="9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6" name="Freeform 126">
                <a:extLst>
                  <a:ext uri="{FF2B5EF4-FFF2-40B4-BE49-F238E27FC236}">
                    <a16:creationId xmlns:a16="http://schemas.microsoft.com/office/drawing/2014/main" id="{EC930019-7A9E-2D4F-9037-E4F5C26D8937}"/>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37" name="AutoShape 127">
                <a:extLst>
                  <a:ext uri="{FF2B5EF4-FFF2-40B4-BE49-F238E27FC236}">
                    <a16:creationId xmlns:a16="http://schemas.microsoft.com/office/drawing/2014/main" id="{7F4290BB-A0B2-F146-87B4-626DAAD2FA0E}"/>
                  </a:ext>
                </a:extLst>
              </p:cNvPr>
              <p:cNvSpPr>
                <a:spLocks noChangeArrowheads="1"/>
              </p:cNvSpPr>
              <p:nvPr/>
            </p:nvSpPr>
            <p:spPr bwMode="auto">
              <a:xfrm>
                <a:off x="4140" y="2677"/>
                <a:ext cx="1199"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8" name="AutoShape 128">
                <a:extLst>
                  <a:ext uri="{FF2B5EF4-FFF2-40B4-BE49-F238E27FC236}">
                    <a16:creationId xmlns:a16="http://schemas.microsoft.com/office/drawing/2014/main" id="{DE6D89A2-6ADB-E042-9FB2-932318D01D74}"/>
                  </a:ext>
                </a:extLst>
              </p:cNvPr>
              <p:cNvSpPr>
                <a:spLocks noChangeArrowheads="1"/>
              </p:cNvSpPr>
              <p:nvPr/>
            </p:nvSpPr>
            <p:spPr bwMode="auto">
              <a:xfrm>
                <a:off x="4206" y="2710"/>
                <a:ext cx="1071"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39" name="Oval 129">
                <a:extLst>
                  <a:ext uri="{FF2B5EF4-FFF2-40B4-BE49-F238E27FC236}">
                    <a16:creationId xmlns:a16="http://schemas.microsoft.com/office/drawing/2014/main" id="{8747708C-8EE0-5C44-BC67-5ACC5185A5DD}"/>
                  </a:ext>
                </a:extLst>
              </p:cNvPr>
              <p:cNvSpPr>
                <a:spLocks noChangeArrowheads="1"/>
              </p:cNvSpPr>
              <p:nvPr/>
            </p:nvSpPr>
            <p:spPr bwMode="auto">
              <a:xfrm>
                <a:off x="4308" y="2381"/>
                <a:ext cx="159"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0" name="Oval 130">
                <a:extLst>
                  <a:ext uri="{FF2B5EF4-FFF2-40B4-BE49-F238E27FC236}">
                    <a16:creationId xmlns:a16="http://schemas.microsoft.com/office/drawing/2014/main" id="{7C3FDD54-230D-8547-8BCF-E82A9284247B}"/>
                  </a:ext>
                </a:extLst>
              </p:cNvPr>
              <p:cNvSpPr>
                <a:spLocks noChangeArrowheads="1"/>
              </p:cNvSpPr>
              <p:nvPr/>
            </p:nvSpPr>
            <p:spPr bwMode="auto">
              <a:xfrm>
                <a:off x="4485" y="2386"/>
                <a:ext cx="159" cy="1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341" name="Oval 131">
                <a:extLst>
                  <a:ext uri="{FF2B5EF4-FFF2-40B4-BE49-F238E27FC236}">
                    <a16:creationId xmlns:a16="http://schemas.microsoft.com/office/drawing/2014/main" id="{42133DC7-7C21-C149-A374-F81A9E0D91A4}"/>
                  </a:ext>
                </a:extLst>
              </p:cNvPr>
              <p:cNvSpPr>
                <a:spLocks noChangeArrowheads="1"/>
              </p:cNvSpPr>
              <p:nvPr/>
            </p:nvSpPr>
            <p:spPr bwMode="auto">
              <a:xfrm>
                <a:off x="4662" y="2381"/>
                <a:ext cx="159" cy="143"/>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42" name="Rectangle 132">
                <a:extLst>
                  <a:ext uri="{FF2B5EF4-FFF2-40B4-BE49-F238E27FC236}">
                    <a16:creationId xmlns:a16="http://schemas.microsoft.com/office/drawing/2014/main" id="{9CA18ACF-5AE2-944A-999A-0A4945D54CB6}"/>
                  </a:ext>
                </a:extLst>
              </p:cNvPr>
              <p:cNvSpPr>
                <a:spLocks noChangeArrowheads="1"/>
              </p:cNvSpPr>
              <p:nvPr/>
            </p:nvSpPr>
            <p:spPr bwMode="auto">
              <a:xfrm>
                <a:off x="5060" y="1833"/>
                <a:ext cx="89" cy="762"/>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grpSp>
          <p:nvGrpSpPr>
            <p:cNvPr id="264" name="Group 158">
              <a:extLst>
                <a:ext uri="{FF2B5EF4-FFF2-40B4-BE49-F238E27FC236}">
                  <a16:creationId xmlns:a16="http://schemas.microsoft.com/office/drawing/2014/main" id="{989EFA5C-2337-B14C-91A8-83B54EA43E37}"/>
                </a:ext>
              </a:extLst>
            </p:cNvPr>
            <p:cNvGrpSpPr>
              <a:grpSpLocks/>
            </p:cNvGrpSpPr>
            <p:nvPr/>
          </p:nvGrpSpPr>
          <p:grpSpPr bwMode="auto">
            <a:xfrm>
              <a:off x="2640013" y="1987551"/>
              <a:ext cx="1746251" cy="1165226"/>
              <a:chOff x="1697" y="1206"/>
              <a:chExt cx="1100" cy="734"/>
            </a:xfrm>
          </p:grpSpPr>
          <p:sp>
            <p:nvSpPr>
              <p:cNvPr id="303" name="Text Box 95">
                <a:extLst>
                  <a:ext uri="{FF2B5EF4-FFF2-40B4-BE49-F238E27FC236}">
                    <a16:creationId xmlns:a16="http://schemas.microsoft.com/office/drawing/2014/main" id="{C009C226-FBA8-DB48-ABF5-333250A76D3C}"/>
                  </a:ext>
                </a:extLst>
              </p:cNvPr>
              <p:cNvSpPr txBox="1">
                <a:spLocks noChangeArrowheads="1"/>
              </p:cNvSpPr>
              <p:nvPr/>
            </p:nvSpPr>
            <p:spPr bwMode="auto">
              <a:xfrm>
                <a:off x="1697" y="1583"/>
                <a:ext cx="110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90000"/>
                  </a:lnSpc>
                  <a:spcBef>
                    <a:spcPct val="0"/>
                  </a:spcBef>
                  <a:spcAft>
                    <a:spcPct val="0"/>
                  </a:spcAft>
                  <a:defRPr/>
                </a:pPr>
                <a:r>
                  <a:rPr lang="en-US" altLang="en-US" sz="1200" kern="0" dirty="0">
                    <a:solidFill>
                      <a:srgbClr val="000000"/>
                    </a:solidFill>
                  </a:rPr>
                  <a:t>sender</a:t>
                </a:r>
                <a:r>
                  <a:rPr lang="ja-JP" altLang="en-US" sz="1200" kern="0">
                    <a:solidFill>
                      <a:srgbClr val="000000"/>
                    </a:solidFill>
                  </a:rPr>
                  <a:t>’</a:t>
                </a:r>
                <a:r>
                  <a:rPr lang="en-US" altLang="ja-JP" sz="1200" kern="0" dirty="0">
                    <a:solidFill>
                      <a:srgbClr val="000000"/>
                    </a:solidFill>
                  </a:rPr>
                  <a:t>s e-mail </a:t>
                </a:r>
              </a:p>
              <a:p>
                <a:pPr algn="ctr" defTabSz="685800" eaLnBrk="0" fontAlgn="base" hangingPunct="0">
                  <a:lnSpc>
                    <a:spcPct val="90000"/>
                  </a:lnSpc>
                  <a:spcBef>
                    <a:spcPct val="0"/>
                  </a:spcBef>
                  <a:spcAft>
                    <a:spcPct val="0"/>
                  </a:spcAft>
                  <a:defRPr/>
                </a:pPr>
                <a:r>
                  <a:rPr lang="en-US" altLang="en-US" sz="1200" kern="0" dirty="0">
                    <a:solidFill>
                      <a:srgbClr val="000000"/>
                    </a:solidFill>
                  </a:rPr>
                  <a:t>server</a:t>
                </a:r>
                <a:endParaRPr lang="en-US" altLang="en-US" sz="1800" kern="0" dirty="0">
                  <a:solidFill>
                    <a:srgbClr val="000000"/>
                  </a:solidFill>
                </a:endParaRPr>
              </a:p>
            </p:txBody>
          </p:sp>
          <p:grpSp>
            <p:nvGrpSpPr>
              <p:cNvPr id="304" name="Group 157">
                <a:extLst>
                  <a:ext uri="{FF2B5EF4-FFF2-40B4-BE49-F238E27FC236}">
                    <a16:creationId xmlns:a16="http://schemas.microsoft.com/office/drawing/2014/main" id="{619BE879-9F0A-604B-B005-9F7E471C1729}"/>
                  </a:ext>
                </a:extLst>
              </p:cNvPr>
              <p:cNvGrpSpPr>
                <a:grpSpLocks/>
              </p:cNvGrpSpPr>
              <p:nvPr/>
            </p:nvGrpSpPr>
            <p:grpSpPr bwMode="auto">
              <a:xfrm>
                <a:off x="1992" y="1206"/>
                <a:ext cx="510" cy="354"/>
                <a:chOff x="2070" y="2004"/>
                <a:chExt cx="510" cy="354"/>
              </a:xfrm>
            </p:grpSpPr>
            <p:sp>
              <p:nvSpPr>
                <p:cNvPr id="305" name="Rectangle 94">
                  <a:extLst>
                    <a:ext uri="{FF2B5EF4-FFF2-40B4-BE49-F238E27FC236}">
                      <a16:creationId xmlns:a16="http://schemas.microsoft.com/office/drawing/2014/main" id="{5B36F236-9C70-9F4F-A0BB-DDEC73A67767}"/>
                    </a:ext>
                  </a:extLst>
                </p:cNvPr>
                <p:cNvSpPr>
                  <a:spLocks noChangeArrowheads="1"/>
                </p:cNvSpPr>
                <p:nvPr/>
              </p:nvSpPr>
              <p:spPr bwMode="auto">
                <a:xfrm>
                  <a:off x="2070" y="2004"/>
                  <a:ext cx="510" cy="354"/>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sp>
              <p:nvSpPr>
                <p:cNvPr id="306" name="Rectangle 96">
                  <a:extLst>
                    <a:ext uri="{FF2B5EF4-FFF2-40B4-BE49-F238E27FC236}">
                      <a16:creationId xmlns:a16="http://schemas.microsoft.com/office/drawing/2014/main" id="{474FF8AD-41AD-5B4D-B9AF-317E0320017A}"/>
                    </a:ext>
                  </a:extLst>
                </p:cNvPr>
                <p:cNvSpPr>
                  <a:spLocks noChangeArrowheads="1"/>
                </p:cNvSpPr>
                <p:nvPr/>
              </p:nvSpPr>
              <p:spPr bwMode="auto">
                <a:xfrm>
                  <a:off x="2094" y="2076"/>
                  <a:ext cx="450" cy="120"/>
                </a:xfrm>
                <a:prstGeom prst="rect">
                  <a:avLst/>
                </a:prstGeom>
                <a:solidFill>
                  <a:srgbClr val="00FF00"/>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sp>
              <p:nvSpPr>
                <p:cNvPr id="307" name="Line 97">
                  <a:extLst>
                    <a:ext uri="{FF2B5EF4-FFF2-40B4-BE49-F238E27FC236}">
                      <a16:creationId xmlns:a16="http://schemas.microsoft.com/office/drawing/2014/main" id="{A863854B-58B3-0746-BB05-4CC473ACCC27}"/>
                    </a:ext>
                  </a:extLst>
                </p:cNvPr>
                <p:cNvSpPr>
                  <a:spLocks noChangeShapeType="1"/>
                </p:cNvSpPr>
                <p:nvPr/>
              </p:nvSpPr>
              <p:spPr bwMode="auto">
                <a:xfrm>
                  <a:off x="2143" y="210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8" name="Line 98">
                  <a:extLst>
                    <a:ext uri="{FF2B5EF4-FFF2-40B4-BE49-F238E27FC236}">
                      <a16:creationId xmlns:a16="http://schemas.microsoft.com/office/drawing/2014/main" id="{45A3AD01-9B9C-1044-8CC4-2FA6945C9D88}"/>
                    </a:ext>
                  </a:extLst>
                </p:cNvPr>
                <p:cNvSpPr>
                  <a:spLocks noChangeShapeType="1"/>
                </p:cNvSpPr>
                <p:nvPr/>
              </p:nvSpPr>
              <p:spPr bwMode="auto">
                <a:xfrm>
                  <a:off x="2252" y="210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9" name="Line 99">
                  <a:extLst>
                    <a:ext uri="{FF2B5EF4-FFF2-40B4-BE49-F238E27FC236}">
                      <a16:creationId xmlns:a16="http://schemas.microsoft.com/office/drawing/2014/main" id="{A8A7F303-C29D-8048-8A22-5E010224F782}"/>
                    </a:ext>
                  </a:extLst>
                </p:cNvPr>
                <p:cNvSpPr>
                  <a:spLocks noChangeShapeType="1"/>
                </p:cNvSpPr>
                <p:nvPr/>
              </p:nvSpPr>
              <p:spPr bwMode="auto">
                <a:xfrm>
                  <a:off x="2307" y="2105"/>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0" name="Line 100">
                  <a:extLst>
                    <a:ext uri="{FF2B5EF4-FFF2-40B4-BE49-F238E27FC236}">
                      <a16:creationId xmlns:a16="http://schemas.microsoft.com/office/drawing/2014/main" id="{7423CFF1-7D3B-404B-908C-EF2DF44B8A4F}"/>
                    </a:ext>
                  </a:extLst>
                </p:cNvPr>
                <p:cNvSpPr>
                  <a:spLocks noChangeShapeType="1"/>
                </p:cNvSpPr>
                <p:nvPr/>
              </p:nvSpPr>
              <p:spPr bwMode="auto">
                <a:xfrm>
                  <a:off x="2364" y="210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1" name="Line 101">
                  <a:extLst>
                    <a:ext uri="{FF2B5EF4-FFF2-40B4-BE49-F238E27FC236}">
                      <a16:creationId xmlns:a16="http://schemas.microsoft.com/office/drawing/2014/main" id="{9B55CC56-B162-3641-8907-ACAE4544ACEF}"/>
                    </a:ext>
                  </a:extLst>
                </p:cNvPr>
                <p:cNvSpPr>
                  <a:spLocks noChangeShapeType="1"/>
                </p:cNvSpPr>
                <p:nvPr/>
              </p:nvSpPr>
              <p:spPr bwMode="auto">
                <a:xfrm>
                  <a:off x="2425" y="210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2" name="Line 102">
                  <a:extLst>
                    <a:ext uri="{FF2B5EF4-FFF2-40B4-BE49-F238E27FC236}">
                      <a16:creationId xmlns:a16="http://schemas.microsoft.com/office/drawing/2014/main" id="{E4EF0706-3A6D-5C49-AA93-B27D0DBD3D28}"/>
                    </a:ext>
                  </a:extLst>
                </p:cNvPr>
                <p:cNvSpPr>
                  <a:spLocks noChangeShapeType="1"/>
                </p:cNvSpPr>
                <p:nvPr/>
              </p:nvSpPr>
              <p:spPr bwMode="auto">
                <a:xfrm>
                  <a:off x="2481" y="210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3" name="Line 103">
                  <a:extLst>
                    <a:ext uri="{FF2B5EF4-FFF2-40B4-BE49-F238E27FC236}">
                      <a16:creationId xmlns:a16="http://schemas.microsoft.com/office/drawing/2014/main" id="{43AD1883-A082-A241-BB8E-52956E25AC3E}"/>
                    </a:ext>
                  </a:extLst>
                </p:cNvPr>
                <p:cNvSpPr>
                  <a:spLocks noChangeShapeType="1"/>
                </p:cNvSpPr>
                <p:nvPr/>
              </p:nvSpPr>
              <p:spPr bwMode="auto">
                <a:xfrm>
                  <a:off x="2196" y="210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4" name="Rectangle 104">
                  <a:extLst>
                    <a:ext uri="{FF2B5EF4-FFF2-40B4-BE49-F238E27FC236}">
                      <a16:creationId xmlns:a16="http://schemas.microsoft.com/office/drawing/2014/main" id="{CB654EBC-DFE6-7844-BECE-DAF45E418A4E}"/>
                    </a:ext>
                  </a:extLst>
                </p:cNvPr>
                <p:cNvSpPr>
                  <a:spLocks noChangeArrowheads="1"/>
                </p:cNvSpPr>
                <p:nvPr/>
              </p:nvSpPr>
              <p:spPr bwMode="auto">
                <a:xfrm>
                  <a:off x="2102" y="224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sp>
              <p:nvSpPr>
                <p:cNvPr id="315" name="Rectangle 105">
                  <a:extLst>
                    <a:ext uri="{FF2B5EF4-FFF2-40B4-BE49-F238E27FC236}">
                      <a16:creationId xmlns:a16="http://schemas.microsoft.com/office/drawing/2014/main" id="{43DD0923-D124-3D47-A27E-DA7522CBC5D6}"/>
                    </a:ext>
                  </a:extLst>
                </p:cNvPr>
                <p:cNvSpPr>
                  <a:spLocks noChangeArrowheads="1"/>
                </p:cNvSpPr>
                <p:nvPr/>
              </p:nvSpPr>
              <p:spPr bwMode="auto">
                <a:xfrm>
                  <a:off x="2188" y="224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sp>
              <p:nvSpPr>
                <p:cNvPr id="316" name="Rectangle 106">
                  <a:extLst>
                    <a:ext uri="{FF2B5EF4-FFF2-40B4-BE49-F238E27FC236}">
                      <a16:creationId xmlns:a16="http://schemas.microsoft.com/office/drawing/2014/main" id="{0CC3197A-47DF-3249-89A6-6A5C29D7B5C6}"/>
                    </a:ext>
                  </a:extLst>
                </p:cNvPr>
                <p:cNvSpPr>
                  <a:spLocks noChangeArrowheads="1"/>
                </p:cNvSpPr>
                <p:nvPr/>
              </p:nvSpPr>
              <p:spPr bwMode="auto">
                <a:xfrm>
                  <a:off x="2274" y="2242"/>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sp>
              <p:nvSpPr>
                <p:cNvPr id="317" name="Rectangle 107">
                  <a:extLst>
                    <a:ext uri="{FF2B5EF4-FFF2-40B4-BE49-F238E27FC236}">
                      <a16:creationId xmlns:a16="http://schemas.microsoft.com/office/drawing/2014/main" id="{B9DC67EE-6FEB-9E4F-91F2-78466630CE2F}"/>
                    </a:ext>
                  </a:extLst>
                </p:cNvPr>
                <p:cNvSpPr>
                  <a:spLocks noChangeArrowheads="1"/>
                </p:cNvSpPr>
                <p:nvPr/>
              </p:nvSpPr>
              <p:spPr bwMode="auto">
                <a:xfrm>
                  <a:off x="2371" y="224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sp>
              <p:nvSpPr>
                <p:cNvPr id="318" name="Rectangle 108">
                  <a:extLst>
                    <a:ext uri="{FF2B5EF4-FFF2-40B4-BE49-F238E27FC236}">
                      <a16:creationId xmlns:a16="http://schemas.microsoft.com/office/drawing/2014/main" id="{C7A7D96F-C671-7844-AFFA-9CA6B5108AAA}"/>
                    </a:ext>
                  </a:extLst>
                </p:cNvPr>
                <p:cNvSpPr>
                  <a:spLocks noChangeArrowheads="1"/>
                </p:cNvSpPr>
                <p:nvPr/>
              </p:nvSpPr>
              <p:spPr bwMode="auto">
                <a:xfrm>
                  <a:off x="2467" y="224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grpSp>
        </p:grpSp>
        <p:sp>
          <p:nvSpPr>
            <p:cNvPr id="265" name="Text Box 121">
              <a:extLst>
                <a:ext uri="{FF2B5EF4-FFF2-40B4-BE49-F238E27FC236}">
                  <a16:creationId xmlns:a16="http://schemas.microsoft.com/office/drawing/2014/main" id="{C86F78FC-21D9-8E40-B3EC-9E551DA5CBAD}"/>
                </a:ext>
              </a:extLst>
            </p:cNvPr>
            <p:cNvSpPr txBox="1">
              <a:spLocks noChangeArrowheads="1"/>
            </p:cNvSpPr>
            <p:nvPr/>
          </p:nvSpPr>
          <p:spPr bwMode="auto">
            <a:xfrm>
              <a:off x="1987204" y="1466851"/>
              <a:ext cx="9579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500" kern="0">
                  <a:solidFill>
                    <a:srgbClr val="CC0000"/>
                  </a:solidFill>
                </a:rPr>
                <a:t>SMTP</a:t>
              </a:r>
            </a:p>
          </p:txBody>
        </p:sp>
        <p:sp>
          <p:nvSpPr>
            <p:cNvPr id="266" name="Rectangle 153">
              <a:extLst>
                <a:ext uri="{FF2B5EF4-FFF2-40B4-BE49-F238E27FC236}">
                  <a16:creationId xmlns:a16="http://schemas.microsoft.com/office/drawing/2014/main" id="{C9F65152-882D-5B49-B9E9-532D284A81D5}"/>
                </a:ext>
              </a:extLst>
            </p:cNvPr>
            <p:cNvSpPr>
              <a:spLocks noChangeArrowheads="1"/>
            </p:cNvSpPr>
            <p:nvPr/>
          </p:nvSpPr>
          <p:spPr bwMode="auto">
            <a:xfrm>
              <a:off x="3781425" y="1457325"/>
              <a:ext cx="8572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sp>
          <p:nvSpPr>
            <p:cNvPr id="267" name="Text Box 154">
              <a:extLst>
                <a:ext uri="{FF2B5EF4-FFF2-40B4-BE49-F238E27FC236}">
                  <a16:creationId xmlns:a16="http://schemas.microsoft.com/office/drawing/2014/main" id="{53E42ABE-038D-0049-93D4-9EC2E3234B13}"/>
                </a:ext>
              </a:extLst>
            </p:cNvPr>
            <p:cNvSpPr txBox="1">
              <a:spLocks noChangeArrowheads="1"/>
            </p:cNvSpPr>
            <p:nvPr/>
          </p:nvSpPr>
          <p:spPr bwMode="auto">
            <a:xfrm>
              <a:off x="3588992" y="1477963"/>
              <a:ext cx="9579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500" kern="0">
                  <a:solidFill>
                    <a:srgbClr val="CC0000"/>
                  </a:solidFill>
                </a:rPr>
                <a:t>SMTP</a:t>
              </a:r>
            </a:p>
          </p:txBody>
        </p:sp>
        <p:sp>
          <p:nvSpPr>
            <p:cNvPr id="268" name="Text Box 156">
              <a:extLst>
                <a:ext uri="{FF2B5EF4-FFF2-40B4-BE49-F238E27FC236}">
                  <a16:creationId xmlns:a16="http://schemas.microsoft.com/office/drawing/2014/main" id="{7317FD5B-CED0-1249-AB7C-DF94D681537A}"/>
                </a:ext>
              </a:extLst>
            </p:cNvPr>
            <p:cNvSpPr txBox="1">
              <a:spLocks noChangeArrowheads="1"/>
            </p:cNvSpPr>
            <p:nvPr/>
          </p:nvSpPr>
          <p:spPr bwMode="auto">
            <a:xfrm>
              <a:off x="5209999" y="1308100"/>
              <a:ext cx="178611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85000"/>
                </a:lnSpc>
                <a:spcBef>
                  <a:spcPct val="0"/>
                </a:spcBef>
                <a:spcAft>
                  <a:spcPct val="0"/>
                </a:spcAft>
                <a:defRPr/>
              </a:pPr>
              <a:r>
                <a:rPr lang="en-US" altLang="en-US" sz="1500" i="1" kern="0" dirty="0">
                  <a:solidFill>
                    <a:srgbClr val="CC0000"/>
                  </a:solidFill>
                </a:rPr>
                <a:t>e-mail access</a:t>
              </a:r>
            </a:p>
            <a:p>
              <a:pPr algn="ctr" defTabSz="685800" eaLnBrk="0" fontAlgn="base" hangingPunct="0">
                <a:lnSpc>
                  <a:spcPct val="85000"/>
                </a:lnSpc>
                <a:spcBef>
                  <a:spcPct val="0"/>
                </a:spcBef>
                <a:spcAft>
                  <a:spcPct val="0"/>
                </a:spcAft>
                <a:defRPr/>
              </a:pPr>
              <a:r>
                <a:rPr lang="en-US" altLang="en-US" sz="1500" i="1" kern="0" dirty="0">
                  <a:solidFill>
                    <a:srgbClr val="CC0000"/>
                  </a:solidFill>
                </a:rPr>
                <a:t>protocol</a:t>
              </a:r>
              <a:endParaRPr lang="en-US" altLang="en-US" sz="1350" kern="0" dirty="0">
                <a:solidFill>
                  <a:srgbClr val="CC0000"/>
                </a:solidFill>
              </a:endParaRPr>
            </a:p>
          </p:txBody>
        </p:sp>
        <p:sp>
          <p:nvSpPr>
            <p:cNvPr id="269" name="Text Box 160">
              <a:extLst>
                <a:ext uri="{FF2B5EF4-FFF2-40B4-BE49-F238E27FC236}">
                  <a16:creationId xmlns:a16="http://schemas.microsoft.com/office/drawing/2014/main" id="{629C8856-7516-C14B-9215-6EA637A93BF1}"/>
                </a:ext>
              </a:extLst>
            </p:cNvPr>
            <p:cNvSpPr txBox="1">
              <a:spLocks noChangeArrowheads="1"/>
            </p:cNvSpPr>
            <p:nvPr/>
          </p:nvSpPr>
          <p:spPr bwMode="auto">
            <a:xfrm>
              <a:off x="4216507" y="2598738"/>
              <a:ext cx="1849225"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90000"/>
                </a:lnSpc>
                <a:spcBef>
                  <a:spcPct val="0"/>
                </a:spcBef>
                <a:spcAft>
                  <a:spcPct val="0"/>
                </a:spcAft>
                <a:defRPr/>
              </a:pPr>
              <a:r>
                <a:rPr lang="en-US" altLang="en-US" sz="1200" kern="0" dirty="0">
                  <a:solidFill>
                    <a:srgbClr val="000000"/>
                  </a:solidFill>
                </a:rPr>
                <a:t>receiver</a:t>
              </a:r>
              <a:r>
                <a:rPr lang="ja-JP" altLang="en-US" sz="1200" kern="0">
                  <a:solidFill>
                    <a:srgbClr val="000000"/>
                  </a:solidFill>
                </a:rPr>
                <a:t>’</a:t>
              </a:r>
              <a:r>
                <a:rPr lang="en-US" altLang="ja-JP" sz="1200" kern="0" dirty="0">
                  <a:solidFill>
                    <a:srgbClr val="000000"/>
                  </a:solidFill>
                </a:rPr>
                <a:t>s e-mail </a:t>
              </a:r>
            </a:p>
            <a:p>
              <a:pPr algn="ctr" defTabSz="685800" eaLnBrk="0" fontAlgn="base" hangingPunct="0">
                <a:lnSpc>
                  <a:spcPct val="90000"/>
                </a:lnSpc>
                <a:spcBef>
                  <a:spcPct val="0"/>
                </a:spcBef>
                <a:spcAft>
                  <a:spcPct val="0"/>
                </a:spcAft>
                <a:defRPr/>
              </a:pPr>
              <a:r>
                <a:rPr lang="en-US" altLang="en-US" sz="1200" kern="0" dirty="0">
                  <a:solidFill>
                    <a:srgbClr val="000000"/>
                  </a:solidFill>
                </a:rPr>
                <a:t>server</a:t>
              </a:r>
              <a:endParaRPr lang="en-US" altLang="en-US" sz="1800" kern="0" dirty="0">
                <a:solidFill>
                  <a:srgbClr val="000000"/>
                </a:solidFill>
              </a:endParaRPr>
            </a:p>
          </p:txBody>
        </p:sp>
        <p:grpSp>
          <p:nvGrpSpPr>
            <p:cNvPr id="270" name="Group 161">
              <a:extLst>
                <a:ext uri="{FF2B5EF4-FFF2-40B4-BE49-F238E27FC236}">
                  <a16:creationId xmlns:a16="http://schemas.microsoft.com/office/drawing/2014/main" id="{D048FD00-5924-9447-B3B8-0AC35A063FA1}"/>
                </a:ext>
              </a:extLst>
            </p:cNvPr>
            <p:cNvGrpSpPr>
              <a:grpSpLocks/>
            </p:cNvGrpSpPr>
            <p:nvPr/>
          </p:nvGrpSpPr>
          <p:grpSpPr bwMode="auto">
            <a:xfrm>
              <a:off x="4800600" y="2000250"/>
              <a:ext cx="809625" cy="561975"/>
              <a:chOff x="2070" y="2004"/>
              <a:chExt cx="510" cy="354"/>
            </a:xfrm>
          </p:grpSpPr>
          <p:sp>
            <p:nvSpPr>
              <p:cNvPr id="289" name="Rectangle 162">
                <a:extLst>
                  <a:ext uri="{FF2B5EF4-FFF2-40B4-BE49-F238E27FC236}">
                    <a16:creationId xmlns:a16="http://schemas.microsoft.com/office/drawing/2014/main" id="{F2A0FCDF-5941-FB4C-9E1D-DFD5B6C69CE5}"/>
                  </a:ext>
                </a:extLst>
              </p:cNvPr>
              <p:cNvSpPr>
                <a:spLocks noChangeArrowheads="1"/>
              </p:cNvSpPr>
              <p:nvPr/>
            </p:nvSpPr>
            <p:spPr bwMode="auto">
              <a:xfrm>
                <a:off x="2070" y="2004"/>
                <a:ext cx="510" cy="354"/>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sp>
            <p:nvSpPr>
              <p:cNvPr id="290" name="Rectangle 163">
                <a:extLst>
                  <a:ext uri="{FF2B5EF4-FFF2-40B4-BE49-F238E27FC236}">
                    <a16:creationId xmlns:a16="http://schemas.microsoft.com/office/drawing/2014/main" id="{A6B8C913-36F9-824E-8C78-BFC7B3CDCFBE}"/>
                  </a:ext>
                </a:extLst>
              </p:cNvPr>
              <p:cNvSpPr>
                <a:spLocks noChangeArrowheads="1"/>
              </p:cNvSpPr>
              <p:nvPr/>
            </p:nvSpPr>
            <p:spPr bwMode="auto">
              <a:xfrm>
                <a:off x="2094" y="2076"/>
                <a:ext cx="450" cy="120"/>
              </a:xfrm>
              <a:prstGeom prst="rect">
                <a:avLst/>
              </a:prstGeom>
              <a:solidFill>
                <a:srgbClr val="00FF00"/>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sp>
            <p:nvSpPr>
              <p:cNvPr id="291" name="Line 164">
                <a:extLst>
                  <a:ext uri="{FF2B5EF4-FFF2-40B4-BE49-F238E27FC236}">
                    <a16:creationId xmlns:a16="http://schemas.microsoft.com/office/drawing/2014/main" id="{3013A95D-A281-0C49-810B-3C864F7A46CB}"/>
                  </a:ext>
                </a:extLst>
              </p:cNvPr>
              <p:cNvSpPr>
                <a:spLocks noChangeShapeType="1"/>
              </p:cNvSpPr>
              <p:nvPr/>
            </p:nvSpPr>
            <p:spPr bwMode="auto">
              <a:xfrm>
                <a:off x="2143" y="210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2" name="Line 165">
                <a:extLst>
                  <a:ext uri="{FF2B5EF4-FFF2-40B4-BE49-F238E27FC236}">
                    <a16:creationId xmlns:a16="http://schemas.microsoft.com/office/drawing/2014/main" id="{7277D88A-E3AC-5446-9FCD-10B5C085D77E}"/>
                  </a:ext>
                </a:extLst>
              </p:cNvPr>
              <p:cNvSpPr>
                <a:spLocks noChangeShapeType="1"/>
              </p:cNvSpPr>
              <p:nvPr/>
            </p:nvSpPr>
            <p:spPr bwMode="auto">
              <a:xfrm>
                <a:off x="2252" y="210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3" name="Line 166">
                <a:extLst>
                  <a:ext uri="{FF2B5EF4-FFF2-40B4-BE49-F238E27FC236}">
                    <a16:creationId xmlns:a16="http://schemas.microsoft.com/office/drawing/2014/main" id="{04850398-3936-B842-A3EB-78E3F18C8D23}"/>
                  </a:ext>
                </a:extLst>
              </p:cNvPr>
              <p:cNvSpPr>
                <a:spLocks noChangeShapeType="1"/>
              </p:cNvSpPr>
              <p:nvPr/>
            </p:nvSpPr>
            <p:spPr bwMode="auto">
              <a:xfrm>
                <a:off x="2307" y="2105"/>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4" name="Line 167">
                <a:extLst>
                  <a:ext uri="{FF2B5EF4-FFF2-40B4-BE49-F238E27FC236}">
                    <a16:creationId xmlns:a16="http://schemas.microsoft.com/office/drawing/2014/main" id="{E54B2FAE-3B2C-BA4E-89DE-F17808A8501D}"/>
                  </a:ext>
                </a:extLst>
              </p:cNvPr>
              <p:cNvSpPr>
                <a:spLocks noChangeShapeType="1"/>
              </p:cNvSpPr>
              <p:nvPr/>
            </p:nvSpPr>
            <p:spPr bwMode="auto">
              <a:xfrm>
                <a:off x="2364" y="210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5" name="Line 168">
                <a:extLst>
                  <a:ext uri="{FF2B5EF4-FFF2-40B4-BE49-F238E27FC236}">
                    <a16:creationId xmlns:a16="http://schemas.microsoft.com/office/drawing/2014/main" id="{0321206D-71C9-A044-BC0F-A09851EF7838}"/>
                  </a:ext>
                </a:extLst>
              </p:cNvPr>
              <p:cNvSpPr>
                <a:spLocks noChangeShapeType="1"/>
              </p:cNvSpPr>
              <p:nvPr/>
            </p:nvSpPr>
            <p:spPr bwMode="auto">
              <a:xfrm>
                <a:off x="2425" y="210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6" name="Line 169">
                <a:extLst>
                  <a:ext uri="{FF2B5EF4-FFF2-40B4-BE49-F238E27FC236}">
                    <a16:creationId xmlns:a16="http://schemas.microsoft.com/office/drawing/2014/main" id="{74EEC85C-DBEF-B746-945E-539B17DF96AF}"/>
                  </a:ext>
                </a:extLst>
              </p:cNvPr>
              <p:cNvSpPr>
                <a:spLocks noChangeShapeType="1"/>
              </p:cNvSpPr>
              <p:nvPr/>
            </p:nvSpPr>
            <p:spPr bwMode="auto">
              <a:xfrm>
                <a:off x="2481" y="2103"/>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7" name="Line 170">
                <a:extLst>
                  <a:ext uri="{FF2B5EF4-FFF2-40B4-BE49-F238E27FC236}">
                    <a16:creationId xmlns:a16="http://schemas.microsoft.com/office/drawing/2014/main" id="{A1C2C0B2-5E64-FE46-9C1E-5AB91616FB79}"/>
                  </a:ext>
                </a:extLst>
              </p:cNvPr>
              <p:cNvSpPr>
                <a:spLocks noChangeShapeType="1"/>
              </p:cNvSpPr>
              <p:nvPr/>
            </p:nvSpPr>
            <p:spPr bwMode="auto">
              <a:xfrm>
                <a:off x="2196" y="2104"/>
                <a:ext cx="0" cy="7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98" name="Rectangle 171">
                <a:extLst>
                  <a:ext uri="{FF2B5EF4-FFF2-40B4-BE49-F238E27FC236}">
                    <a16:creationId xmlns:a16="http://schemas.microsoft.com/office/drawing/2014/main" id="{18F1DECA-4FA1-D549-80DB-068E1D6FF772}"/>
                  </a:ext>
                </a:extLst>
              </p:cNvPr>
              <p:cNvSpPr>
                <a:spLocks noChangeArrowheads="1"/>
              </p:cNvSpPr>
              <p:nvPr/>
            </p:nvSpPr>
            <p:spPr bwMode="auto">
              <a:xfrm>
                <a:off x="2102" y="224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sp>
            <p:nvSpPr>
              <p:cNvPr id="299" name="Rectangle 172">
                <a:extLst>
                  <a:ext uri="{FF2B5EF4-FFF2-40B4-BE49-F238E27FC236}">
                    <a16:creationId xmlns:a16="http://schemas.microsoft.com/office/drawing/2014/main" id="{6B4E18DF-65E1-F447-8367-4528F7700FAA}"/>
                  </a:ext>
                </a:extLst>
              </p:cNvPr>
              <p:cNvSpPr>
                <a:spLocks noChangeArrowheads="1"/>
              </p:cNvSpPr>
              <p:nvPr/>
            </p:nvSpPr>
            <p:spPr bwMode="auto">
              <a:xfrm>
                <a:off x="2188" y="2243"/>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sp>
            <p:nvSpPr>
              <p:cNvPr id="300" name="Rectangle 173">
                <a:extLst>
                  <a:ext uri="{FF2B5EF4-FFF2-40B4-BE49-F238E27FC236}">
                    <a16:creationId xmlns:a16="http://schemas.microsoft.com/office/drawing/2014/main" id="{BE1B5DC5-88E8-A649-93B6-EBAE42FDEF75}"/>
                  </a:ext>
                </a:extLst>
              </p:cNvPr>
              <p:cNvSpPr>
                <a:spLocks noChangeArrowheads="1"/>
              </p:cNvSpPr>
              <p:nvPr/>
            </p:nvSpPr>
            <p:spPr bwMode="auto">
              <a:xfrm>
                <a:off x="2274" y="2242"/>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sp>
            <p:nvSpPr>
              <p:cNvPr id="301" name="Rectangle 174">
                <a:extLst>
                  <a:ext uri="{FF2B5EF4-FFF2-40B4-BE49-F238E27FC236}">
                    <a16:creationId xmlns:a16="http://schemas.microsoft.com/office/drawing/2014/main" id="{EEC64261-B933-2A4B-B45A-6E28963DC504}"/>
                  </a:ext>
                </a:extLst>
              </p:cNvPr>
              <p:cNvSpPr>
                <a:spLocks noChangeArrowheads="1"/>
              </p:cNvSpPr>
              <p:nvPr/>
            </p:nvSpPr>
            <p:spPr bwMode="auto">
              <a:xfrm>
                <a:off x="2371" y="224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sp>
            <p:nvSpPr>
              <p:cNvPr id="302" name="Rectangle 175">
                <a:extLst>
                  <a:ext uri="{FF2B5EF4-FFF2-40B4-BE49-F238E27FC236}">
                    <a16:creationId xmlns:a16="http://schemas.microsoft.com/office/drawing/2014/main" id="{EE1004C2-A311-414F-8E80-B4092CDDCD64}"/>
                  </a:ext>
                </a:extLst>
              </p:cNvPr>
              <p:cNvSpPr>
                <a:spLocks noChangeArrowheads="1"/>
              </p:cNvSpPr>
              <p:nvPr/>
            </p:nvSpPr>
            <p:spPr bwMode="auto">
              <a:xfrm>
                <a:off x="2467" y="2240"/>
                <a:ext cx="64" cy="93"/>
              </a:xfrm>
              <a:prstGeom prst="rect">
                <a:avLst/>
              </a:prstGeom>
              <a:solidFill>
                <a:srgbClr val="FFFF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latin typeface="Comic Sans MS" panose="030F0902030302020204" pitchFamily="66" charset="0"/>
                </a:endParaRPr>
              </a:p>
            </p:txBody>
          </p:sp>
        </p:grpSp>
        <p:pic>
          <p:nvPicPr>
            <p:cNvPr id="271" name="Picture 176" descr="Alice">
              <a:extLst>
                <a:ext uri="{FF2B5EF4-FFF2-40B4-BE49-F238E27FC236}">
                  <a16:creationId xmlns:a16="http://schemas.microsoft.com/office/drawing/2014/main" id="{D76D5E82-5D05-6842-89F0-A930ADA6F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1557338"/>
              <a:ext cx="5619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179" descr="Bob">
              <a:extLst>
                <a:ext uri="{FF2B5EF4-FFF2-40B4-BE49-F238E27FC236}">
                  <a16:creationId xmlns:a16="http://schemas.microsoft.com/office/drawing/2014/main" id="{8989F6E0-4E76-1C42-A3BD-A635A4955F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3700" y="1571625"/>
              <a:ext cx="6762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 name="Line 94">
              <a:extLst>
                <a:ext uri="{FF2B5EF4-FFF2-40B4-BE49-F238E27FC236}">
                  <a16:creationId xmlns:a16="http://schemas.microsoft.com/office/drawing/2014/main" id="{29F99540-FD3E-AE4C-A57E-1A20C6E30EED}"/>
                </a:ext>
              </a:extLst>
            </p:cNvPr>
            <p:cNvSpPr>
              <a:spLocks noChangeShapeType="1"/>
            </p:cNvSpPr>
            <p:nvPr/>
          </p:nvSpPr>
          <p:spPr bwMode="auto">
            <a:xfrm>
              <a:off x="2003425" y="1905000"/>
              <a:ext cx="903288"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74" name="Line 95">
              <a:extLst>
                <a:ext uri="{FF2B5EF4-FFF2-40B4-BE49-F238E27FC236}">
                  <a16:creationId xmlns:a16="http://schemas.microsoft.com/office/drawing/2014/main" id="{C981B998-3615-AE47-86C8-57BFFA2D7D78}"/>
                </a:ext>
              </a:extLst>
            </p:cNvPr>
            <p:cNvSpPr>
              <a:spLocks noChangeShapeType="1"/>
            </p:cNvSpPr>
            <p:nvPr/>
          </p:nvSpPr>
          <p:spPr bwMode="auto">
            <a:xfrm>
              <a:off x="3633788" y="1901825"/>
              <a:ext cx="903287"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75" name="Line 96">
              <a:extLst>
                <a:ext uri="{FF2B5EF4-FFF2-40B4-BE49-F238E27FC236}">
                  <a16:creationId xmlns:a16="http://schemas.microsoft.com/office/drawing/2014/main" id="{CF977160-74FD-0442-823B-6C2520914C43}"/>
                </a:ext>
              </a:extLst>
            </p:cNvPr>
            <p:cNvSpPr>
              <a:spLocks noChangeShapeType="1"/>
            </p:cNvSpPr>
            <p:nvPr/>
          </p:nvSpPr>
          <p:spPr bwMode="auto">
            <a:xfrm>
              <a:off x="5253038" y="1898650"/>
              <a:ext cx="1697037" cy="1588"/>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76" name="Text Box 156">
              <a:extLst>
                <a:ext uri="{FF2B5EF4-FFF2-40B4-BE49-F238E27FC236}">
                  <a16:creationId xmlns:a16="http://schemas.microsoft.com/office/drawing/2014/main" id="{FA9F06E0-5873-0E44-A9D6-E6DD02F2E350}"/>
                </a:ext>
              </a:extLst>
            </p:cNvPr>
            <p:cNvSpPr txBox="1">
              <a:spLocks noChangeArrowheads="1"/>
            </p:cNvSpPr>
            <p:nvPr/>
          </p:nvSpPr>
          <p:spPr bwMode="auto">
            <a:xfrm>
              <a:off x="5575478" y="1927225"/>
              <a:ext cx="1450797" cy="5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85000"/>
                </a:lnSpc>
                <a:spcBef>
                  <a:spcPct val="0"/>
                </a:spcBef>
                <a:spcAft>
                  <a:spcPct val="0"/>
                </a:spcAft>
                <a:defRPr/>
              </a:pPr>
              <a:r>
                <a:rPr lang="en-US" altLang="en-US" sz="1350" i="1" kern="0" dirty="0">
                  <a:solidFill>
                    <a:srgbClr val="CC0000"/>
                  </a:solidFill>
                </a:rPr>
                <a:t>(e.g.,</a:t>
              </a:r>
              <a:r>
                <a:rPr lang="en-US" altLang="en-US" sz="1200" i="1" kern="0" dirty="0">
                  <a:solidFill>
                    <a:srgbClr val="CC0000"/>
                  </a:solidFill>
                </a:rPr>
                <a:t> IMAP, HTTP</a:t>
              </a:r>
              <a:r>
                <a:rPr lang="en-US" altLang="en-US" sz="1350" i="1" kern="0" dirty="0">
                  <a:solidFill>
                    <a:srgbClr val="CC0000"/>
                  </a:solidFill>
                </a:rPr>
                <a:t>)</a:t>
              </a:r>
            </a:p>
          </p:txBody>
        </p:sp>
        <p:grpSp>
          <p:nvGrpSpPr>
            <p:cNvPr id="277" name="Group 166">
              <a:extLst>
                <a:ext uri="{FF2B5EF4-FFF2-40B4-BE49-F238E27FC236}">
                  <a16:creationId xmlns:a16="http://schemas.microsoft.com/office/drawing/2014/main" id="{F8002D43-E860-6845-AF7E-87A1A94D62F3}"/>
                </a:ext>
              </a:extLst>
            </p:cNvPr>
            <p:cNvGrpSpPr>
              <a:grpSpLocks/>
            </p:cNvGrpSpPr>
            <p:nvPr/>
          </p:nvGrpSpPr>
          <p:grpSpPr bwMode="auto">
            <a:xfrm>
              <a:off x="1035050" y="1419225"/>
              <a:ext cx="944563" cy="1054100"/>
              <a:chOff x="3554" y="550"/>
              <a:chExt cx="595" cy="664"/>
            </a:xfrm>
          </p:grpSpPr>
          <p:grpSp>
            <p:nvGrpSpPr>
              <p:cNvPr id="284" name="Group 167">
                <a:extLst>
                  <a:ext uri="{FF2B5EF4-FFF2-40B4-BE49-F238E27FC236}">
                    <a16:creationId xmlns:a16="http://schemas.microsoft.com/office/drawing/2014/main" id="{BE8CFCE0-FC41-0748-A6E7-4600DF924D55}"/>
                  </a:ext>
                </a:extLst>
              </p:cNvPr>
              <p:cNvGrpSpPr>
                <a:grpSpLocks/>
              </p:cNvGrpSpPr>
              <p:nvPr/>
            </p:nvGrpSpPr>
            <p:grpSpPr bwMode="auto">
              <a:xfrm>
                <a:off x="3588" y="692"/>
                <a:ext cx="561" cy="522"/>
                <a:chOff x="-44" y="1473"/>
                <a:chExt cx="981" cy="1105"/>
              </a:xfrm>
            </p:grpSpPr>
            <p:pic>
              <p:nvPicPr>
                <p:cNvPr id="287" name="Picture 168" descr="desktop_computer_stylized_medium">
                  <a:extLst>
                    <a:ext uri="{FF2B5EF4-FFF2-40B4-BE49-F238E27FC236}">
                      <a16:creationId xmlns:a16="http://schemas.microsoft.com/office/drawing/2014/main" id="{C00F7CE5-DF44-7248-ABAB-405A73E21C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 name="Freeform 169">
                  <a:extLst>
                    <a:ext uri="{FF2B5EF4-FFF2-40B4-BE49-F238E27FC236}">
                      <a16:creationId xmlns:a16="http://schemas.microsoft.com/office/drawing/2014/main" id="{B502B1B8-E322-AA40-A3FB-263ECFA0F833}"/>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sp>
            <p:nvSpPr>
              <p:cNvPr id="285" name="Rectangle 115">
                <a:extLst>
                  <a:ext uri="{FF2B5EF4-FFF2-40B4-BE49-F238E27FC236}">
                    <a16:creationId xmlns:a16="http://schemas.microsoft.com/office/drawing/2014/main" id="{39E4CD50-3462-8441-ACC2-01559D9DDDAC}"/>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286" name="Text Box 116">
                <a:extLst>
                  <a:ext uri="{FF2B5EF4-FFF2-40B4-BE49-F238E27FC236}">
                    <a16:creationId xmlns:a16="http://schemas.microsoft.com/office/drawing/2014/main" id="{7198B7C8-8E18-3B4E-9F4D-DCC4D4D7D2A6}"/>
                  </a:ext>
                </a:extLst>
              </p:cNvPr>
              <p:cNvSpPr txBox="1">
                <a:spLocks noChangeArrowheads="1"/>
              </p:cNvSpPr>
              <p:nvPr/>
            </p:nvSpPr>
            <p:spPr bwMode="auto">
              <a:xfrm>
                <a:off x="3554" y="550"/>
                <a:ext cx="47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000000"/>
                    </a:solidFill>
                  </a:rPr>
                  <a:t>user</a:t>
                </a:r>
              </a:p>
              <a:p>
                <a:pPr algn="ctr" defTabSz="685800" eaLnBrk="0" fontAlgn="base" hangingPunct="0">
                  <a:spcBef>
                    <a:spcPct val="0"/>
                  </a:spcBef>
                  <a:spcAft>
                    <a:spcPct val="0"/>
                  </a:spcAft>
                  <a:defRPr/>
                </a:pPr>
                <a:r>
                  <a:rPr lang="en-US" altLang="en-US" sz="1200" kern="0">
                    <a:solidFill>
                      <a:srgbClr val="000000"/>
                    </a:solidFill>
                  </a:rPr>
                  <a:t>agent</a:t>
                </a:r>
                <a:endParaRPr lang="en-US" altLang="en-US" sz="1800" kern="0">
                  <a:solidFill>
                    <a:srgbClr val="000000"/>
                  </a:solidFill>
                </a:endParaRPr>
              </a:p>
            </p:txBody>
          </p:sp>
        </p:grpSp>
        <p:grpSp>
          <p:nvGrpSpPr>
            <p:cNvPr id="278" name="Group 172">
              <a:extLst>
                <a:ext uri="{FF2B5EF4-FFF2-40B4-BE49-F238E27FC236}">
                  <a16:creationId xmlns:a16="http://schemas.microsoft.com/office/drawing/2014/main" id="{2F25B33E-FEB9-404E-8162-D03D8D9966E3}"/>
                </a:ext>
              </a:extLst>
            </p:cNvPr>
            <p:cNvGrpSpPr>
              <a:grpSpLocks/>
            </p:cNvGrpSpPr>
            <p:nvPr/>
          </p:nvGrpSpPr>
          <p:grpSpPr bwMode="auto">
            <a:xfrm>
              <a:off x="6935788" y="1422400"/>
              <a:ext cx="944562" cy="1054100"/>
              <a:chOff x="3554" y="550"/>
              <a:chExt cx="595" cy="664"/>
            </a:xfrm>
          </p:grpSpPr>
          <p:grpSp>
            <p:nvGrpSpPr>
              <p:cNvPr id="279" name="Group 173">
                <a:extLst>
                  <a:ext uri="{FF2B5EF4-FFF2-40B4-BE49-F238E27FC236}">
                    <a16:creationId xmlns:a16="http://schemas.microsoft.com/office/drawing/2014/main" id="{375D5E0D-2C70-F544-89E4-5E4F1AA9FD3A}"/>
                  </a:ext>
                </a:extLst>
              </p:cNvPr>
              <p:cNvGrpSpPr>
                <a:grpSpLocks/>
              </p:cNvGrpSpPr>
              <p:nvPr/>
            </p:nvGrpSpPr>
            <p:grpSpPr bwMode="auto">
              <a:xfrm>
                <a:off x="3588" y="692"/>
                <a:ext cx="561" cy="522"/>
                <a:chOff x="-44" y="1473"/>
                <a:chExt cx="981" cy="1105"/>
              </a:xfrm>
            </p:grpSpPr>
            <p:pic>
              <p:nvPicPr>
                <p:cNvPr id="282" name="Picture 174" descr="desktop_computer_stylized_medium">
                  <a:extLst>
                    <a:ext uri="{FF2B5EF4-FFF2-40B4-BE49-F238E27FC236}">
                      <a16:creationId xmlns:a16="http://schemas.microsoft.com/office/drawing/2014/main" id="{B288CD06-BF42-AC48-84ED-106FF7671F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 name="Freeform 175">
                  <a:extLst>
                    <a:ext uri="{FF2B5EF4-FFF2-40B4-BE49-F238E27FC236}">
                      <a16:creationId xmlns:a16="http://schemas.microsoft.com/office/drawing/2014/main" id="{4067DFC9-14ED-1F46-8DB5-99B637F8720D}"/>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sp>
            <p:nvSpPr>
              <p:cNvPr id="280" name="Rectangle 115">
                <a:extLst>
                  <a:ext uri="{FF2B5EF4-FFF2-40B4-BE49-F238E27FC236}">
                    <a16:creationId xmlns:a16="http://schemas.microsoft.com/office/drawing/2014/main" id="{37808C5A-E4DA-234C-AD81-DC4AD2416C75}"/>
                  </a:ext>
                </a:extLst>
              </p:cNvPr>
              <p:cNvSpPr>
                <a:spLocks noChangeArrowheads="1"/>
              </p:cNvSpPr>
              <p:nvPr/>
            </p:nvSpPr>
            <p:spPr bwMode="auto">
              <a:xfrm>
                <a:off x="3611" y="576"/>
                <a:ext cx="381" cy="330"/>
              </a:xfrm>
              <a:prstGeom prst="rect">
                <a:avLst/>
              </a:prstGeom>
              <a:solidFill>
                <a:srgbClr val="CCCCFF"/>
              </a:solidFill>
              <a:ln w="19050">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800" kern="0">
                  <a:solidFill>
                    <a:srgbClr val="000000"/>
                  </a:solidFill>
                </a:endParaRPr>
              </a:p>
            </p:txBody>
          </p:sp>
          <p:sp>
            <p:nvSpPr>
              <p:cNvPr id="281" name="Text Box 116">
                <a:extLst>
                  <a:ext uri="{FF2B5EF4-FFF2-40B4-BE49-F238E27FC236}">
                    <a16:creationId xmlns:a16="http://schemas.microsoft.com/office/drawing/2014/main" id="{BE906C48-2C97-234D-A7D2-2162D242FA15}"/>
                  </a:ext>
                </a:extLst>
              </p:cNvPr>
              <p:cNvSpPr txBox="1">
                <a:spLocks noChangeArrowheads="1"/>
              </p:cNvSpPr>
              <p:nvPr/>
            </p:nvSpPr>
            <p:spPr bwMode="auto">
              <a:xfrm>
                <a:off x="3554" y="550"/>
                <a:ext cx="47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000000"/>
                    </a:solidFill>
                  </a:rPr>
                  <a:t>user</a:t>
                </a:r>
              </a:p>
              <a:p>
                <a:pPr algn="ctr" defTabSz="685800" eaLnBrk="0" fontAlgn="base" hangingPunct="0">
                  <a:spcBef>
                    <a:spcPct val="0"/>
                  </a:spcBef>
                  <a:spcAft>
                    <a:spcPct val="0"/>
                  </a:spcAft>
                  <a:defRPr/>
                </a:pPr>
                <a:r>
                  <a:rPr lang="en-US" altLang="en-US" sz="1200" kern="0">
                    <a:solidFill>
                      <a:srgbClr val="000000"/>
                    </a:solidFill>
                  </a:rPr>
                  <a:t>agent</a:t>
                </a:r>
                <a:endParaRPr lang="en-US" altLang="en-US" sz="1800" kern="0">
                  <a:solidFill>
                    <a:srgbClr val="000000"/>
                  </a:solidFill>
                </a:endParaRPr>
              </a:p>
            </p:txBody>
          </p:sp>
        </p:grpSp>
      </p:grpSp>
      <p:sp>
        <p:nvSpPr>
          <p:cNvPr id="384" name="Rectangle 3">
            <a:extLst>
              <a:ext uri="{FF2B5EF4-FFF2-40B4-BE49-F238E27FC236}">
                <a16:creationId xmlns:a16="http://schemas.microsoft.com/office/drawing/2014/main" id="{34528512-2985-154D-9CDE-10220B10DEDE}"/>
              </a:ext>
            </a:extLst>
          </p:cNvPr>
          <p:cNvSpPr txBox="1">
            <a:spLocks noChangeArrowheads="1"/>
          </p:cNvSpPr>
          <p:nvPr/>
        </p:nvSpPr>
        <p:spPr>
          <a:xfrm>
            <a:off x="359229" y="3421218"/>
            <a:ext cx="8436428" cy="2362538"/>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sz="2100" dirty="0">
                <a:solidFill>
                  <a:srgbClr val="CC0000"/>
                </a:solidFill>
                <a:ea typeface="ＭＳ Ｐゴシック" panose="020B0600070205080204" pitchFamily="34" charset="-128"/>
              </a:rPr>
              <a:t>SMTP:</a:t>
            </a:r>
            <a:r>
              <a:rPr lang="en-US" altLang="en-US" sz="2100" dirty="0">
                <a:ea typeface="ＭＳ Ｐゴシック" panose="020B0600070205080204" pitchFamily="34" charset="-128"/>
              </a:rPr>
              <a:t> delivery/storage of e-mail messages to receiver’</a:t>
            </a:r>
            <a:r>
              <a:rPr lang="en-US" altLang="ja-JP" sz="2100" dirty="0">
                <a:ea typeface="ＭＳ Ｐゴシック" panose="020B0600070205080204" pitchFamily="34" charset="-128"/>
              </a:rPr>
              <a:t>s server</a:t>
            </a:r>
          </a:p>
          <a:p>
            <a:pPr>
              <a:lnSpc>
                <a:spcPct val="100000"/>
              </a:lnSpc>
            </a:pPr>
            <a:r>
              <a:rPr lang="en-US" altLang="en-US" sz="2100" dirty="0">
                <a:ea typeface="ＭＳ Ｐゴシック" panose="020B0600070205080204" pitchFamily="34" charset="-128"/>
              </a:rPr>
              <a:t>mail access protocol: retrieval from server</a:t>
            </a:r>
          </a:p>
          <a:p>
            <a:pPr lvl="1">
              <a:lnSpc>
                <a:spcPct val="100000"/>
              </a:lnSpc>
            </a:pPr>
            <a:r>
              <a:rPr lang="en-US" altLang="en-US" sz="1800" dirty="0">
                <a:solidFill>
                  <a:srgbClr val="CC0000"/>
                </a:solidFill>
                <a:ea typeface="ＭＳ Ｐゴシック" panose="020B0600070205080204" pitchFamily="34" charset="-128"/>
              </a:rPr>
              <a:t>IMAP:</a:t>
            </a:r>
            <a:r>
              <a:rPr lang="en-US" altLang="en-US" sz="1800" dirty="0">
                <a:ea typeface="ＭＳ Ｐゴシック" panose="020B0600070205080204" pitchFamily="34" charset="-128"/>
              </a:rPr>
              <a:t> Internet Mail Access Protocol [RFC 3501]: messages stored on server, IMAP provides retrieval, deletion, folders of stored messages on server</a:t>
            </a:r>
          </a:p>
          <a:p>
            <a:pPr marL="259556" indent="-216694">
              <a:lnSpc>
                <a:spcPct val="100000"/>
              </a:lnSpc>
            </a:pPr>
            <a:r>
              <a:rPr lang="en-US" altLang="en-US" sz="2100" dirty="0">
                <a:solidFill>
                  <a:srgbClr val="CC0000"/>
                </a:solidFill>
                <a:ea typeface="ＭＳ Ｐゴシック" panose="020B0600070205080204" pitchFamily="34" charset="-128"/>
              </a:rPr>
              <a:t>HTTP:</a:t>
            </a:r>
            <a:r>
              <a:rPr lang="en-US" altLang="en-US" sz="2100" dirty="0">
                <a:ea typeface="ＭＳ Ｐゴシック" panose="020B0600070205080204" pitchFamily="34" charset="-128"/>
              </a:rPr>
              <a:t> </a:t>
            </a:r>
            <a:r>
              <a:rPr lang="en-US" altLang="en-US" sz="2100" dirty="0" err="1">
                <a:ea typeface="ＭＳ Ｐゴシック" panose="020B0600070205080204" pitchFamily="34" charset="-128"/>
              </a:rPr>
              <a:t>gmail</a:t>
            </a:r>
            <a:r>
              <a:rPr lang="en-US" altLang="en-US" sz="2100" dirty="0">
                <a:ea typeface="ＭＳ Ｐゴシック" panose="020B0600070205080204" pitchFamily="34" charset="-128"/>
              </a:rPr>
              <a:t>, Hotmail, </a:t>
            </a:r>
            <a:r>
              <a:rPr lang="en-US" altLang="en-US" sz="2100" dirty="0" err="1">
                <a:ea typeface="ＭＳ Ｐゴシック" panose="020B0600070205080204" pitchFamily="34" charset="-128"/>
              </a:rPr>
              <a:t>Yahoo!Mail</a:t>
            </a:r>
            <a:r>
              <a:rPr lang="en-US" altLang="en-US" sz="2100" dirty="0">
                <a:ea typeface="ＭＳ Ｐゴシック" panose="020B0600070205080204" pitchFamily="34" charset="-128"/>
              </a:rPr>
              <a:t>, etc. provides web-based interface on top of STMP (to send), IMAP (or POP) to retrieve e-mail messages</a:t>
            </a:r>
          </a:p>
          <a:p>
            <a:pPr lvl="1"/>
            <a:endParaRPr lang="en-US" altLang="en-US" sz="1650" dirty="0">
              <a:ea typeface="ＭＳ Ｐゴシック" panose="020B0600070205080204" pitchFamily="34" charset="-128"/>
            </a:endParaRPr>
          </a:p>
        </p:txBody>
      </p:sp>
    </p:spTree>
    <p:extLst>
      <p:ext uri="{BB962C8B-B14F-4D97-AF65-F5344CB8AC3E}">
        <p14:creationId xmlns:p14="http://schemas.microsoft.com/office/powerpoint/2010/main" val="320695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79751"/>
            <a:ext cx="7886700" cy="670967"/>
          </a:xfrm>
        </p:spPr>
        <p:txBody>
          <a:bodyPr>
            <a:normAutofit/>
          </a:bodyPr>
          <a:lstStyle/>
          <a:p>
            <a:r>
              <a:rPr lang="en-US" altLang="en-US" dirty="0">
                <a:cs typeface="Calibri" panose="020F0502020204030204" pitchFamily="34" charset="0"/>
              </a:rPr>
              <a:t>HTTP overview</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5</a:t>
            </a:fld>
            <a:endParaRPr lang="en-US" dirty="0"/>
          </a:p>
        </p:txBody>
      </p:sp>
      <p:sp>
        <p:nvSpPr>
          <p:cNvPr id="71" name="Rectangle 3">
            <a:extLst>
              <a:ext uri="{FF2B5EF4-FFF2-40B4-BE49-F238E27FC236}">
                <a16:creationId xmlns:a16="http://schemas.microsoft.com/office/drawing/2014/main" id="{D0A9535F-9718-644A-A429-D02A2397C27B}"/>
              </a:ext>
            </a:extLst>
          </p:cNvPr>
          <p:cNvSpPr txBox="1">
            <a:spLocks noChangeArrowheads="1"/>
          </p:cNvSpPr>
          <p:nvPr/>
        </p:nvSpPr>
        <p:spPr bwMode="auto">
          <a:xfrm>
            <a:off x="593887" y="2063531"/>
            <a:ext cx="4491129"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Gill Sans MT" pitchFamily="34" charset="0"/>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pitchFamily="34" charset="0"/>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8" charset="0"/>
              </a:defRPr>
            </a:lvl9pPr>
          </a:lstStyle>
          <a:p>
            <a:pPr>
              <a:lnSpc>
                <a:spcPct val="75000"/>
              </a:lnSpc>
              <a:buFont typeface="Wingdings" pitchFamily="2" charset="2"/>
              <a:buNone/>
            </a:pPr>
            <a:r>
              <a:rPr lang="en-US" altLang="en-US" sz="2400" kern="0" dirty="0">
                <a:solidFill>
                  <a:srgbClr val="CC0000"/>
                </a:solidFill>
                <a:latin typeface="Calibri" panose="020F0502020204030204" pitchFamily="34" charset="0"/>
                <a:ea typeface="ＭＳ Ｐゴシック" panose="020B0600070205080204" pitchFamily="34" charset="-128"/>
                <a:cs typeface="Calibri" panose="020F0502020204030204" pitchFamily="34" charset="0"/>
              </a:rPr>
              <a:t>HTTP: hypertext transfer protocol</a:t>
            </a:r>
          </a:p>
          <a:p>
            <a:pPr>
              <a:lnSpc>
                <a:spcPct val="75000"/>
              </a:lnSpc>
            </a:pPr>
            <a:r>
              <a:rPr lang="en-US" altLang="en-US" sz="2400" kern="0" dirty="0">
                <a:latin typeface="Calibri" panose="020F0502020204030204" pitchFamily="34" charset="0"/>
                <a:ea typeface="ＭＳ Ｐゴシック" panose="020B0600070205080204" pitchFamily="34" charset="-128"/>
                <a:cs typeface="Calibri" panose="020F0502020204030204" pitchFamily="34" charset="0"/>
              </a:rPr>
              <a:t>Web</a:t>
            </a:r>
            <a:r>
              <a:rPr lang="ja-JP" altLang="en-US" sz="2400" kern="0">
                <a:latin typeface="Calibri" panose="020F0502020204030204" pitchFamily="34" charset="0"/>
                <a:ea typeface="ＭＳ Ｐゴシック" panose="020B0600070205080204" pitchFamily="34" charset="-128"/>
                <a:cs typeface="Calibri" panose="020F0502020204030204" pitchFamily="34" charset="0"/>
              </a:rPr>
              <a:t>’</a:t>
            </a:r>
            <a:r>
              <a:rPr lang="en-US" altLang="ja-JP" sz="2400" kern="0" dirty="0">
                <a:latin typeface="Calibri" panose="020F0502020204030204" pitchFamily="34" charset="0"/>
                <a:ea typeface="ＭＳ Ｐゴシック" panose="020B0600070205080204" pitchFamily="34" charset="-128"/>
                <a:cs typeface="Calibri" panose="020F0502020204030204" pitchFamily="34" charset="0"/>
              </a:rPr>
              <a:t>s application layer protocol</a:t>
            </a:r>
          </a:p>
          <a:p>
            <a:pPr>
              <a:lnSpc>
                <a:spcPct val="75000"/>
              </a:lnSpc>
            </a:pPr>
            <a:r>
              <a:rPr lang="en-US" altLang="en-US" sz="2400" kern="0" dirty="0">
                <a:latin typeface="Calibri" panose="020F0502020204030204" pitchFamily="34" charset="0"/>
                <a:ea typeface="ＭＳ Ｐゴシック" panose="020B0600070205080204" pitchFamily="34" charset="-128"/>
                <a:cs typeface="Calibri" panose="020F0502020204030204" pitchFamily="34" charset="0"/>
              </a:rPr>
              <a:t>client/server model:</a:t>
            </a:r>
          </a:p>
          <a:p>
            <a:pPr marL="514350" lvl="1" indent="-171450">
              <a:lnSpc>
                <a:spcPct val="90000"/>
              </a:lnSpc>
            </a:pPr>
            <a:r>
              <a:rPr lang="en-US" altLang="en-US" sz="2100" i="1" kern="0" dirty="0">
                <a:solidFill>
                  <a:srgbClr val="CC0000"/>
                </a:solidFill>
                <a:latin typeface="Calibri" panose="020F0502020204030204" pitchFamily="34" charset="0"/>
                <a:ea typeface="ＭＳ Ｐゴシック" panose="020B0600070205080204" pitchFamily="34" charset="-128"/>
                <a:cs typeface="Calibri" panose="020F0502020204030204" pitchFamily="34" charset="0"/>
              </a:rPr>
              <a:t>client</a:t>
            </a:r>
            <a:r>
              <a:rPr lang="en-US" altLang="en-US" sz="2100" i="1" kern="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a:t>
            </a:r>
            <a:r>
              <a:rPr lang="en-US" altLang="en-US" sz="2100" kern="0" dirty="0">
                <a:latin typeface="Calibri" panose="020F0502020204030204" pitchFamily="34" charset="0"/>
                <a:ea typeface="ＭＳ Ｐゴシック" panose="020B0600070205080204" pitchFamily="34" charset="-128"/>
                <a:cs typeface="Calibri" panose="020F0502020204030204" pitchFamily="34" charset="0"/>
              </a:rPr>
              <a:t> browser that requests, receives, (using HTTP protocol) and </a:t>
            </a:r>
            <a:r>
              <a:rPr lang="ja-JP" altLang="en-US" sz="2100" kern="0">
                <a:latin typeface="Calibri" panose="020F0502020204030204" pitchFamily="34" charset="0"/>
                <a:ea typeface="ＭＳ Ｐゴシック" panose="020B0600070205080204" pitchFamily="34" charset="-128"/>
                <a:cs typeface="Calibri" panose="020F0502020204030204" pitchFamily="34" charset="0"/>
              </a:rPr>
              <a:t>“</a:t>
            </a:r>
            <a:r>
              <a:rPr lang="en-US" altLang="ja-JP" sz="2100" kern="0" dirty="0">
                <a:latin typeface="Calibri" panose="020F0502020204030204" pitchFamily="34" charset="0"/>
                <a:ea typeface="ＭＳ Ｐゴシック" panose="020B0600070205080204" pitchFamily="34" charset="-128"/>
                <a:cs typeface="Calibri" panose="020F0502020204030204" pitchFamily="34" charset="0"/>
              </a:rPr>
              <a:t>displays</a:t>
            </a:r>
            <a:r>
              <a:rPr lang="ja-JP" altLang="en-US" sz="2100" kern="0">
                <a:latin typeface="Calibri" panose="020F0502020204030204" pitchFamily="34" charset="0"/>
                <a:ea typeface="ＭＳ Ｐゴシック" panose="020B0600070205080204" pitchFamily="34" charset="-128"/>
                <a:cs typeface="Calibri" panose="020F0502020204030204" pitchFamily="34" charset="0"/>
              </a:rPr>
              <a:t>”</a:t>
            </a:r>
            <a:r>
              <a:rPr lang="en-US" altLang="ja-JP" sz="2100" kern="0" dirty="0">
                <a:latin typeface="Calibri" panose="020F0502020204030204" pitchFamily="34" charset="0"/>
                <a:ea typeface="ＭＳ Ｐゴシック" panose="020B0600070205080204" pitchFamily="34" charset="-128"/>
                <a:cs typeface="Calibri" panose="020F0502020204030204" pitchFamily="34" charset="0"/>
              </a:rPr>
              <a:t> Web objects </a:t>
            </a:r>
          </a:p>
          <a:p>
            <a:pPr marL="514350" lvl="1" indent="-171450">
              <a:lnSpc>
                <a:spcPct val="90000"/>
              </a:lnSpc>
            </a:pPr>
            <a:r>
              <a:rPr lang="en-US" altLang="en-US" sz="2100" i="1" kern="0" dirty="0">
                <a:solidFill>
                  <a:srgbClr val="CC0000"/>
                </a:solidFill>
                <a:latin typeface="Calibri" panose="020F0502020204030204" pitchFamily="34" charset="0"/>
                <a:ea typeface="ＭＳ Ｐゴシック" panose="020B0600070205080204" pitchFamily="34" charset="-128"/>
                <a:cs typeface="Calibri" panose="020F0502020204030204" pitchFamily="34" charset="0"/>
              </a:rPr>
              <a:t>server:</a:t>
            </a:r>
            <a:r>
              <a:rPr lang="en-US" altLang="en-US" sz="2100" kern="0" dirty="0">
                <a:latin typeface="Calibri" panose="020F0502020204030204" pitchFamily="34" charset="0"/>
                <a:ea typeface="ＭＳ Ｐゴシック" panose="020B0600070205080204" pitchFamily="34" charset="-128"/>
                <a:cs typeface="Calibri" panose="020F0502020204030204" pitchFamily="34" charset="0"/>
              </a:rPr>
              <a:t> Web server sends (using HTTP protocol) objects in response to requests</a:t>
            </a:r>
          </a:p>
          <a:p>
            <a:pPr>
              <a:lnSpc>
                <a:spcPct val="75000"/>
              </a:lnSpc>
              <a:buFont typeface="Wingdings" pitchFamily="2" charset="2"/>
              <a:buNone/>
            </a:pPr>
            <a:endParaRPr lang="en-US" altLang="en-US" sz="2400" kern="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2" name="Text Box 7">
            <a:extLst>
              <a:ext uri="{FF2B5EF4-FFF2-40B4-BE49-F238E27FC236}">
                <a16:creationId xmlns:a16="http://schemas.microsoft.com/office/drawing/2014/main" id="{EE5DED9F-E1C4-F34D-899C-5E5BAFDADC9E}"/>
              </a:ext>
            </a:extLst>
          </p:cNvPr>
          <p:cNvSpPr txBox="1">
            <a:spLocks noChangeArrowheads="1"/>
          </p:cNvSpPr>
          <p:nvPr/>
        </p:nvSpPr>
        <p:spPr bwMode="auto">
          <a:xfrm>
            <a:off x="4938624" y="2872558"/>
            <a:ext cx="170292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90000"/>
              </a:lnSpc>
              <a:spcBef>
                <a:spcPct val="0"/>
              </a:spcBef>
              <a:spcAft>
                <a:spcPct val="0"/>
              </a:spcAft>
              <a:defRPr/>
            </a:pPr>
            <a:r>
              <a:rPr lang="en-US" altLang="en-US" sz="1500" kern="0" dirty="0">
                <a:solidFill>
                  <a:srgbClr val="000000"/>
                </a:solidFill>
                <a:latin typeface="+mn-lt"/>
              </a:rPr>
              <a:t>PC running</a:t>
            </a:r>
          </a:p>
          <a:p>
            <a:pPr algn="ctr" defTabSz="685800" eaLnBrk="0" fontAlgn="base" hangingPunct="0">
              <a:lnSpc>
                <a:spcPct val="90000"/>
              </a:lnSpc>
              <a:spcBef>
                <a:spcPct val="0"/>
              </a:spcBef>
              <a:spcAft>
                <a:spcPct val="0"/>
              </a:spcAft>
              <a:defRPr/>
            </a:pPr>
            <a:r>
              <a:rPr lang="en-US" altLang="en-US" sz="1500" kern="0" dirty="0">
                <a:solidFill>
                  <a:srgbClr val="000000"/>
                </a:solidFill>
                <a:latin typeface="+mn-lt"/>
              </a:rPr>
              <a:t>Firefox browser</a:t>
            </a:r>
            <a:endParaRPr lang="en-US" altLang="en-US" sz="2400" kern="0" dirty="0">
              <a:solidFill>
                <a:srgbClr val="000000"/>
              </a:solidFill>
              <a:latin typeface="+mn-lt"/>
            </a:endParaRPr>
          </a:p>
        </p:txBody>
      </p:sp>
      <p:sp>
        <p:nvSpPr>
          <p:cNvPr id="73" name="Text Box 9">
            <a:extLst>
              <a:ext uri="{FF2B5EF4-FFF2-40B4-BE49-F238E27FC236}">
                <a16:creationId xmlns:a16="http://schemas.microsoft.com/office/drawing/2014/main" id="{1DB0406D-8424-A242-88CD-CF99DD0C8226}"/>
              </a:ext>
            </a:extLst>
          </p:cNvPr>
          <p:cNvSpPr txBox="1">
            <a:spLocks noChangeArrowheads="1"/>
          </p:cNvSpPr>
          <p:nvPr/>
        </p:nvSpPr>
        <p:spPr bwMode="auto">
          <a:xfrm>
            <a:off x="7241858" y="3979219"/>
            <a:ext cx="181091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90000"/>
              </a:lnSpc>
              <a:spcBef>
                <a:spcPct val="0"/>
              </a:spcBef>
              <a:spcAft>
                <a:spcPct val="0"/>
              </a:spcAft>
              <a:defRPr/>
            </a:pPr>
            <a:r>
              <a:rPr lang="en-US" altLang="en-US" sz="1500" kern="0" dirty="0">
                <a:solidFill>
                  <a:srgbClr val="000000"/>
                </a:solidFill>
                <a:latin typeface="+mn-lt"/>
              </a:rPr>
              <a:t>server running</a:t>
            </a:r>
          </a:p>
          <a:p>
            <a:pPr algn="ctr" defTabSz="685800" eaLnBrk="0" fontAlgn="base" hangingPunct="0">
              <a:lnSpc>
                <a:spcPct val="90000"/>
              </a:lnSpc>
              <a:spcBef>
                <a:spcPct val="0"/>
              </a:spcBef>
              <a:spcAft>
                <a:spcPct val="0"/>
              </a:spcAft>
              <a:defRPr/>
            </a:pPr>
            <a:r>
              <a:rPr lang="en-US" altLang="en-US" sz="1500" kern="0" dirty="0">
                <a:solidFill>
                  <a:srgbClr val="000000"/>
                </a:solidFill>
                <a:latin typeface="+mn-lt"/>
              </a:rPr>
              <a:t>Apache Web</a:t>
            </a:r>
          </a:p>
          <a:p>
            <a:pPr algn="ctr" defTabSz="685800" eaLnBrk="0" fontAlgn="base" hangingPunct="0">
              <a:lnSpc>
                <a:spcPct val="90000"/>
              </a:lnSpc>
              <a:spcBef>
                <a:spcPct val="0"/>
              </a:spcBef>
              <a:spcAft>
                <a:spcPct val="0"/>
              </a:spcAft>
              <a:defRPr/>
            </a:pPr>
            <a:r>
              <a:rPr lang="en-US" altLang="en-US" sz="1500" kern="0" dirty="0">
                <a:solidFill>
                  <a:srgbClr val="000000"/>
                </a:solidFill>
                <a:latin typeface="+mn-lt"/>
              </a:rPr>
              <a:t>server</a:t>
            </a:r>
            <a:endParaRPr lang="en-US" altLang="en-US" sz="2400" kern="0" dirty="0">
              <a:solidFill>
                <a:srgbClr val="000000"/>
              </a:solidFill>
              <a:latin typeface="+mn-lt"/>
            </a:endParaRPr>
          </a:p>
        </p:txBody>
      </p:sp>
      <p:sp>
        <p:nvSpPr>
          <p:cNvPr id="74" name="Text Box 23">
            <a:extLst>
              <a:ext uri="{FF2B5EF4-FFF2-40B4-BE49-F238E27FC236}">
                <a16:creationId xmlns:a16="http://schemas.microsoft.com/office/drawing/2014/main" id="{61B2A806-9EFC-9449-97BE-336492E83009}"/>
              </a:ext>
            </a:extLst>
          </p:cNvPr>
          <p:cNvSpPr txBox="1">
            <a:spLocks noChangeArrowheads="1"/>
          </p:cNvSpPr>
          <p:nvPr/>
        </p:nvSpPr>
        <p:spPr bwMode="auto">
          <a:xfrm>
            <a:off x="5284857" y="4961592"/>
            <a:ext cx="165799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lnSpc>
                <a:spcPct val="90000"/>
              </a:lnSpc>
              <a:spcBef>
                <a:spcPct val="0"/>
              </a:spcBef>
              <a:spcAft>
                <a:spcPct val="0"/>
              </a:spcAft>
              <a:defRPr/>
            </a:pPr>
            <a:r>
              <a:rPr lang="en-US" altLang="en-US" sz="1500" kern="0">
                <a:solidFill>
                  <a:srgbClr val="000000"/>
                </a:solidFill>
                <a:latin typeface="+mn-lt"/>
              </a:rPr>
              <a:t>iPhone running</a:t>
            </a:r>
          </a:p>
          <a:p>
            <a:pPr algn="ctr" defTabSz="685800" eaLnBrk="0" fontAlgn="base" hangingPunct="0">
              <a:lnSpc>
                <a:spcPct val="90000"/>
              </a:lnSpc>
              <a:spcBef>
                <a:spcPct val="0"/>
              </a:spcBef>
              <a:spcAft>
                <a:spcPct val="0"/>
              </a:spcAft>
              <a:defRPr/>
            </a:pPr>
            <a:r>
              <a:rPr lang="en-US" altLang="en-US" sz="1500" kern="0">
                <a:solidFill>
                  <a:srgbClr val="000000"/>
                </a:solidFill>
                <a:latin typeface="+mn-lt"/>
              </a:rPr>
              <a:t>Safari browser</a:t>
            </a:r>
            <a:endParaRPr lang="en-US" altLang="en-US" sz="2400" kern="0">
              <a:solidFill>
                <a:srgbClr val="000000"/>
              </a:solidFill>
              <a:latin typeface="+mn-lt"/>
            </a:endParaRPr>
          </a:p>
        </p:txBody>
      </p:sp>
      <p:grpSp>
        <p:nvGrpSpPr>
          <p:cNvPr id="75" name="Group 35">
            <a:extLst>
              <a:ext uri="{FF2B5EF4-FFF2-40B4-BE49-F238E27FC236}">
                <a16:creationId xmlns:a16="http://schemas.microsoft.com/office/drawing/2014/main" id="{9F18C3DA-1F75-254F-8252-0752283DD6D8}"/>
              </a:ext>
            </a:extLst>
          </p:cNvPr>
          <p:cNvGrpSpPr>
            <a:grpSpLocks/>
          </p:cNvGrpSpPr>
          <p:nvPr/>
        </p:nvGrpSpPr>
        <p:grpSpPr bwMode="auto">
          <a:xfrm>
            <a:off x="6097465" y="2650588"/>
            <a:ext cx="1576388" cy="709613"/>
            <a:chOff x="3640" y="1346"/>
            <a:chExt cx="1324" cy="596"/>
          </a:xfrm>
        </p:grpSpPr>
        <p:sp>
          <p:nvSpPr>
            <p:cNvPr id="76" name="Line 19">
              <a:extLst>
                <a:ext uri="{FF2B5EF4-FFF2-40B4-BE49-F238E27FC236}">
                  <a16:creationId xmlns:a16="http://schemas.microsoft.com/office/drawing/2014/main" id="{32A5B725-224A-8641-84D7-5E247267A891}"/>
                </a:ext>
              </a:extLst>
            </p:cNvPr>
            <p:cNvSpPr>
              <a:spLocks noChangeShapeType="1"/>
            </p:cNvSpPr>
            <p:nvPr/>
          </p:nvSpPr>
          <p:spPr bwMode="auto">
            <a:xfrm>
              <a:off x="3640" y="1346"/>
              <a:ext cx="1324" cy="596"/>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77" name="Text Box 24">
              <a:extLst>
                <a:ext uri="{FF2B5EF4-FFF2-40B4-BE49-F238E27FC236}">
                  <a16:creationId xmlns:a16="http://schemas.microsoft.com/office/drawing/2014/main" id="{AFF1AA49-1EC5-FD4D-A4C7-4E97FBE86C40}"/>
                </a:ext>
              </a:extLst>
            </p:cNvPr>
            <p:cNvSpPr txBox="1">
              <a:spLocks noChangeArrowheads="1"/>
            </p:cNvSpPr>
            <p:nvPr/>
          </p:nvSpPr>
          <p:spPr bwMode="auto">
            <a:xfrm rot="1422049">
              <a:off x="3836" y="1435"/>
              <a:ext cx="9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CC0000"/>
                  </a:solidFill>
                </a:rPr>
                <a:t>HTTP request</a:t>
              </a:r>
              <a:endParaRPr lang="en-US" altLang="en-US" sz="1800" kern="0">
                <a:solidFill>
                  <a:srgbClr val="CC0000"/>
                </a:solidFill>
              </a:endParaRPr>
            </a:p>
          </p:txBody>
        </p:sp>
      </p:grpSp>
      <p:grpSp>
        <p:nvGrpSpPr>
          <p:cNvPr id="78" name="Group 36">
            <a:extLst>
              <a:ext uri="{FF2B5EF4-FFF2-40B4-BE49-F238E27FC236}">
                <a16:creationId xmlns:a16="http://schemas.microsoft.com/office/drawing/2014/main" id="{CCF7DC4F-F784-E14E-9279-0C9C13F3B891}"/>
              </a:ext>
            </a:extLst>
          </p:cNvPr>
          <p:cNvGrpSpPr>
            <a:grpSpLocks/>
          </p:cNvGrpSpPr>
          <p:nvPr/>
        </p:nvGrpSpPr>
        <p:grpSpPr bwMode="auto">
          <a:xfrm>
            <a:off x="6180810" y="2806561"/>
            <a:ext cx="1478756" cy="678656"/>
            <a:chOff x="4141" y="394"/>
            <a:chExt cx="1242" cy="570"/>
          </a:xfrm>
        </p:grpSpPr>
        <p:sp>
          <p:nvSpPr>
            <p:cNvPr id="79" name="Line 20">
              <a:extLst>
                <a:ext uri="{FF2B5EF4-FFF2-40B4-BE49-F238E27FC236}">
                  <a16:creationId xmlns:a16="http://schemas.microsoft.com/office/drawing/2014/main" id="{162E51BA-C1E2-004B-832B-C97F73DD43E5}"/>
                </a:ext>
              </a:extLst>
            </p:cNvPr>
            <p:cNvSpPr>
              <a:spLocks noChangeShapeType="1"/>
            </p:cNvSpPr>
            <p:nvPr/>
          </p:nvSpPr>
          <p:spPr bwMode="auto">
            <a:xfrm flipH="1" flipV="1">
              <a:off x="4141" y="394"/>
              <a:ext cx="1242" cy="57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80" name="Text Box 26">
              <a:extLst>
                <a:ext uri="{FF2B5EF4-FFF2-40B4-BE49-F238E27FC236}">
                  <a16:creationId xmlns:a16="http://schemas.microsoft.com/office/drawing/2014/main" id="{8A281BFE-8385-CA42-BA62-2631AB1C4BEF}"/>
                </a:ext>
              </a:extLst>
            </p:cNvPr>
            <p:cNvSpPr txBox="1">
              <a:spLocks noChangeArrowheads="1"/>
            </p:cNvSpPr>
            <p:nvPr/>
          </p:nvSpPr>
          <p:spPr bwMode="auto">
            <a:xfrm rot="1411598">
              <a:off x="4281" y="696"/>
              <a:ext cx="10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CC0000"/>
                  </a:solidFill>
                </a:rPr>
                <a:t>HTTP response</a:t>
              </a:r>
              <a:endParaRPr lang="en-US" altLang="en-US" sz="1800" kern="0">
                <a:solidFill>
                  <a:srgbClr val="CC0000"/>
                </a:solidFill>
              </a:endParaRPr>
            </a:p>
          </p:txBody>
        </p:sp>
      </p:grpSp>
      <p:grpSp>
        <p:nvGrpSpPr>
          <p:cNvPr id="81" name="Group 37">
            <a:extLst>
              <a:ext uri="{FF2B5EF4-FFF2-40B4-BE49-F238E27FC236}">
                <a16:creationId xmlns:a16="http://schemas.microsoft.com/office/drawing/2014/main" id="{75AC8EC6-FB97-154F-8581-1A51362C9E51}"/>
              </a:ext>
            </a:extLst>
          </p:cNvPr>
          <p:cNvGrpSpPr>
            <a:grpSpLocks/>
          </p:cNvGrpSpPr>
          <p:nvPr/>
        </p:nvGrpSpPr>
        <p:grpSpPr bwMode="auto">
          <a:xfrm rot="-3183056">
            <a:off x="6079606" y="3770966"/>
            <a:ext cx="1576388" cy="709613"/>
            <a:chOff x="3640" y="1346"/>
            <a:chExt cx="1324" cy="596"/>
          </a:xfrm>
        </p:grpSpPr>
        <p:sp>
          <p:nvSpPr>
            <p:cNvPr id="82" name="Line 19">
              <a:extLst>
                <a:ext uri="{FF2B5EF4-FFF2-40B4-BE49-F238E27FC236}">
                  <a16:creationId xmlns:a16="http://schemas.microsoft.com/office/drawing/2014/main" id="{69FABD09-8D01-A244-A69C-7220481CAE7B}"/>
                </a:ext>
              </a:extLst>
            </p:cNvPr>
            <p:cNvSpPr>
              <a:spLocks noChangeShapeType="1"/>
            </p:cNvSpPr>
            <p:nvPr/>
          </p:nvSpPr>
          <p:spPr bwMode="auto">
            <a:xfrm>
              <a:off x="3640" y="1346"/>
              <a:ext cx="1324" cy="596"/>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83" name="Text Box 24">
              <a:extLst>
                <a:ext uri="{FF2B5EF4-FFF2-40B4-BE49-F238E27FC236}">
                  <a16:creationId xmlns:a16="http://schemas.microsoft.com/office/drawing/2014/main" id="{96F64D17-51D6-0A4A-BDA6-07C403F43898}"/>
                </a:ext>
              </a:extLst>
            </p:cNvPr>
            <p:cNvSpPr txBox="1">
              <a:spLocks noChangeArrowheads="1"/>
            </p:cNvSpPr>
            <p:nvPr/>
          </p:nvSpPr>
          <p:spPr bwMode="auto">
            <a:xfrm rot="1422049">
              <a:off x="3836" y="1435"/>
              <a:ext cx="9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CC0000"/>
                  </a:solidFill>
                </a:rPr>
                <a:t>HTTP request</a:t>
              </a:r>
              <a:endParaRPr lang="en-US" altLang="en-US" sz="1800" kern="0">
                <a:solidFill>
                  <a:srgbClr val="CC0000"/>
                </a:solidFill>
              </a:endParaRPr>
            </a:p>
          </p:txBody>
        </p:sp>
      </p:grpSp>
      <p:grpSp>
        <p:nvGrpSpPr>
          <p:cNvPr id="84" name="Group 40">
            <a:extLst>
              <a:ext uri="{FF2B5EF4-FFF2-40B4-BE49-F238E27FC236}">
                <a16:creationId xmlns:a16="http://schemas.microsoft.com/office/drawing/2014/main" id="{B9736B82-D8C5-DA43-B8F2-093DA6AB6E5D}"/>
              </a:ext>
            </a:extLst>
          </p:cNvPr>
          <p:cNvGrpSpPr>
            <a:grpSpLocks/>
          </p:cNvGrpSpPr>
          <p:nvPr/>
        </p:nvGrpSpPr>
        <p:grpSpPr bwMode="auto">
          <a:xfrm rot="-3264937">
            <a:off x="6114135" y="3950751"/>
            <a:ext cx="1478756" cy="678656"/>
            <a:chOff x="4141" y="394"/>
            <a:chExt cx="1242" cy="570"/>
          </a:xfrm>
        </p:grpSpPr>
        <p:sp>
          <p:nvSpPr>
            <p:cNvPr id="85" name="Line 20">
              <a:extLst>
                <a:ext uri="{FF2B5EF4-FFF2-40B4-BE49-F238E27FC236}">
                  <a16:creationId xmlns:a16="http://schemas.microsoft.com/office/drawing/2014/main" id="{1D55C3D5-A428-CC44-8B43-7C6CB47D04C9}"/>
                </a:ext>
              </a:extLst>
            </p:cNvPr>
            <p:cNvSpPr>
              <a:spLocks noChangeShapeType="1"/>
            </p:cNvSpPr>
            <p:nvPr/>
          </p:nvSpPr>
          <p:spPr bwMode="auto">
            <a:xfrm flipH="1" flipV="1">
              <a:off x="4141" y="394"/>
              <a:ext cx="1242" cy="57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86" name="Text Box 26">
              <a:extLst>
                <a:ext uri="{FF2B5EF4-FFF2-40B4-BE49-F238E27FC236}">
                  <a16:creationId xmlns:a16="http://schemas.microsoft.com/office/drawing/2014/main" id="{98847E99-AF68-1F43-AC46-9AD80D6458C5}"/>
                </a:ext>
              </a:extLst>
            </p:cNvPr>
            <p:cNvSpPr txBox="1">
              <a:spLocks noChangeArrowheads="1"/>
            </p:cNvSpPr>
            <p:nvPr/>
          </p:nvSpPr>
          <p:spPr bwMode="auto">
            <a:xfrm rot="1411598">
              <a:off x="4281" y="696"/>
              <a:ext cx="10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defRPr/>
              </a:pPr>
              <a:r>
                <a:rPr lang="en-US" altLang="en-US" sz="1200" kern="0">
                  <a:solidFill>
                    <a:srgbClr val="CC0000"/>
                  </a:solidFill>
                </a:rPr>
                <a:t>HTTP response</a:t>
              </a:r>
              <a:endParaRPr lang="en-US" altLang="en-US" sz="1800" kern="0">
                <a:solidFill>
                  <a:srgbClr val="CC0000"/>
                </a:solidFill>
              </a:endParaRPr>
            </a:p>
          </p:txBody>
        </p:sp>
      </p:grpSp>
      <p:pic>
        <p:nvPicPr>
          <p:cNvPr id="87" name="Picture 43" descr="iphone_stylized_small">
            <a:extLst>
              <a:ext uri="{FF2B5EF4-FFF2-40B4-BE49-F238E27FC236}">
                <a16:creationId xmlns:a16="http://schemas.microsoft.com/office/drawing/2014/main" id="{D1E934F1-FF6C-B341-A221-38110724A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134" y="4262695"/>
            <a:ext cx="286941" cy="6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Group 44">
            <a:extLst>
              <a:ext uri="{FF2B5EF4-FFF2-40B4-BE49-F238E27FC236}">
                <a16:creationId xmlns:a16="http://schemas.microsoft.com/office/drawing/2014/main" id="{9EAD6FC3-A72E-8241-AA6C-FE53B680C4A5}"/>
              </a:ext>
            </a:extLst>
          </p:cNvPr>
          <p:cNvGrpSpPr>
            <a:grpSpLocks/>
          </p:cNvGrpSpPr>
          <p:nvPr/>
        </p:nvGrpSpPr>
        <p:grpSpPr bwMode="auto">
          <a:xfrm>
            <a:off x="5331894" y="2149335"/>
            <a:ext cx="800100" cy="809625"/>
            <a:chOff x="-44" y="1473"/>
            <a:chExt cx="981" cy="1105"/>
          </a:xfrm>
        </p:grpSpPr>
        <p:pic>
          <p:nvPicPr>
            <p:cNvPr id="89" name="Picture 45" descr="desktop_computer_stylized_medium">
              <a:extLst>
                <a:ext uri="{FF2B5EF4-FFF2-40B4-BE49-F238E27FC236}">
                  <a16:creationId xmlns:a16="http://schemas.microsoft.com/office/drawing/2014/main" id="{1ADDC1FA-6D07-3F4E-8F74-21843504B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46">
              <a:extLst>
                <a:ext uri="{FF2B5EF4-FFF2-40B4-BE49-F238E27FC236}">
                  <a16:creationId xmlns:a16="http://schemas.microsoft.com/office/drawing/2014/main" id="{42A6104A-05E4-B94E-8AC8-1F8524B85F70}"/>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91" name="Group 47">
            <a:extLst>
              <a:ext uri="{FF2B5EF4-FFF2-40B4-BE49-F238E27FC236}">
                <a16:creationId xmlns:a16="http://schemas.microsoft.com/office/drawing/2014/main" id="{1578750D-9ADE-FF47-A035-3F58F7F95E77}"/>
              </a:ext>
            </a:extLst>
          </p:cNvPr>
          <p:cNvGrpSpPr>
            <a:grpSpLocks/>
          </p:cNvGrpSpPr>
          <p:nvPr/>
        </p:nvGrpSpPr>
        <p:grpSpPr bwMode="auto">
          <a:xfrm>
            <a:off x="7672663" y="3023254"/>
            <a:ext cx="521494" cy="962025"/>
            <a:chOff x="4140" y="429"/>
            <a:chExt cx="1425" cy="2396"/>
          </a:xfrm>
        </p:grpSpPr>
        <p:sp>
          <p:nvSpPr>
            <p:cNvPr id="92" name="Freeform 48">
              <a:extLst>
                <a:ext uri="{FF2B5EF4-FFF2-40B4-BE49-F238E27FC236}">
                  <a16:creationId xmlns:a16="http://schemas.microsoft.com/office/drawing/2014/main" id="{30FC1D0E-933E-6B40-9A42-0E9717238432}"/>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93" name="Rectangle 49">
              <a:extLst>
                <a:ext uri="{FF2B5EF4-FFF2-40B4-BE49-F238E27FC236}">
                  <a16:creationId xmlns:a16="http://schemas.microsoft.com/office/drawing/2014/main" id="{B5655423-6CF0-CD49-B3A9-063B782C1F8A}"/>
                </a:ext>
              </a:extLst>
            </p:cNvPr>
            <p:cNvSpPr>
              <a:spLocks noChangeArrowheads="1"/>
            </p:cNvSpPr>
            <p:nvPr/>
          </p:nvSpPr>
          <p:spPr bwMode="auto">
            <a:xfrm>
              <a:off x="4205"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94" name="Freeform 50">
              <a:extLst>
                <a:ext uri="{FF2B5EF4-FFF2-40B4-BE49-F238E27FC236}">
                  <a16:creationId xmlns:a16="http://schemas.microsoft.com/office/drawing/2014/main" id="{A0AC0D67-FA58-B147-A1DC-191134726C5A}"/>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95" name="Freeform 51">
              <a:extLst>
                <a:ext uri="{FF2B5EF4-FFF2-40B4-BE49-F238E27FC236}">
                  <a16:creationId xmlns:a16="http://schemas.microsoft.com/office/drawing/2014/main" id="{DE00B670-08D8-5142-A593-67DE6409B9C4}"/>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96" name="Rectangle 52">
              <a:extLst>
                <a:ext uri="{FF2B5EF4-FFF2-40B4-BE49-F238E27FC236}">
                  <a16:creationId xmlns:a16="http://schemas.microsoft.com/office/drawing/2014/main" id="{C0F46C25-0562-1D41-A932-B4DCFBC60F32}"/>
                </a:ext>
              </a:extLst>
            </p:cNvPr>
            <p:cNvSpPr>
              <a:spLocks noChangeArrowheads="1"/>
            </p:cNvSpPr>
            <p:nvPr/>
          </p:nvSpPr>
          <p:spPr bwMode="auto">
            <a:xfrm>
              <a:off x="4212" y="693"/>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97" name="Group 53">
              <a:extLst>
                <a:ext uri="{FF2B5EF4-FFF2-40B4-BE49-F238E27FC236}">
                  <a16:creationId xmlns:a16="http://schemas.microsoft.com/office/drawing/2014/main" id="{42D2ADD9-FBDF-B348-8727-B1428057A192}"/>
                </a:ext>
              </a:extLst>
            </p:cNvPr>
            <p:cNvGrpSpPr>
              <a:grpSpLocks/>
            </p:cNvGrpSpPr>
            <p:nvPr/>
          </p:nvGrpSpPr>
          <p:grpSpPr bwMode="auto">
            <a:xfrm>
              <a:off x="4749" y="668"/>
              <a:ext cx="581" cy="145"/>
              <a:chOff x="614" y="2568"/>
              <a:chExt cx="725" cy="139"/>
            </a:xfrm>
          </p:grpSpPr>
          <p:sp>
            <p:nvSpPr>
              <p:cNvPr id="122" name="AutoShape 54">
                <a:extLst>
                  <a:ext uri="{FF2B5EF4-FFF2-40B4-BE49-F238E27FC236}">
                    <a16:creationId xmlns:a16="http://schemas.microsoft.com/office/drawing/2014/main" id="{B3A024BC-0571-B343-B957-96A9956CB100}"/>
                  </a:ext>
                </a:extLst>
              </p:cNvPr>
              <p:cNvSpPr>
                <a:spLocks noChangeArrowheads="1"/>
              </p:cNvSpPr>
              <p:nvPr/>
            </p:nvSpPr>
            <p:spPr bwMode="auto">
              <a:xfrm>
                <a:off x="613" y="2569"/>
                <a:ext cx="727"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23" name="AutoShape 55">
                <a:extLst>
                  <a:ext uri="{FF2B5EF4-FFF2-40B4-BE49-F238E27FC236}">
                    <a16:creationId xmlns:a16="http://schemas.microsoft.com/office/drawing/2014/main" id="{BCE631BE-5109-0446-9778-CCBD1DF0A6B3}"/>
                  </a:ext>
                </a:extLst>
              </p:cNvPr>
              <p:cNvSpPr>
                <a:spLocks noChangeArrowheads="1"/>
              </p:cNvSpPr>
              <p:nvPr/>
            </p:nvSpPr>
            <p:spPr bwMode="auto">
              <a:xfrm>
                <a:off x="629" y="2586"/>
                <a:ext cx="694"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98" name="Rectangle 56">
              <a:extLst>
                <a:ext uri="{FF2B5EF4-FFF2-40B4-BE49-F238E27FC236}">
                  <a16:creationId xmlns:a16="http://schemas.microsoft.com/office/drawing/2014/main" id="{5D3DFADC-1C8D-AF4C-85AA-0F7A2C55C87C}"/>
                </a:ext>
              </a:extLst>
            </p:cNvPr>
            <p:cNvSpPr>
              <a:spLocks noChangeArrowheads="1"/>
            </p:cNvSpPr>
            <p:nvPr/>
          </p:nvSpPr>
          <p:spPr bwMode="auto">
            <a:xfrm>
              <a:off x="4225" y="1019"/>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99" name="Group 57">
              <a:extLst>
                <a:ext uri="{FF2B5EF4-FFF2-40B4-BE49-F238E27FC236}">
                  <a16:creationId xmlns:a16="http://schemas.microsoft.com/office/drawing/2014/main" id="{C1D33EC1-1E29-8544-B98D-73191F02F73D}"/>
                </a:ext>
              </a:extLst>
            </p:cNvPr>
            <p:cNvGrpSpPr>
              <a:grpSpLocks/>
            </p:cNvGrpSpPr>
            <p:nvPr/>
          </p:nvGrpSpPr>
          <p:grpSpPr bwMode="auto">
            <a:xfrm>
              <a:off x="4747" y="994"/>
              <a:ext cx="581" cy="134"/>
              <a:chOff x="614" y="2568"/>
              <a:chExt cx="725" cy="139"/>
            </a:xfrm>
          </p:grpSpPr>
          <p:sp>
            <p:nvSpPr>
              <p:cNvPr id="120" name="AutoShape 58">
                <a:extLst>
                  <a:ext uri="{FF2B5EF4-FFF2-40B4-BE49-F238E27FC236}">
                    <a16:creationId xmlns:a16="http://schemas.microsoft.com/office/drawing/2014/main" id="{82D153A1-613C-9C4E-A2C0-B1C929BC01CE}"/>
                  </a:ext>
                </a:extLst>
              </p:cNvPr>
              <p:cNvSpPr>
                <a:spLocks noChangeArrowheads="1"/>
              </p:cNvSpPr>
              <p:nvPr/>
            </p:nvSpPr>
            <p:spPr bwMode="auto">
              <a:xfrm>
                <a:off x="616" y="2569"/>
                <a:ext cx="723"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21" name="AutoShape 59">
                <a:extLst>
                  <a:ext uri="{FF2B5EF4-FFF2-40B4-BE49-F238E27FC236}">
                    <a16:creationId xmlns:a16="http://schemas.microsoft.com/office/drawing/2014/main" id="{F147FCC4-6131-8F44-A906-F0D80C4D7263}"/>
                  </a:ext>
                </a:extLst>
              </p:cNvPr>
              <p:cNvSpPr>
                <a:spLocks noChangeArrowheads="1"/>
              </p:cNvSpPr>
              <p:nvPr/>
            </p:nvSpPr>
            <p:spPr bwMode="auto">
              <a:xfrm>
                <a:off x="632" y="2588"/>
                <a:ext cx="690"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100" name="Rectangle 60">
              <a:extLst>
                <a:ext uri="{FF2B5EF4-FFF2-40B4-BE49-F238E27FC236}">
                  <a16:creationId xmlns:a16="http://schemas.microsoft.com/office/drawing/2014/main" id="{85C735FA-9571-F248-9BA5-6CDBDBE01BD6}"/>
                </a:ext>
              </a:extLst>
            </p:cNvPr>
            <p:cNvSpPr>
              <a:spLocks noChangeArrowheads="1"/>
            </p:cNvSpPr>
            <p:nvPr/>
          </p:nvSpPr>
          <p:spPr bwMode="auto">
            <a:xfrm>
              <a:off x="4218" y="1357"/>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01" name="Rectangle 61">
              <a:extLst>
                <a:ext uri="{FF2B5EF4-FFF2-40B4-BE49-F238E27FC236}">
                  <a16:creationId xmlns:a16="http://schemas.microsoft.com/office/drawing/2014/main" id="{5812C6A4-3EC0-A249-9E63-F46527542665}"/>
                </a:ext>
              </a:extLst>
            </p:cNvPr>
            <p:cNvSpPr>
              <a:spLocks noChangeArrowheads="1"/>
            </p:cNvSpPr>
            <p:nvPr/>
          </p:nvSpPr>
          <p:spPr bwMode="auto">
            <a:xfrm>
              <a:off x="4228" y="1654"/>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102" name="Group 62">
              <a:extLst>
                <a:ext uri="{FF2B5EF4-FFF2-40B4-BE49-F238E27FC236}">
                  <a16:creationId xmlns:a16="http://schemas.microsoft.com/office/drawing/2014/main" id="{7E620A9B-CBE1-F240-88FD-585574663314}"/>
                </a:ext>
              </a:extLst>
            </p:cNvPr>
            <p:cNvGrpSpPr>
              <a:grpSpLocks/>
            </p:cNvGrpSpPr>
            <p:nvPr/>
          </p:nvGrpSpPr>
          <p:grpSpPr bwMode="auto">
            <a:xfrm>
              <a:off x="4735" y="1627"/>
              <a:ext cx="582" cy="151"/>
              <a:chOff x="614" y="2568"/>
              <a:chExt cx="725" cy="139"/>
            </a:xfrm>
          </p:grpSpPr>
          <p:sp>
            <p:nvSpPr>
              <p:cNvPr id="118" name="AutoShape 63">
                <a:extLst>
                  <a:ext uri="{FF2B5EF4-FFF2-40B4-BE49-F238E27FC236}">
                    <a16:creationId xmlns:a16="http://schemas.microsoft.com/office/drawing/2014/main" id="{042898BA-1F4B-D343-83D2-32F6B871E166}"/>
                  </a:ext>
                </a:extLst>
              </p:cNvPr>
              <p:cNvSpPr>
                <a:spLocks noChangeArrowheads="1"/>
              </p:cNvSpPr>
              <p:nvPr/>
            </p:nvSpPr>
            <p:spPr bwMode="auto">
              <a:xfrm>
                <a:off x="614" y="2568"/>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19" name="AutoShape 64">
                <a:extLst>
                  <a:ext uri="{FF2B5EF4-FFF2-40B4-BE49-F238E27FC236}">
                    <a16:creationId xmlns:a16="http://schemas.microsoft.com/office/drawing/2014/main" id="{43D7819E-9A5B-E741-ACC4-82E6487AE398}"/>
                  </a:ext>
                </a:extLst>
              </p:cNvPr>
              <p:cNvSpPr>
                <a:spLocks noChangeArrowheads="1"/>
              </p:cNvSpPr>
              <p:nvPr/>
            </p:nvSpPr>
            <p:spPr bwMode="auto">
              <a:xfrm>
                <a:off x="631" y="2584"/>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103" name="Freeform 65">
              <a:extLst>
                <a:ext uri="{FF2B5EF4-FFF2-40B4-BE49-F238E27FC236}">
                  <a16:creationId xmlns:a16="http://schemas.microsoft.com/office/drawing/2014/main" id="{7CC2BA69-A482-5D4B-8CA5-B5AC73726D7C}"/>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104" name="Group 66">
              <a:extLst>
                <a:ext uri="{FF2B5EF4-FFF2-40B4-BE49-F238E27FC236}">
                  <a16:creationId xmlns:a16="http://schemas.microsoft.com/office/drawing/2014/main" id="{F21B3CA3-EDB9-ED4A-9790-00B6351372FF}"/>
                </a:ext>
              </a:extLst>
            </p:cNvPr>
            <p:cNvGrpSpPr>
              <a:grpSpLocks/>
            </p:cNvGrpSpPr>
            <p:nvPr/>
          </p:nvGrpSpPr>
          <p:grpSpPr bwMode="auto">
            <a:xfrm>
              <a:off x="4739" y="1327"/>
              <a:ext cx="582" cy="139"/>
              <a:chOff x="614" y="2568"/>
              <a:chExt cx="725" cy="139"/>
            </a:xfrm>
          </p:grpSpPr>
          <p:sp>
            <p:nvSpPr>
              <p:cNvPr id="116" name="AutoShape 67">
                <a:extLst>
                  <a:ext uri="{FF2B5EF4-FFF2-40B4-BE49-F238E27FC236}">
                    <a16:creationId xmlns:a16="http://schemas.microsoft.com/office/drawing/2014/main" id="{9EDB1FCF-F653-F642-8D80-BF382D9E0C35}"/>
                  </a:ext>
                </a:extLst>
              </p:cNvPr>
              <p:cNvSpPr>
                <a:spLocks noChangeArrowheads="1"/>
              </p:cNvSpPr>
              <p:nvPr/>
            </p:nvSpPr>
            <p:spPr bwMode="auto">
              <a:xfrm>
                <a:off x="614" y="2568"/>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17" name="AutoShape 68">
                <a:extLst>
                  <a:ext uri="{FF2B5EF4-FFF2-40B4-BE49-F238E27FC236}">
                    <a16:creationId xmlns:a16="http://schemas.microsoft.com/office/drawing/2014/main" id="{609BFCAD-4861-EE43-8362-EA6C48556301}"/>
                  </a:ext>
                </a:extLst>
              </p:cNvPr>
              <p:cNvSpPr>
                <a:spLocks noChangeArrowheads="1"/>
              </p:cNvSpPr>
              <p:nvPr/>
            </p:nvSpPr>
            <p:spPr bwMode="auto">
              <a:xfrm>
                <a:off x="630"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105" name="Rectangle 69">
              <a:extLst>
                <a:ext uri="{FF2B5EF4-FFF2-40B4-BE49-F238E27FC236}">
                  <a16:creationId xmlns:a16="http://schemas.microsoft.com/office/drawing/2014/main" id="{5D47278C-43D3-204F-86FD-15B20209028D}"/>
                </a:ext>
              </a:extLst>
            </p:cNvPr>
            <p:cNvSpPr>
              <a:spLocks noChangeArrowheads="1"/>
            </p:cNvSpPr>
            <p:nvPr/>
          </p:nvSpPr>
          <p:spPr bwMode="auto">
            <a:xfrm>
              <a:off x="5249" y="432"/>
              <a:ext cx="68" cy="2286"/>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06" name="Freeform 70">
              <a:extLst>
                <a:ext uri="{FF2B5EF4-FFF2-40B4-BE49-F238E27FC236}">
                  <a16:creationId xmlns:a16="http://schemas.microsoft.com/office/drawing/2014/main" id="{C4685EB6-AA09-4243-9AED-1759E88D18EC}"/>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07" name="Freeform 71">
              <a:extLst>
                <a:ext uri="{FF2B5EF4-FFF2-40B4-BE49-F238E27FC236}">
                  <a16:creationId xmlns:a16="http://schemas.microsoft.com/office/drawing/2014/main" id="{F8013113-6639-D746-8787-464D70E731D8}"/>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08" name="Oval 72">
              <a:extLst>
                <a:ext uri="{FF2B5EF4-FFF2-40B4-BE49-F238E27FC236}">
                  <a16:creationId xmlns:a16="http://schemas.microsoft.com/office/drawing/2014/main" id="{BAF4B182-B231-9044-AFF9-C80B2E27F7AF}"/>
                </a:ext>
              </a:extLst>
            </p:cNvPr>
            <p:cNvSpPr>
              <a:spLocks noChangeArrowheads="1"/>
            </p:cNvSpPr>
            <p:nvPr/>
          </p:nvSpPr>
          <p:spPr bwMode="auto">
            <a:xfrm>
              <a:off x="5516" y="2611"/>
              <a:ext cx="49"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09" name="Freeform 73">
              <a:extLst>
                <a:ext uri="{FF2B5EF4-FFF2-40B4-BE49-F238E27FC236}">
                  <a16:creationId xmlns:a16="http://schemas.microsoft.com/office/drawing/2014/main" id="{5BF1720C-9B23-A442-9078-1CB2D3EAD126}"/>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110" name="AutoShape 74">
              <a:extLst>
                <a:ext uri="{FF2B5EF4-FFF2-40B4-BE49-F238E27FC236}">
                  <a16:creationId xmlns:a16="http://schemas.microsoft.com/office/drawing/2014/main" id="{5C72D219-90B2-E948-8C51-2DF4C76E6710}"/>
                </a:ext>
              </a:extLst>
            </p:cNvPr>
            <p:cNvSpPr>
              <a:spLocks noChangeArrowheads="1"/>
            </p:cNvSpPr>
            <p:nvPr/>
          </p:nvSpPr>
          <p:spPr bwMode="auto">
            <a:xfrm>
              <a:off x="4140" y="2677"/>
              <a:ext cx="1201"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11" name="AutoShape 75">
              <a:extLst>
                <a:ext uri="{FF2B5EF4-FFF2-40B4-BE49-F238E27FC236}">
                  <a16:creationId xmlns:a16="http://schemas.microsoft.com/office/drawing/2014/main" id="{83107432-CCDD-3F4A-A673-5C965AB6622C}"/>
                </a:ext>
              </a:extLst>
            </p:cNvPr>
            <p:cNvSpPr>
              <a:spLocks noChangeArrowheads="1"/>
            </p:cNvSpPr>
            <p:nvPr/>
          </p:nvSpPr>
          <p:spPr bwMode="auto">
            <a:xfrm>
              <a:off x="4205" y="2712"/>
              <a:ext cx="1070" cy="80"/>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12" name="Oval 76">
              <a:extLst>
                <a:ext uri="{FF2B5EF4-FFF2-40B4-BE49-F238E27FC236}">
                  <a16:creationId xmlns:a16="http://schemas.microsoft.com/office/drawing/2014/main" id="{93D83AE9-CB35-4043-B0A0-1FFA790871DB}"/>
                </a:ext>
              </a:extLst>
            </p:cNvPr>
            <p:cNvSpPr>
              <a:spLocks noChangeArrowheads="1"/>
            </p:cNvSpPr>
            <p:nvPr/>
          </p:nvSpPr>
          <p:spPr bwMode="auto">
            <a:xfrm>
              <a:off x="4309" y="2383"/>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13" name="Oval 77">
              <a:extLst>
                <a:ext uri="{FF2B5EF4-FFF2-40B4-BE49-F238E27FC236}">
                  <a16:creationId xmlns:a16="http://schemas.microsoft.com/office/drawing/2014/main" id="{C8BA1D5C-380B-5844-9DFE-FB0350399A3E}"/>
                </a:ext>
              </a:extLst>
            </p:cNvPr>
            <p:cNvSpPr>
              <a:spLocks noChangeArrowheads="1"/>
            </p:cNvSpPr>
            <p:nvPr/>
          </p:nvSpPr>
          <p:spPr bwMode="auto">
            <a:xfrm>
              <a:off x="4485" y="2383"/>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114" name="Oval 78">
              <a:extLst>
                <a:ext uri="{FF2B5EF4-FFF2-40B4-BE49-F238E27FC236}">
                  <a16:creationId xmlns:a16="http://schemas.microsoft.com/office/drawing/2014/main" id="{EF0EACD3-D07B-0F4F-BB94-4F2D63912972}"/>
                </a:ext>
              </a:extLst>
            </p:cNvPr>
            <p:cNvSpPr>
              <a:spLocks noChangeArrowheads="1"/>
            </p:cNvSpPr>
            <p:nvPr/>
          </p:nvSpPr>
          <p:spPr bwMode="auto">
            <a:xfrm>
              <a:off x="4661" y="2380"/>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115" name="Rectangle 79">
              <a:extLst>
                <a:ext uri="{FF2B5EF4-FFF2-40B4-BE49-F238E27FC236}">
                  <a16:creationId xmlns:a16="http://schemas.microsoft.com/office/drawing/2014/main" id="{C545DB8D-EFCD-9A46-858D-A246B93C7BA5}"/>
                </a:ext>
              </a:extLst>
            </p:cNvPr>
            <p:cNvSpPr>
              <a:spLocks noChangeArrowheads="1"/>
            </p:cNvSpPr>
            <p:nvPr/>
          </p:nvSpPr>
          <p:spPr bwMode="auto">
            <a:xfrm>
              <a:off x="5061" y="1835"/>
              <a:ext cx="88" cy="762"/>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Tree>
    <p:extLst>
      <p:ext uri="{BB962C8B-B14F-4D97-AF65-F5344CB8AC3E}">
        <p14:creationId xmlns:p14="http://schemas.microsoft.com/office/powerpoint/2010/main" val="205253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right)">
                                      <p:cBhvr>
                                        <p:cTn id="11" dur="500"/>
                                        <p:tgtEl>
                                          <p:spTgt spid="7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wipe(right)">
                                      <p:cBhvr>
                                        <p:cTn id="2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79751"/>
            <a:ext cx="7886700" cy="670967"/>
          </a:xfrm>
        </p:spPr>
        <p:txBody>
          <a:bodyPr>
            <a:normAutofit/>
          </a:bodyPr>
          <a:lstStyle/>
          <a:p>
            <a:r>
              <a:rPr lang="en-US" altLang="en-US" dirty="0">
                <a:cs typeface="Calibri" panose="020F0502020204030204" pitchFamily="34" charset="0"/>
              </a:rPr>
              <a:t>HTTP overview (continued)</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6</a:t>
            </a:fld>
            <a:endParaRPr lang="en-US" dirty="0"/>
          </a:p>
        </p:txBody>
      </p:sp>
      <p:sp>
        <p:nvSpPr>
          <p:cNvPr id="63" name="Rectangle 9">
            <a:extLst>
              <a:ext uri="{FF2B5EF4-FFF2-40B4-BE49-F238E27FC236}">
                <a16:creationId xmlns:a16="http://schemas.microsoft.com/office/drawing/2014/main" id="{74F3501A-F7F5-FD47-A745-1E00F8869416}"/>
              </a:ext>
            </a:extLst>
          </p:cNvPr>
          <p:cNvSpPr>
            <a:spLocks noChangeArrowheads="1"/>
          </p:cNvSpPr>
          <p:nvPr/>
        </p:nvSpPr>
        <p:spPr bwMode="auto">
          <a:xfrm>
            <a:off x="7639803" y="3394639"/>
            <a:ext cx="621506" cy="221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20000"/>
              </a:spcBef>
              <a:spcAft>
                <a:spcPct val="0"/>
              </a:spcAft>
              <a:buClr>
                <a:srgbClr val="3333CC"/>
              </a:buClr>
              <a:buSzPct val="85000"/>
              <a:buFont typeface="ZapfDingbats" charset="2"/>
              <a:buNone/>
            </a:pPr>
            <a:endParaRPr lang="en-US" altLang="en-US" sz="2100">
              <a:solidFill>
                <a:srgbClr val="000000"/>
              </a:solidFill>
              <a:latin typeface="+mn-lt"/>
            </a:endParaRPr>
          </a:p>
        </p:txBody>
      </p:sp>
      <p:sp>
        <p:nvSpPr>
          <p:cNvPr id="64" name="Rectangle 3">
            <a:extLst>
              <a:ext uri="{FF2B5EF4-FFF2-40B4-BE49-F238E27FC236}">
                <a16:creationId xmlns:a16="http://schemas.microsoft.com/office/drawing/2014/main" id="{FA4476ED-595B-8542-B50D-C134553D5523}"/>
              </a:ext>
            </a:extLst>
          </p:cNvPr>
          <p:cNvSpPr txBox="1">
            <a:spLocks noChangeArrowheads="1"/>
          </p:cNvSpPr>
          <p:nvPr/>
        </p:nvSpPr>
        <p:spPr bwMode="auto">
          <a:xfrm>
            <a:off x="710711" y="2018723"/>
            <a:ext cx="416361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Gill Sans MT" pitchFamily="34" charset="0"/>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pitchFamily="34" charset="0"/>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8" charset="0"/>
              </a:defRPr>
            </a:lvl9pPr>
          </a:lstStyle>
          <a:p>
            <a:pPr>
              <a:lnSpc>
                <a:spcPct val="90000"/>
              </a:lnSpc>
              <a:buFont typeface="Wingdings" charset="0"/>
              <a:buNone/>
              <a:defRPr/>
            </a:pPr>
            <a:r>
              <a:rPr lang="en-US" sz="2400" i="1" kern="0" dirty="0">
                <a:solidFill>
                  <a:srgbClr val="CC0000"/>
                </a:solidFill>
                <a:latin typeface="+mn-lt"/>
              </a:rPr>
              <a:t>HTTP uses TCP:</a:t>
            </a:r>
          </a:p>
          <a:p>
            <a:pPr marL="175022" indent="-175022">
              <a:lnSpc>
                <a:spcPct val="90000"/>
              </a:lnSpc>
              <a:buFont typeface="Wingdings" charset="2"/>
              <a:buChar char="§"/>
              <a:defRPr/>
            </a:pPr>
            <a:r>
              <a:rPr lang="en-US" sz="2100" kern="0" dirty="0">
                <a:latin typeface="+mn-lt"/>
              </a:rPr>
              <a:t>client initiates TCP connection (creates socket) to server,  port 80</a:t>
            </a:r>
          </a:p>
          <a:p>
            <a:pPr marL="175022" indent="-175022">
              <a:lnSpc>
                <a:spcPct val="90000"/>
              </a:lnSpc>
              <a:buFont typeface="Wingdings" charset="2"/>
              <a:buChar char="§"/>
              <a:defRPr/>
            </a:pPr>
            <a:r>
              <a:rPr lang="en-US" sz="2100" kern="0" dirty="0">
                <a:latin typeface="+mn-lt"/>
              </a:rPr>
              <a:t>server accepts TCP connection from client</a:t>
            </a:r>
          </a:p>
          <a:p>
            <a:pPr marL="175022" indent="-175022">
              <a:lnSpc>
                <a:spcPct val="90000"/>
              </a:lnSpc>
              <a:buFont typeface="Wingdings" charset="2"/>
              <a:buChar char="§"/>
              <a:defRPr/>
            </a:pPr>
            <a:r>
              <a:rPr lang="en-US" sz="2100" kern="0" dirty="0">
                <a:latin typeface="+mn-lt"/>
              </a:rPr>
              <a:t>HTTP messages (application-layer protocol messages) exchanged between browser (HTTP client) and Web server (HTTP server)</a:t>
            </a:r>
          </a:p>
          <a:p>
            <a:pPr marL="175022" indent="-175022">
              <a:lnSpc>
                <a:spcPct val="90000"/>
              </a:lnSpc>
              <a:buFont typeface="Wingdings" charset="2"/>
              <a:buChar char="§"/>
              <a:defRPr/>
            </a:pPr>
            <a:r>
              <a:rPr lang="en-US" sz="2100" kern="0" dirty="0">
                <a:latin typeface="+mn-lt"/>
              </a:rPr>
              <a:t>TCP connection closed</a:t>
            </a:r>
          </a:p>
        </p:txBody>
      </p:sp>
      <p:sp>
        <p:nvSpPr>
          <p:cNvPr id="65" name="Rectangle 4">
            <a:extLst>
              <a:ext uri="{FF2B5EF4-FFF2-40B4-BE49-F238E27FC236}">
                <a16:creationId xmlns:a16="http://schemas.microsoft.com/office/drawing/2014/main" id="{1CC4B9E5-1262-0749-B776-9A1B21976CBD}"/>
              </a:ext>
            </a:extLst>
          </p:cNvPr>
          <p:cNvSpPr txBox="1">
            <a:spLocks noChangeArrowheads="1"/>
          </p:cNvSpPr>
          <p:nvPr/>
        </p:nvSpPr>
        <p:spPr bwMode="auto">
          <a:xfrm>
            <a:off x="5182351" y="2043824"/>
            <a:ext cx="3789760" cy="127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Gill Sans MT" pitchFamily="34" charset="0"/>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Gill Sans MT" pitchFamily="34" charset="0"/>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8" charset="0"/>
              </a:defRPr>
            </a:lvl9pPr>
          </a:lstStyle>
          <a:p>
            <a:pPr>
              <a:lnSpc>
                <a:spcPct val="75000"/>
              </a:lnSpc>
              <a:buFont typeface="Wingdings" pitchFamily="2" charset="2"/>
              <a:buNone/>
            </a:pPr>
            <a:r>
              <a:rPr lang="en-US" altLang="en-US" sz="2400" i="1" kern="0" dirty="0">
                <a:solidFill>
                  <a:srgbClr val="CC0000"/>
                </a:solidFill>
                <a:latin typeface="+mn-lt"/>
                <a:ea typeface="ＭＳ Ｐゴシック" panose="020B0600070205080204" pitchFamily="34" charset="-128"/>
              </a:rPr>
              <a:t>HTTP is </a:t>
            </a:r>
            <a:r>
              <a:rPr lang="ja-JP" altLang="en-US" sz="2400" i="1" kern="0">
                <a:solidFill>
                  <a:srgbClr val="CC0000"/>
                </a:solidFill>
                <a:latin typeface="+mn-lt"/>
                <a:ea typeface="ＭＳ Ｐゴシック" panose="020B0600070205080204" pitchFamily="34" charset="-128"/>
              </a:rPr>
              <a:t>“</a:t>
            </a:r>
            <a:r>
              <a:rPr lang="en-US" altLang="ja-JP" sz="2400" i="1" kern="0" dirty="0">
                <a:solidFill>
                  <a:srgbClr val="CC0000"/>
                </a:solidFill>
                <a:latin typeface="+mn-lt"/>
                <a:ea typeface="ＭＳ Ｐゴシック" panose="020B0600070205080204" pitchFamily="34" charset="-128"/>
              </a:rPr>
              <a:t>stateless</a:t>
            </a:r>
            <a:r>
              <a:rPr lang="ja-JP" altLang="en-US" sz="2400" i="1" kern="0">
                <a:solidFill>
                  <a:srgbClr val="CC0000"/>
                </a:solidFill>
                <a:latin typeface="+mn-lt"/>
                <a:ea typeface="ＭＳ Ｐゴシック" panose="020B0600070205080204" pitchFamily="34" charset="-128"/>
              </a:rPr>
              <a:t>”</a:t>
            </a:r>
            <a:endParaRPr lang="en-US" altLang="ja-JP" sz="2400" i="1" kern="0" dirty="0">
              <a:solidFill>
                <a:srgbClr val="CC0000"/>
              </a:solidFill>
              <a:latin typeface="+mn-lt"/>
              <a:ea typeface="ＭＳ Ｐゴシック" panose="020B0600070205080204" pitchFamily="34" charset="-128"/>
            </a:endParaRPr>
          </a:p>
          <a:p>
            <a:pPr>
              <a:lnSpc>
                <a:spcPct val="90000"/>
              </a:lnSpc>
            </a:pPr>
            <a:r>
              <a:rPr lang="en-US" altLang="en-US" sz="2100" kern="0" dirty="0">
                <a:latin typeface="+mn-lt"/>
                <a:ea typeface="ＭＳ Ｐゴシック" panose="020B0600070205080204" pitchFamily="34" charset="-128"/>
              </a:rPr>
              <a:t>server maintains</a:t>
            </a:r>
            <a:r>
              <a:rPr lang="en-US" altLang="en-US" sz="2100" i="1" kern="0" dirty="0">
                <a:latin typeface="+mn-lt"/>
                <a:ea typeface="ＭＳ Ｐゴシック" panose="020B0600070205080204" pitchFamily="34" charset="-128"/>
              </a:rPr>
              <a:t> no </a:t>
            </a:r>
            <a:r>
              <a:rPr lang="en-US" altLang="en-US" sz="2100" kern="0" dirty="0">
                <a:latin typeface="+mn-lt"/>
                <a:ea typeface="ＭＳ Ｐゴシック" panose="020B0600070205080204" pitchFamily="34" charset="-128"/>
              </a:rPr>
              <a:t>information about past client requests</a:t>
            </a:r>
          </a:p>
        </p:txBody>
      </p:sp>
      <p:sp>
        <p:nvSpPr>
          <p:cNvPr id="124" name="Rectangle 7">
            <a:extLst>
              <a:ext uri="{FF2B5EF4-FFF2-40B4-BE49-F238E27FC236}">
                <a16:creationId xmlns:a16="http://schemas.microsoft.com/office/drawing/2014/main" id="{21466037-84B8-2C47-8046-BD516C96CDEE}"/>
              </a:ext>
            </a:extLst>
          </p:cNvPr>
          <p:cNvSpPr>
            <a:spLocks noChangeArrowheads="1"/>
          </p:cNvSpPr>
          <p:nvPr/>
        </p:nvSpPr>
        <p:spPr bwMode="auto">
          <a:xfrm>
            <a:off x="5182352" y="3444159"/>
            <a:ext cx="3789760" cy="2135981"/>
          </a:xfrm>
          <a:prstGeom prst="rect">
            <a:avLst/>
          </a:prstGeom>
          <a:solidFill>
            <a:srgbClr val="FFFFFF"/>
          </a:solidFill>
          <a:ln w="19050">
            <a:solidFill>
              <a:srgbClr val="CC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20000"/>
              </a:spcBef>
              <a:spcAft>
                <a:spcPct val="0"/>
              </a:spcAft>
              <a:buClr>
                <a:srgbClr val="3333CC"/>
              </a:buClr>
              <a:buSzPct val="85000"/>
              <a:buFont typeface="ZapfDingbats" charset="2"/>
              <a:buNone/>
            </a:pPr>
            <a:endParaRPr lang="en-US" altLang="en-US" sz="2100">
              <a:solidFill>
                <a:srgbClr val="000000"/>
              </a:solidFill>
              <a:latin typeface="+mn-lt"/>
            </a:endParaRPr>
          </a:p>
        </p:txBody>
      </p:sp>
      <p:sp>
        <p:nvSpPr>
          <p:cNvPr id="125" name="Rectangle 9">
            <a:extLst>
              <a:ext uri="{FF2B5EF4-FFF2-40B4-BE49-F238E27FC236}">
                <a16:creationId xmlns:a16="http://schemas.microsoft.com/office/drawing/2014/main" id="{132EE02F-99A4-C148-8E27-84A38CF87F2F}"/>
              </a:ext>
            </a:extLst>
          </p:cNvPr>
          <p:cNvSpPr>
            <a:spLocks noChangeArrowheads="1"/>
          </p:cNvSpPr>
          <p:nvPr/>
        </p:nvSpPr>
        <p:spPr bwMode="auto">
          <a:xfrm>
            <a:off x="7346909" y="3322716"/>
            <a:ext cx="621506" cy="221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20000"/>
              </a:spcBef>
              <a:spcAft>
                <a:spcPct val="0"/>
              </a:spcAft>
              <a:buClr>
                <a:srgbClr val="3333CC"/>
              </a:buClr>
              <a:buSzPct val="85000"/>
              <a:buFont typeface="ZapfDingbats" charset="2"/>
              <a:buNone/>
            </a:pPr>
            <a:endParaRPr lang="en-US" altLang="en-US" sz="2100">
              <a:solidFill>
                <a:srgbClr val="000000"/>
              </a:solidFill>
              <a:latin typeface="+mn-lt"/>
            </a:endParaRPr>
          </a:p>
        </p:txBody>
      </p:sp>
      <p:sp>
        <p:nvSpPr>
          <p:cNvPr id="126" name="Rectangle 6">
            <a:extLst>
              <a:ext uri="{FF2B5EF4-FFF2-40B4-BE49-F238E27FC236}">
                <a16:creationId xmlns:a16="http://schemas.microsoft.com/office/drawing/2014/main" id="{64A41E8B-84D6-BE48-B3C9-3F388FD9B677}"/>
              </a:ext>
            </a:extLst>
          </p:cNvPr>
          <p:cNvSpPr>
            <a:spLocks noChangeArrowheads="1"/>
          </p:cNvSpPr>
          <p:nvPr/>
        </p:nvSpPr>
        <p:spPr bwMode="auto">
          <a:xfrm>
            <a:off x="5354241" y="3564472"/>
            <a:ext cx="3789760" cy="2135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lnSpc>
                <a:spcPct val="85000"/>
              </a:lnSpc>
              <a:spcBef>
                <a:spcPct val="20000"/>
              </a:spcBef>
              <a:spcAft>
                <a:spcPct val="0"/>
              </a:spcAft>
              <a:buClr>
                <a:srgbClr val="3333CC"/>
              </a:buClr>
              <a:buSzPct val="85000"/>
              <a:buFont typeface="ZapfDingbats" charset="2"/>
              <a:buNone/>
            </a:pPr>
            <a:r>
              <a:rPr lang="en-US" altLang="en-US" sz="2100" dirty="0">
                <a:solidFill>
                  <a:srgbClr val="000099"/>
                </a:solidFill>
                <a:latin typeface="+mn-lt"/>
              </a:rPr>
              <a:t>protocols that maintain </a:t>
            </a:r>
            <a:r>
              <a:rPr lang="ja-JP" altLang="en-US" sz="2100">
                <a:solidFill>
                  <a:srgbClr val="000099"/>
                </a:solidFill>
                <a:latin typeface="+mn-lt"/>
              </a:rPr>
              <a:t>“</a:t>
            </a:r>
            <a:r>
              <a:rPr lang="en-US" altLang="ja-JP" sz="2100" dirty="0">
                <a:solidFill>
                  <a:srgbClr val="000099"/>
                </a:solidFill>
                <a:latin typeface="+mn-lt"/>
              </a:rPr>
              <a:t>state</a:t>
            </a:r>
            <a:r>
              <a:rPr lang="ja-JP" altLang="en-US" sz="2100">
                <a:solidFill>
                  <a:srgbClr val="000099"/>
                </a:solidFill>
                <a:latin typeface="+mn-lt"/>
              </a:rPr>
              <a:t>”</a:t>
            </a:r>
            <a:r>
              <a:rPr lang="en-US" altLang="ja-JP" sz="2100" dirty="0">
                <a:solidFill>
                  <a:srgbClr val="000099"/>
                </a:solidFill>
                <a:latin typeface="+mn-lt"/>
              </a:rPr>
              <a:t> are complex!</a:t>
            </a:r>
          </a:p>
          <a:p>
            <a:pPr eaLnBrk="0" fontAlgn="base" hangingPunct="0">
              <a:lnSpc>
                <a:spcPct val="90000"/>
              </a:lnSpc>
              <a:spcBef>
                <a:spcPts val="300"/>
              </a:spcBef>
              <a:spcAft>
                <a:spcPct val="0"/>
              </a:spcAft>
              <a:buClr>
                <a:srgbClr val="000099"/>
              </a:buClr>
              <a:buSzPct val="100000"/>
              <a:buFont typeface="Wingdings" pitchFamily="2" charset="2"/>
              <a:buChar char="§"/>
            </a:pPr>
            <a:r>
              <a:rPr lang="en-US" altLang="en-US" sz="1800" dirty="0">
                <a:solidFill>
                  <a:srgbClr val="000000"/>
                </a:solidFill>
                <a:latin typeface="+mn-lt"/>
              </a:rPr>
              <a:t>past history (state) must be maintained</a:t>
            </a:r>
          </a:p>
          <a:p>
            <a:pPr eaLnBrk="0" fontAlgn="base" hangingPunct="0">
              <a:lnSpc>
                <a:spcPct val="90000"/>
              </a:lnSpc>
              <a:spcBef>
                <a:spcPts val="300"/>
              </a:spcBef>
              <a:spcAft>
                <a:spcPct val="0"/>
              </a:spcAft>
              <a:buClr>
                <a:srgbClr val="000099"/>
              </a:buClr>
              <a:buSzPct val="100000"/>
              <a:buFont typeface="Wingdings" pitchFamily="2" charset="2"/>
              <a:buChar char="§"/>
            </a:pPr>
            <a:r>
              <a:rPr lang="en-US" altLang="en-US" sz="1800" dirty="0">
                <a:solidFill>
                  <a:srgbClr val="000000"/>
                </a:solidFill>
                <a:latin typeface="+mn-lt"/>
              </a:rPr>
              <a:t>if server/client crashes, their views of </a:t>
            </a:r>
            <a:r>
              <a:rPr lang="ja-JP" altLang="en-US" sz="1800">
                <a:solidFill>
                  <a:srgbClr val="000000"/>
                </a:solidFill>
                <a:latin typeface="+mn-lt"/>
              </a:rPr>
              <a:t>“</a:t>
            </a:r>
            <a:r>
              <a:rPr lang="en-US" altLang="ja-JP" sz="1800" dirty="0">
                <a:solidFill>
                  <a:srgbClr val="000000"/>
                </a:solidFill>
                <a:latin typeface="+mn-lt"/>
              </a:rPr>
              <a:t>state</a:t>
            </a:r>
            <a:r>
              <a:rPr lang="ja-JP" altLang="en-US" sz="1800">
                <a:solidFill>
                  <a:srgbClr val="000000"/>
                </a:solidFill>
                <a:latin typeface="+mn-lt"/>
              </a:rPr>
              <a:t>”</a:t>
            </a:r>
            <a:r>
              <a:rPr lang="en-US" altLang="ja-JP" sz="1800" dirty="0">
                <a:solidFill>
                  <a:srgbClr val="000000"/>
                </a:solidFill>
                <a:latin typeface="+mn-lt"/>
              </a:rPr>
              <a:t> may be inconsistent, must be reconciled</a:t>
            </a:r>
          </a:p>
          <a:p>
            <a:pPr eaLnBrk="0" fontAlgn="base" hangingPunct="0">
              <a:spcBef>
                <a:spcPct val="20000"/>
              </a:spcBef>
              <a:spcAft>
                <a:spcPct val="0"/>
              </a:spcAft>
              <a:buClr>
                <a:srgbClr val="3333CC"/>
              </a:buClr>
              <a:buSzPct val="85000"/>
              <a:buFont typeface="ZapfDingbats" charset="2"/>
              <a:buChar char="r"/>
            </a:pPr>
            <a:endParaRPr lang="en-US" altLang="en-US" sz="1800" dirty="0">
              <a:solidFill>
                <a:srgbClr val="000000"/>
              </a:solidFill>
              <a:latin typeface="+mn-lt"/>
            </a:endParaRPr>
          </a:p>
        </p:txBody>
      </p:sp>
      <p:sp>
        <p:nvSpPr>
          <p:cNvPr id="127" name="Text Box 8">
            <a:extLst>
              <a:ext uri="{FF2B5EF4-FFF2-40B4-BE49-F238E27FC236}">
                <a16:creationId xmlns:a16="http://schemas.microsoft.com/office/drawing/2014/main" id="{ADCE3EE0-3E4E-7741-A055-6E8599605060}"/>
              </a:ext>
            </a:extLst>
          </p:cNvPr>
          <p:cNvSpPr txBox="1">
            <a:spLocks noChangeArrowheads="1"/>
          </p:cNvSpPr>
          <p:nvPr/>
        </p:nvSpPr>
        <p:spPr bwMode="auto">
          <a:xfrm>
            <a:off x="7264517" y="3264375"/>
            <a:ext cx="75533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en-US" sz="2100" i="1">
                <a:solidFill>
                  <a:srgbClr val="CC0000"/>
                </a:solidFill>
                <a:latin typeface="+mn-lt"/>
              </a:rPr>
              <a:t>aside</a:t>
            </a:r>
          </a:p>
        </p:txBody>
      </p:sp>
    </p:spTree>
    <p:extLst>
      <p:ext uri="{BB962C8B-B14F-4D97-AF65-F5344CB8AC3E}">
        <p14:creationId xmlns:p14="http://schemas.microsoft.com/office/powerpoint/2010/main" val="103130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79751"/>
            <a:ext cx="7886700" cy="670967"/>
          </a:xfrm>
        </p:spPr>
        <p:txBody>
          <a:bodyPr>
            <a:normAutofit/>
          </a:bodyPr>
          <a:lstStyle/>
          <a:p>
            <a:r>
              <a:rPr lang="en-US" altLang="en-US" dirty="0">
                <a:cs typeface="Calibri" panose="020F0502020204030204" pitchFamily="34" charset="0"/>
              </a:rPr>
              <a:t>HTTP connections: two types</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7</a:t>
            </a:fld>
            <a:endParaRPr lang="en-US" dirty="0"/>
          </a:p>
        </p:txBody>
      </p:sp>
      <p:sp>
        <p:nvSpPr>
          <p:cNvPr id="11" name="Rectangle 3">
            <a:extLst>
              <a:ext uri="{FF2B5EF4-FFF2-40B4-BE49-F238E27FC236}">
                <a16:creationId xmlns:a16="http://schemas.microsoft.com/office/drawing/2014/main" id="{D0F92E26-A453-3745-8C0F-BF92C1E3A8B6}"/>
              </a:ext>
            </a:extLst>
          </p:cNvPr>
          <p:cNvSpPr txBox="1">
            <a:spLocks noChangeArrowheads="1"/>
          </p:cNvSpPr>
          <p:nvPr/>
        </p:nvSpPr>
        <p:spPr>
          <a:xfrm>
            <a:off x="599018" y="2014565"/>
            <a:ext cx="3779551"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i="1" dirty="0">
                <a:solidFill>
                  <a:srgbClr val="CC0000"/>
                </a:solidFill>
                <a:ea typeface="ＭＳ Ｐゴシック" panose="020B0600070205080204" pitchFamily="34" charset="-128"/>
              </a:rPr>
              <a:t>Non-persistent HTTP</a:t>
            </a:r>
          </a:p>
          <a:p>
            <a:pPr marL="483394" indent="-385763">
              <a:buFont typeface="+mj-lt"/>
              <a:buAutoNum type="arabicPeriod"/>
            </a:pPr>
            <a:r>
              <a:rPr lang="en-US" altLang="en-US" sz="2400" dirty="0">
                <a:ea typeface="ＭＳ Ｐゴシック" panose="020B0600070205080204" pitchFamily="34" charset="-128"/>
              </a:rPr>
              <a:t>TCP connection opened</a:t>
            </a:r>
          </a:p>
          <a:p>
            <a:pPr marL="483394" indent="-385763">
              <a:buFont typeface="+mj-lt"/>
              <a:buAutoNum type="arabicPeriod"/>
            </a:pPr>
            <a:r>
              <a:rPr lang="en-US" altLang="en-US" sz="2400" dirty="0">
                <a:ea typeface="ＭＳ Ｐゴシック" panose="020B0600070205080204" pitchFamily="34" charset="-128"/>
              </a:rPr>
              <a:t>at most one object sent over TCP connection</a:t>
            </a:r>
          </a:p>
          <a:p>
            <a:pPr marL="483394" indent="-385763">
              <a:buFont typeface="+mj-lt"/>
              <a:buAutoNum type="arabicPeriod"/>
            </a:pPr>
            <a:r>
              <a:rPr lang="en-US" altLang="en-US" sz="2400" dirty="0">
                <a:ea typeface="ＭＳ Ｐゴシック" panose="020B0600070205080204" pitchFamily="34" charset="-128"/>
              </a:rPr>
              <a:t>TCP connection closed</a:t>
            </a:r>
          </a:p>
          <a:p>
            <a:pPr marL="97631" indent="0">
              <a:spcBef>
                <a:spcPts val="1650"/>
              </a:spcBef>
              <a:buNone/>
            </a:pPr>
            <a:r>
              <a:rPr lang="en-US" altLang="en-US" sz="2400" dirty="0">
                <a:ea typeface="ＭＳ Ｐゴシック" panose="020B0600070205080204" pitchFamily="34" charset="-128"/>
              </a:rPr>
              <a:t>downloading multiple objects required multiple connections</a:t>
            </a:r>
          </a:p>
          <a:p>
            <a:pPr>
              <a:buFont typeface="Wingdings" pitchFamily="2" charset="2"/>
              <a:buNone/>
            </a:pPr>
            <a:endParaRPr lang="en-US" altLang="en-US" sz="2100" dirty="0">
              <a:ea typeface="ＭＳ Ｐゴシック" panose="020B0600070205080204" pitchFamily="34" charset="-128"/>
            </a:endParaRPr>
          </a:p>
        </p:txBody>
      </p:sp>
      <p:sp>
        <p:nvSpPr>
          <p:cNvPr id="12" name="Rectangle 4">
            <a:extLst>
              <a:ext uri="{FF2B5EF4-FFF2-40B4-BE49-F238E27FC236}">
                <a16:creationId xmlns:a16="http://schemas.microsoft.com/office/drawing/2014/main" id="{7E46F3CB-B7A2-6C4C-B085-55F383976BB8}"/>
              </a:ext>
            </a:extLst>
          </p:cNvPr>
          <p:cNvSpPr txBox="1">
            <a:spLocks noChangeArrowheads="1"/>
          </p:cNvSpPr>
          <p:nvPr/>
        </p:nvSpPr>
        <p:spPr>
          <a:xfrm>
            <a:off x="5085912" y="2014565"/>
            <a:ext cx="3779551" cy="34861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400" i="1" dirty="0">
                <a:solidFill>
                  <a:srgbClr val="CC0000"/>
                </a:solidFill>
                <a:ea typeface="ＭＳ Ｐゴシック" panose="020B0600070205080204" pitchFamily="34" charset="-128"/>
              </a:rPr>
              <a:t>Persistent HTTP</a:t>
            </a:r>
          </a:p>
          <a:p>
            <a:r>
              <a:rPr lang="en-US" altLang="en-US" sz="2400" dirty="0">
                <a:ea typeface="ＭＳ Ｐゴシック" panose="020B0600070205080204" pitchFamily="34" charset="-128"/>
              </a:rPr>
              <a:t>TCP connection opened to a server</a:t>
            </a:r>
          </a:p>
          <a:p>
            <a:r>
              <a:rPr lang="en-US" altLang="en-US" sz="2400" dirty="0">
                <a:ea typeface="ＭＳ Ｐゴシック" panose="020B0600070205080204" pitchFamily="34" charset="-128"/>
              </a:rPr>
              <a:t>multiple objects can be sent over </a:t>
            </a:r>
            <a:r>
              <a:rPr lang="en-US" altLang="en-US" sz="2400" i="1" dirty="0">
                <a:ea typeface="ＭＳ Ｐゴシック" panose="020B0600070205080204" pitchFamily="34" charset="-128"/>
              </a:rPr>
              <a:t>single</a:t>
            </a:r>
            <a:r>
              <a:rPr lang="en-US" altLang="en-US" sz="2400" dirty="0">
                <a:ea typeface="ＭＳ Ｐゴシック" panose="020B0600070205080204" pitchFamily="34" charset="-128"/>
              </a:rPr>
              <a:t> TCP connection between client, and that server</a:t>
            </a:r>
          </a:p>
          <a:p>
            <a:r>
              <a:rPr lang="en-US" altLang="en-US" sz="2400" dirty="0">
                <a:ea typeface="ＭＳ Ｐゴシック" panose="020B0600070205080204" pitchFamily="34" charset="-128"/>
              </a:rPr>
              <a:t>TCP connection closed</a:t>
            </a:r>
          </a:p>
          <a:p>
            <a:endParaRPr lang="en-US" altLang="en-US" sz="2400" dirty="0">
              <a:ea typeface="ＭＳ Ｐゴシック" panose="020B0600070205080204" pitchFamily="34" charset="-128"/>
            </a:endParaRPr>
          </a:p>
          <a:p>
            <a:pPr>
              <a:buFont typeface="Wingdings" pitchFamily="2" charset="2"/>
              <a:buNone/>
            </a:pPr>
            <a:endParaRPr lang="en-US" altLang="en-US" sz="2100" dirty="0">
              <a:ea typeface="ＭＳ Ｐゴシック" panose="020B0600070205080204" pitchFamily="34" charset="-128"/>
            </a:endParaRPr>
          </a:p>
        </p:txBody>
      </p:sp>
    </p:spTree>
    <p:extLst>
      <p:ext uri="{BB962C8B-B14F-4D97-AF65-F5344CB8AC3E}">
        <p14:creationId xmlns:p14="http://schemas.microsoft.com/office/powerpoint/2010/main" val="61188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79751"/>
            <a:ext cx="7886700" cy="670967"/>
          </a:xfrm>
        </p:spPr>
        <p:txBody>
          <a:bodyPr>
            <a:normAutofit/>
          </a:bodyPr>
          <a:lstStyle/>
          <a:p>
            <a:r>
              <a:rPr lang="en-US" altLang="en-US" dirty="0">
                <a:cs typeface="Calibri" panose="020F0502020204030204" pitchFamily="34" charset="0"/>
              </a:rPr>
              <a:t>Non-persistent HTTP: example</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8</a:t>
            </a:fld>
            <a:endParaRPr lang="en-US" dirty="0"/>
          </a:p>
        </p:txBody>
      </p:sp>
      <p:sp>
        <p:nvSpPr>
          <p:cNvPr id="6" name="Line 11">
            <a:extLst>
              <a:ext uri="{FF2B5EF4-FFF2-40B4-BE49-F238E27FC236}">
                <a16:creationId xmlns:a16="http://schemas.microsoft.com/office/drawing/2014/main" id="{67AC580C-18A4-D247-92B5-6D862101F771}"/>
              </a:ext>
            </a:extLst>
          </p:cNvPr>
          <p:cNvSpPr>
            <a:spLocks noChangeShapeType="1"/>
          </p:cNvSpPr>
          <p:nvPr/>
        </p:nvSpPr>
        <p:spPr bwMode="auto">
          <a:xfrm>
            <a:off x="599018" y="3008375"/>
            <a:ext cx="7994" cy="2610353"/>
          </a:xfrm>
          <a:prstGeom prst="line">
            <a:avLst/>
          </a:prstGeom>
          <a:noFill/>
          <a:ln w="19050">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7" name="Rectangle 13">
            <a:extLst>
              <a:ext uri="{FF2B5EF4-FFF2-40B4-BE49-F238E27FC236}">
                <a16:creationId xmlns:a16="http://schemas.microsoft.com/office/drawing/2014/main" id="{1301A620-3B2F-B341-BCAC-A3E4F12C85AA}"/>
              </a:ext>
            </a:extLst>
          </p:cNvPr>
          <p:cNvSpPr>
            <a:spLocks noChangeArrowheads="1"/>
          </p:cNvSpPr>
          <p:nvPr/>
        </p:nvSpPr>
        <p:spPr bwMode="auto">
          <a:xfrm>
            <a:off x="367769" y="5088419"/>
            <a:ext cx="492919" cy="2214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8" name="Rectangle 3">
            <a:extLst>
              <a:ext uri="{FF2B5EF4-FFF2-40B4-BE49-F238E27FC236}">
                <a16:creationId xmlns:a16="http://schemas.microsoft.com/office/drawing/2014/main" id="{44008892-5F15-CD46-8B74-F28D8BF76E3B}"/>
              </a:ext>
            </a:extLst>
          </p:cNvPr>
          <p:cNvSpPr txBox="1">
            <a:spLocks noChangeArrowheads="1"/>
          </p:cNvSpPr>
          <p:nvPr/>
        </p:nvSpPr>
        <p:spPr>
          <a:xfrm>
            <a:off x="607012" y="1870827"/>
            <a:ext cx="5956697" cy="350044"/>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100" dirty="0">
                <a:ea typeface="ＭＳ Ｐゴシック" panose="020B0600070205080204" pitchFamily="34" charset="-128"/>
              </a:rPr>
              <a:t>User enters URL:</a:t>
            </a:r>
          </a:p>
        </p:txBody>
      </p:sp>
      <p:sp>
        <p:nvSpPr>
          <p:cNvPr id="10" name="Rectangle 4">
            <a:extLst>
              <a:ext uri="{FF2B5EF4-FFF2-40B4-BE49-F238E27FC236}">
                <a16:creationId xmlns:a16="http://schemas.microsoft.com/office/drawing/2014/main" id="{8E22C996-6035-504C-97CC-082C3EAD4AF4}"/>
              </a:ext>
            </a:extLst>
          </p:cNvPr>
          <p:cNvSpPr txBox="1">
            <a:spLocks noChangeArrowheads="1"/>
          </p:cNvSpPr>
          <p:nvPr/>
        </p:nvSpPr>
        <p:spPr>
          <a:xfrm>
            <a:off x="708288" y="2692688"/>
            <a:ext cx="3637682" cy="1428750"/>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1800" dirty="0">
                <a:solidFill>
                  <a:srgbClr val="CC0000"/>
                </a:solidFill>
                <a:ea typeface="ＭＳ Ｐゴシック" panose="020B0600070205080204" pitchFamily="34" charset="-128"/>
              </a:rPr>
              <a:t>1a</a:t>
            </a:r>
            <a:r>
              <a:rPr lang="en-US" altLang="en-US" sz="1800" dirty="0">
                <a:solidFill>
                  <a:srgbClr val="FF0000"/>
                </a:solidFill>
                <a:ea typeface="ＭＳ Ｐゴシック" panose="020B0600070205080204" pitchFamily="34" charset="-128"/>
              </a:rPr>
              <a:t>.</a:t>
            </a:r>
            <a:r>
              <a:rPr lang="en-US" altLang="en-US" sz="1800" dirty="0">
                <a:ea typeface="ＭＳ Ｐゴシック" panose="020B0600070205080204" pitchFamily="34" charset="-128"/>
              </a:rPr>
              <a:t> HTTP client initiates TCP connection to HTTP server (process) at </a:t>
            </a:r>
            <a:r>
              <a:rPr lang="en-US" altLang="en-US" sz="1500" dirty="0" err="1">
                <a:ea typeface="ＭＳ Ｐゴシック" panose="020B0600070205080204" pitchFamily="34" charset="-128"/>
              </a:rPr>
              <a:t>www.someSchool.edu</a:t>
            </a:r>
            <a:r>
              <a:rPr lang="en-US" altLang="en-US" sz="1500" dirty="0">
                <a:ea typeface="ＭＳ Ｐゴシック" panose="020B0600070205080204" pitchFamily="34" charset="-128"/>
              </a:rPr>
              <a:t> </a:t>
            </a:r>
            <a:r>
              <a:rPr lang="en-US" altLang="en-US" sz="1800" dirty="0">
                <a:ea typeface="ＭＳ Ｐゴシック" panose="020B0600070205080204" pitchFamily="34" charset="-128"/>
              </a:rPr>
              <a:t>on port 80</a:t>
            </a:r>
          </a:p>
        </p:txBody>
      </p:sp>
      <p:sp>
        <p:nvSpPr>
          <p:cNvPr id="13" name="Rectangle 5">
            <a:extLst>
              <a:ext uri="{FF2B5EF4-FFF2-40B4-BE49-F238E27FC236}">
                <a16:creationId xmlns:a16="http://schemas.microsoft.com/office/drawing/2014/main" id="{4518B9B7-A17A-DD48-BBA8-A1AC04589450}"/>
              </a:ext>
            </a:extLst>
          </p:cNvPr>
          <p:cNvSpPr>
            <a:spLocks noChangeArrowheads="1"/>
          </p:cNvSpPr>
          <p:nvPr/>
        </p:nvSpPr>
        <p:spPr bwMode="auto">
          <a:xfrm>
            <a:off x="879738" y="3915626"/>
            <a:ext cx="3162401"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dirty="0">
                <a:solidFill>
                  <a:srgbClr val="CC0000"/>
                </a:solidFill>
                <a:latin typeface="+mn-lt"/>
              </a:rPr>
              <a:t>2</a:t>
            </a:r>
            <a:r>
              <a:rPr lang="en-US" altLang="en-US" sz="1800" dirty="0">
                <a:solidFill>
                  <a:srgbClr val="FF0000"/>
                </a:solidFill>
                <a:latin typeface="+mn-lt"/>
              </a:rPr>
              <a:t>.</a:t>
            </a:r>
            <a:r>
              <a:rPr lang="en-US" altLang="en-US" sz="1800" dirty="0">
                <a:latin typeface="+mn-lt"/>
              </a:rPr>
              <a:t> HTTP client sends HTTP </a:t>
            </a:r>
            <a:r>
              <a:rPr lang="en-US" altLang="en-US" sz="1800" i="1" dirty="0">
                <a:solidFill>
                  <a:srgbClr val="000099"/>
                </a:solidFill>
                <a:latin typeface="+mn-lt"/>
              </a:rPr>
              <a:t>request message</a:t>
            </a:r>
            <a:r>
              <a:rPr lang="en-US" altLang="en-US" sz="1800" dirty="0">
                <a:latin typeface="+mn-lt"/>
              </a:rPr>
              <a:t> (containing URL) into TCP connection socket. Message indicates that client wants object </a:t>
            </a:r>
            <a:r>
              <a:rPr lang="en-US" altLang="en-US" sz="1500" dirty="0" err="1">
                <a:latin typeface="+mn-lt"/>
              </a:rPr>
              <a:t>someDepartment</a:t>
            </a:r>
            <a:r>
              <a:rPr lang="en-US" altLang="en-US" sz="1500" dirty="0">
                <a:latin typeface="+mn-lt"/>
              </a:rPr>
              <a:t>/</a:t>
            </a:r>
            <a:r>
              <a:rPr lang="en-US" altLang="en-US" sz="1500" dirty="0" err="1">
                <a:latin typeface="+mn-lt"/>
              </a:rPr>
              <a:t>home.index</a:t>
            </a:r>
            <a:endParaRPr lang="en-US" altLang="en-US" sz="1800" dirty="0">
              <a:latin typeface="+mn-lt"/>
            </a:endParaRPr>
          </a:p>
        </p:txBody>
      </p:sp>
      <p:sp>
        <p:nvSpPr>
          <p:cNvPr id="14" name="Rectangle 6">
            <a:extLst>
              <a:ext uri="{FF2B5EF4-FFF2-40B4-BE49-F238E27FC236}">
                <a16:creationId xmlns:a16="http://schemas.microsoft.com/office/drawing/2014/main" id="{AC1983CF-C4CB-FF47-A69D-3E65B8C96824}"/>
              </a:ext>
            </a:extLst>
          </p:cNvPr>
          <p:cNvSpPr>
            <a:spLocks noChangeArrowheads="1"/>
          </p:cNvSpPr>
          <p:nvPr/>
        </p:nvSpPr>
        <p:spPr bwMode="auto">
          <a:xfrm>
            <a:off x="5037764" y="2907118"/>
            <a:ext cx="4042146"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dirty="0">
                <a:solidFill>
                  <a:srgbClr val="CC0000"/>
                </a:solidFill>
                <a:latin typeface="+mn-lt"/>
              </a:rPr>
              <a:t>1b</a:t>
            </a:r>
            <a:r>
              <a:rPr lang="en-US" altLang="en-US" sz="1800" dirty="0">
                <a:solidFill>
                  <a:srgbClr val="FF0000"/>
                </a:solidFill>
                <a:latin typeface="+mn-lt"/>
              </a:rPr>
              <a:t>.</a:t>
            </a:r>
            <a:r>
              <a:rPr lang="en-US" altLang="en-US" sz="1800" dirty="0">
                <a:latin typeface="+mn-lt"/>
              </a:rPr>
              <a:t> HTTP server at host </a:t>
            </a:r>
            <a:r>
              <a:rPr lang="en-US" altLang="en-US" sz="1500" dirty="0" err="1">
                <a:latin typeface="+mn-lt"/>
              </a:rPr>
              <a:t>www.someSchool.edu</a:t>
            </a:r>
            <a:r>
              <a:rPr lang="en-US" altLang="en-US" sz="1500" dirty="0">
                <a:latin typeface="+mn-lt"/>
              </a:rPr>
              <a:t> </a:t>
            </a:r>
            <a:r>
              <a:rPr lang="en-US" altLang="en-US" sz="1800" dirty="0">
                <a:latin typeface="+mn-lt"/>
              </a:rPr>
              <a:t>waiting for TCP connection at port 80  </a:t>
            </a:r>
            <a:r>
              <a:rPr lang="ja-JP" altLang="en-US" sz="1800">
                <a:latin typeface="+mn-lt"/>
              </a:rPr>
              <a:t>“</a:t>
            </a:r>
            <a:r>
              <a:rPr lang="en-US" altLang="ja-JP" sz="1800" dirty="0">
                <a:latin typeface="+mn-lt"/>
              </a:rPr>
              <a:t>accepts</a:t>
            </a:r>
            <a:r>
              <a:rPr lang="ja-JP" altLang="en-US" sz="1800">
                <a:latin typeface="+mn-lt"/>
              </a:rPr>
              <a:t>”</a:t>
            </a:r>
            <a:r>
              <a:rPr lang="en-US" altLang="ja-JP" sz="1800" dirty="0">
                <a:latin typeface="+mn-lt"/>
              </a:rPr>
              <a:t> connection, notifying client</a:t>
            </a:r>
            <a:endParaRPr lang="en-US" altLang="en-US" sz="1800" dirty="0">
              <a:latin typeface="+mn-lt"/>
            </a:endParaRPr>
          </a:p>
        </p:txBody>
      </p:sp>
      <p:sp>
        <p:nvSpPr>
          <p:cNvPr id="15" name="Rectangle 7">
            <a:extLst>
              <a:ext uri="{FF2B5EF4-FFF2-40B4-BE49-F238E27FC236}">
                <a16:creationId xmlns:a16="http://schemas.microsoft.com/office/drawing/2014/main" id="{0B2B9504-D191-9144-8C84-929183C16C80}"/>
              </a:ext>
            </a:extLst>
          </p:cNvPr>
          <p:cNvSpPr>
            <a:spLocks noChangeArrowheads="1"/>
          </p:cNvSpPr>
          <p:nvPr/>
        </p:nvSpPr>
        <p:spPr bwMode="auto">
          <a:xfrm>
            <a:off x="5132982" y="4412180"/>
            <a:ext cx="4046153" cy="13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dirty="0">
                <a:solidFill>
                  <a:srgbClr val="CC0000"/>
                </a:solidFill>
                <a:latin typeface="+mn-lt"/>
              </a:rPr>
              <a:t>3</a:t>
            </a:r>
            <a:r>
              <a:rPr lang="en-US" altLang="en-US" sz="1500" dirty="0">
                <a:solidFill>
                  <a:srgbClr val="FF0000"/>
                </a:solidFill>
                <a:latin typeface="+mn-lt"/>
              </a:rPr>
              <a:t>.</a:t>
            </a:r>
            <a:r>
              <a:rPr lang="en-US" altLang="en-US" sz="1500" dirty="0">
                <a:latin typeface="+mn-lt"/>
              </a:rPr>
              <a:t> </a:t>
            </a:r>
            <a:r>
              <a:rPr lang="en-US" altLang="en-US" sz="1800" dirty="0">
                <a:latin typeface="+mn-lt"/>
              </a:rPr>
              <a:t>HTTP server receives request message, forms </a:t>
            </a:r>
            <a:r>
              <a:rPr lang="en-US" altLang="en-US" sz="1800" i="1" dirty="0">
                <a:solidFill>
                  <a:srgbClr val="000099"/>
                </a:solidFill>
                <a:latin typeface="+mn-lt"/>
              </a:rPr>
              <a:t>response message</a:t>
            </a:r>
            <a:r>
              <a:rPr lang="en-US" altLang="en-US" sz="1800" dirty="0">
                <a:latin typeface="+mn-lt"/>
              </a:rPr>
              <a:t> containing requested object, and sends message into its socket</a:t>
            </a:r>
            <a:endParaRPr lang="en-US" altLang="en-US" sz="1500" dirty="0">
              <a:latin typeface="+mn-lt"/>
            </a:endParaRPr>
          </a:p>
        </p:txBody>
      </p:sp>
      <p:sp>
        <p:nvSpPr>
          <p:cNvPr id="16" name="Line 9">
            <a:extLst>
              <a:ext uri="{FF2B5EF4-FFF2-40B4-BE49-F238E27FC236}">
                <a16:creationId xmlns:a16="http://schemas.microsoft.com/office/drawing/2014/main" id="{B4DAFA34-3C73-6F47-8061-690804DAF277}"/>
              </a:ext>
            </a:extLst>
          </p:cNvPr>
          <p:cNvSpPr>
            <a:spLocks noChangeShapeType="1"/>
          </p:cNvSpPr>
          <p:nvPr/>
        </p:nvSpPr>
        <p:spPr bwMode="auto">
          <a:xfrm>
            <a:off x="3826898" y="4578613"/>
            <a:ext cx="1350135" cy="451466"/>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7" name="Line 10">
            <a:extLst>
              <a:ext uri="{FF2B5EF4-FFF2-40B4-BE49-F238E27FC236}">
                <a16:creationId xmlns:a16="http://schemas.microsoft.com/office/drawing/2014/main" id="{0A9DB4DB-78BB-C14F-903C-4C820480B188}"/>
              </a:ext>
            </a:extLst>
          </p:cNvPr>
          <p:cNvSpPr>
            <a:spLocks noChangeShapeType="1"/>
          </p:cNvSpPr>
          <p:nvPr/>
        </p:nvSpPr>
        <p:spPr bwMode="auto">
          <a:xfrm flipH="1">
            <a:off x="4042138" y="5111244"/>
            <a:ext cx="1057715" cy="668901"/>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8" name="Text Box 12">
            <a:extLst>
              <a:ext uri="{FF2B5EF4-FFF2-40B4-BE49-F238E27FC236}">
                <a16:creationId xmlns:a16="http://schemas.microsoft.com/office/drawing/2014/main" id="{27BF3D34-DFF2-A04F-84F9-CBAE80221F3D}"/>
              </a:ext>
            </a:extLst>
          </p:cNvPr>
          <p:cNvSpPr txBox="1">
            <a:spLocks noChangeArrowheads="1"/>
          </p:cNvSpPr>
          <p:nvPr/>
        </p:nvSpPr>
        <p:spPr bwMode="auto">
          <a:xfrm>
            <a:off x="355455" y="5030079"/>
            <a:ext cx="543740" cy="32316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500" dirty="0">
                <a:solidFill>
                  <a:schemeClr val="bg1">
                    <a:lumMod val="65000"/>
                  </a:schemeClr>
                </a:solidFill>
                <a:latin typeface="+mn-lt"/>
              </a:rPr>
              <a:t>time</a:t>
            </a:r>
          </a:p>
        </p:txBody>
      </p:sp>
      <p:sp>
        <p:nvSpPr>
          <p:cNvPr id="19" name="Line 8">
            <a:extLst>
              <a:ext uri="{FF2B5EF4-FFF2-40B4-BE49-F238E27FC236}">
                <a16:creationId xmlns:a16="http://schemas.microsoft.com/office/drawing/2014/main" id="{8D8A0BF5-72E5-9E41-A2AE-DE0F79C9B132}"/>
              </a:ext>
            </a:extLst>
          </p:cNvPr>
          <p:cNvSpPr>
            <a:spLocks noChangeShapeType="1"/>
          </p:cNvSpPr>
          <p:nvPr/>
        </p:nvSpPr>
        <p:spPr bwMode="auto">
          <a:xfrm>
            <a:off x="3867639" y="2941694"/>
            <a:ext cx="1163269" cy="392906"/>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20" name="Line 14">
            <a:extLst>
              <a:ext uri="{FF2B5EF4-FFF2-40B4-BE49-F238E27FC236}">
                <a16:creationId xmlns:a16="http://schemas.microsoft.com/office/drawing/2014/main" id="{054521BF-054B-B342-A343-164F3CB503B3}"/>
              </a:ext>
            </a:extLst>
          </p:cNvPr>
          <p:cNvSpPr>
            <a:spLocks noChangeShapeType="1"/>
          </p:cNvSpPr>
          <p:nvPr/>
        </p:nvSpPr>
        <p:spPr bwMode="auto">
          <a:xfrm flipH="1">
            <a:off x="3826897" y="3382226"/>
            <a:ext cx="1163270" cy="75524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21" name="Text Box 15">
            <a:extLst>
              <a:ext uri="{FF2B5EF4-FFF2-40B4-BE49-F238E27FC236}">
                <a16:creationId xmlns:a16="http://schemas.microsoft.com/office/drawing/2014/main" id="{B64D7167-BDDE-A148-84EB-4FB5D33E4E55}"/>
              </a:ext>
            </a:extLst>
          </p:cNvPr>
          <p:cNvSpPr txBox="1">
            <a:spLocks noChangeArrowheads="1"/>
          </p:cNvSpPr>
          <p:nvPr/>
        </p:nvSpPr>
        <p:spPr bwMode="auto">
          <a:xfrm>
            <a:off x="3508043" y="2102741"/>
            <a:ext cx="47838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500" dirty="0">
                <a:latin typeface="+mn-lt"/>
              </a:rPr>
              <a:t>(containing text, references to 10 jpeg images)</a:t>
            </a:r>
            <a:endParaRPr lang="en-US" altLang="en-US" sz="2100" dirty="0">
              <a:latin typeface="+mn-lt"/>
            </a:endParaRPr>
          </a:p>
        </p:txBody>
      </p:sp>
      <p:sp>
        <p:nvSpPr>
          <p:cNvPr id="22" name="Rectangle 3">
            <a:extLst>
              <a:ext uri="{FF2B5EF4-FFF2-40B4-BE49-F238E27FC236}">
                <a16:creationId xmlns:a16="http://schemas.microsoft.com/office/drawing/2014/main" id="{E52A420B-2488-A04D-8D7F-CC71C334B2CC}"/>
              </a:ext>
            </a:extLst>
          </p:cNvPr>
          <p:cNvSpPr>
            <a:spLocks noChangeArrowheads="1"/>
          </p:cNvSpPr>
          <p:nvPr/>
        </p:nvSpPr>
        <p:spPr bwMode="auto">
          <a:xfrm>
            <a:off x="2631016" y="1918453"/>
            <a:ext cx="5956697"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buClr>
                <a:srgbClr val="000099"/>
              </a:buClr>
              <a:buSzPct val="65000"/>
              <a:buFont typeface="Wingdings" pitchFamily="2" charset="2"/>
              <a:buNone/>
            </a:pPr>
            <a:r>
              <a:rPr lang="en-US" altLang="en-US" sz="1500" b="1" dirty="0" err="1">
                <a:latin typeface="Courier New" panose="02070309020205020404" pitchFamily="49" charset="0"/>
              </a:rPr>
              <a:t>www.someSchool.edu</a:t>
            </a:r>
            <a:r>
              <a:rPr lang="en-US" altLang="en-US" sz="1500" b="1" dirty="0">
                <a:latin typeface="Courier New" panose="02070309020205020404" pitchFamily="49" charset="0"/>
              </a:rPr>
              <a:t>/</a:t>
            </a:r>
            <a:r>
              <a:rPr lang="en-US" altLang="en-US" sz="1500" b="1" dirty="0" err="1">
                <a:latin typeface="Courier New" panose="02070309020205020404" pitchFamily="49" charset="0"/>
              </a:rPr>
              <a:t>someDepartment</a:t>
            </a:r>
            <a:r>
              <a:rPr lang="en-US" altLang="en-US" sz="1500" b="1" dirty="0">
                <a:latin typeface="Courier New" panose="02070309020205020404" pitchFamily="49" charset="0"/>
              </a:rPr>
              <a:t>/</a:t>
            </a:r>
            <a:r>
              <a:rPr lang="en-US" altLang="en-US" sz="1500" b="1" dirty="0" err="1">
                <a:latin typeface="Courier New" panose="02070309020205020404" pitchFamily="49" charset="0"/>
              </a:rPr>
              <a:t>home.index</a:t>
            </a:r>
            <a:endParaRPr lang="en-US" altLang="en-US" sz="1500" b="1" dirty="0">
              <a:latin typeface="Courier New" panose="02070309020205020404" pitchFamily="49" charset="0"/>
            </a:endParaRPr>
          </a:p>
        </p:txBody>
      </p:sp>
      <p:grpSp>
        <p:nvGrpSpPr>
          <p:cNvPr id="23" name="Group 44">
            <a:extLst>
              <a:ext uri="{FF2B5EF4-FFF2-40B4-BE49-F238E27FC236}">
                <a16:creationId xmlns:a16="http://schemas.microsoft.com/office/drawing/2014/main" id="{2394097B-A6BF-8042-8504-A7CA070914D8}"/>
              </a:ext>
            </a:extLst>
          </p:cNvPr>
          <p:cNvGrpSpPr>
            <a:grpSpLocks/>
          </p:cNvGrpSpPr>
          <p:nvPr/>
        </p:nvGrpSpPr>
        <p:grpSpPr bwMode="auto">
          <a:xfrm>
            <a:off x="278766" y="2402823"/>
            <a:ext cx="588634" cy="547817"/>
            <a:chOff x="-44" y="1473"/>
            <a:chExt cx="981" cy="1105"/>
          </a:xfrm>
        </p:grpSpPr>
        <p:pic>
          <p:nvPicPr>
            <p:cNvPr id="24" name="Picture 45" descr="desktop_computer_stylized_medium">
              <a:extLst>
                <a:ext uri="{FF2B5EF4-FFF2-40B4-BE49-F238E27FC236}">
                  <a16:creationId xmlns:a16="http://schemas.microsoft.com/office/drawing/2014/main" id="{807C0FED-FCBE-2D4E-A1F2-CBF2C81D34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6">
              <a:extLst>
                <a:ext uri="{FF2B5EF4-FFF2-40B4-BE49-F238E27FC236}">
                  <a16:creationId xmlns:a16="http://schemas.microsoft.com/office/drawing/2014/main" id="{9119D5B0-5ADB-2048-9F8B-D683AC19EAE1}"/>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26" name="Group 47">
            <a:extLst>
              <a:ext uri="{FF2B5EF4-FFF2-40B4-BE49-F238E27FC236}">
                <a16:creationId xmlns:a16="http://schemas.microsoft.com/office/drawing/2014/main" id="{DB78F20D-7762-EC45-A5F7-9DBB8F599433}"/>
              </a:ext>
            </a:extLst>
          </p:cNvPr>
          <p:cNvGrpSpPr>
            <a:grpSpLocks/>
          </p:cNvGrpSpPr>
          <p:nvPr/>
        </p:nvGrpSpPr>
        <p:grpSpPr bwMode="auto">
          <a:xfrm>
            <a:off x="4775491" y="2617513"/>
            <a:ext cx="214676" cy="480014"/>
            <a:chOff x="4140" y="429"/>
            <a:chExt cx="1425" cy="2396"/>
          </a:xfrm>
        </p:grpSpPr>
        <p:sp>
          <p:nvSpPr>
            <p:cNvPr id="27" name="Freeform 48">
              <a:extLst>
                <a:ext uri="{FF2B5EF4-FFF2-40B4-BE49-F238E27FC236}">
                  <a16:creationId xmlns:a16="http://schemas.microsoft.com/office/drawing/2014/main" id="{9F7835DE-1DB5-554B-9435-F21099237C4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8" name="Rectangle 49">
              <a:extLst>
                <a:ext uri="{FF2B5EF4-FFF2-40B4-BE49-F238E27FC236}">
                  <a16:creationId xmlns:a16="http://schemas.microsoft.com/office/drawing/2014/main" id="{D58C67CB-FC2C-6C45-A584-0EE3943CCB4F}"/>
                </a:ext>
              </a:extLst>
            </p:cNvPr>
            <p:cNvSpPr>
              <a:spLocks noChangeArrowheads="1"/>
            </p:cNvSpPr>
            <p:nvPr/>
          </p:nvSpPr>
          <p:spPr bwMode="auto">
            <a:xfrm>
              <a:off x="4205"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 name="Freeform 50">
              <a:extLst>
                <a:ext uri="{FF2B5EF4-FFF2-40B4-BE49-F238E27FC236}">
                  <a16:creationId xmlns:a16="http://schemas.microsoft.com/office/drawing/2014/main" id="{2E7357FA-BE14-7B45-B9C8-D3AD131C802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 name="Freeform 51">
              <a:extLst>
                <a:ext uri="{FF2B5EF4-FFF2-40B4-BE49-F238E27FC236}">
                  <a16:creationId xmlns:a16="http://schemas.microsoft.com/office/drawing/2014/main" id="{86D743E9-08EF-3443-A09F-9FD39BD6BF3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 name="Rectangle 52">
              <a:extLst>
                <a:ext uri="{FF2B5EF4-FFF2-40B4-BE49-F238E27FC236}">
                  <a16:creationId xmlns:a16="http://schemas.microsoft.com/office/drawing/2014/main" id="{147C38BE-745B-5043-B214-0B9EA392BF0F}"/>
                </a:ext>
              </a:extLst>
            </p:cNvPr>
            <p:cNvSpPr>
              <a:spLocks noChangeArrowheads="1"/>
            </p:cNvSpPr>
            <p:nvPr/>
          </p:nvSpPr>
          <p:spPr bwMode="auto">
            <a:xfrm>
              <a:off x="4212" y="693"/>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2" name="Group 53">
              <a:extLst>
                <a:ext uri="{FF2B5EF4-FFF2-40B4-BE49-F238E27FC236}">
                  <a16:creationId xmlns:a16="http://schemas.microsoft.com/office/drawing/2014/main" id="{FBCFE8CA-D754-EF47-A59B-C987FE102036}"/>
                </a:ext>
              </a:extLst>
            </p:cNvPr>
            <p:cNvGrpSpPr>
              <a:grpSpLocks/>
            </p:cNvGrpSpPr>
            <p:nvPr/>
          </p:nvGrpSpPr>
          <p:grpSpPr bwMode="auto">
            <a:xfrm>
              <a:off x="4749" y="668"/>
              <a:ext cx="581" cy="145"/>
              <a:chOff x="614" y="2568"/>
              <a:chExt cx="725" cy="139"/>
            </a:xfrm>
          </p:grpSpPr>
          <p:sp>
            <p:nvSpPr>
              <p:cNvPr id="57" name="AutoShape 54">
                <a:extLst>
                  <a:ext uri="{FF2B5EF4-FFF2-40B4-BE49-F238E27FC236}">
                    <a16:creationId xmlns:a16="http://schemas.microsoft.com/office/drawing/2014/main" id="{4CB48C03-464D-0344-AF93-DBB0CF131319}"/>
                  </a:ext>
                </a:extLst>
              </p:cNvPr>
              <p:cNvSpPr>
                <a:spLocks noChangeArrowheads="1"/>
              </p:cNvSpPr>
              <p:nvPr/>
            </p:nvSpPr>
            <p:spPr bwMode="auto">
              <a:xfrm>
                <a:off x="613" y="2569"/>
                <a:ext cx="727"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58" name="AutoShape 55">
                <a:extLst>
                  <a:ext uri="{FF2B5EF4-FFF2-40B4-BE49-F238E27FC236}">
                    <a16:creationId xmlns:a16="http://schemas.microsoft.com/office/drawing/2014/main" id="{9545D198-3BD7-694B-B5DC-4ED4C79FCEE0}"/>
                  </a:ext>
                </a:extLst>
              </p:cNvPr>
              <p:cNvSpPr>
                <a:spLocks noChangeArrowheads="1"/>
              </p:cNvSpPr>
              <p:nvPr/>
            </p:nvSpPr>
            <p:spPr bwMode="auto">
              <a:xfrm>
                <a:off x="629" y="2586"/>
                <a:ext cx="694"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3" name="Rectangle 56">
              <a:extLst>
                <a:ext uri="{FF2B5EF4-FFF2-40B4-BE49-F238E27FC236}">
                  <a16:creationId xmlns:a16="http://schemas.microsoft.com/office/drawing/2014/main" id="{BB7A1A44-103A-4142-BB05-0C014EC72C83}"/>
                </a:ext>
              </a:extLst>
            </p:cNvPr>
            <p:cNvSpPr>
              <a:spLocks noChangeArrowheads="1"/>
            </p:cNvSpPr>
            <p:nvPr/>
          </p:nvSpPr>
          <p:spPr bwMode="auto">
            <a:xfrm>
              <a:off x="4225" y="1019"/>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4" name="Group 57">
              <a:extLst>
                <a:ext uri="{FF2B5EF4-FFF2-40B4-BE49-F238E27FC236}">
                  <a16:creationId xmlns:a16="http://schemas.microsoft.com/office/drawing/2014/main" id="{A7308D7F-AFED-CA43-852A-E750251C679D}"/>
                </a:ext>
              </a:extLst>
            </p:cNvPr>
            <p:cNvGrpSpPr>
              <a:grpSpLocks/>
            </p:cNvGrpSpPr>
            <p:nvPr/>
          </p:nvGrpSpPr>
          <p:grpSpPr bwMode="auto">
            <a:xfrm>
              <a:off x="4747" y="994"/>
              <a:ext cx="581" cy="134"/>
              <a:chOff x="614" y="2568"/>
              <a:chExt cx="725" cy="139"/>
            </a:xfrm>
          </p:grpSpPr>
          <p:sp>
            <p:nvSpPr>
              <p:cNvPr id="55" name="AutoShape 58">
                <a:extLst>
                  <a:ext uri="{FF2B5EF4-FFF2-40B4-BE49-F238E27FC236}">
                    <a16:creationId xmlns:a16="http://schemas.microsoft.com/office/drawing/2014/main" id="{72E4409D-5ADE-A147-AA65-DA449963160A}"/>
                  </a:ext>
                </a:extLst>
              </p:cNvPr>
              <p:cNvSpPr>
                <a:spLocks noChangeArrowheads="1"/>
              </p:cNvSpPr>
              <p:nvPr/>
            </p:nvSpPr>
            <p:spPr bwMode="auto">
              <a:xfrm>
                <a:off x="616" y="2569"/>
                <a:ext cx="723"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56" name="AutoShape 59">
                <a:extLst>
                  <a:ext uri="{FF2B5EF4-FFF2-40B4-BE49-F238E27FC236}">
                    <a16:creationId xmlns:a16="http://schemas.microsoft.com/office/drawing/2014/main" id="{B7CA2B3C-6AEB-7A43-B3B4-4DF7057698E6}"/>
                  </a:ext>
                </a:extLst>
              </p:cNvPr>
              <p:cNvSpPr>
                <a:spLocks noChangeArrowheads="1"/>
              </p:cNvSpPr>
              <p:nvPr/>
            </p:nvSpPr>
            <p:spPr bwMode="auto">
              <a:xfrm>
                <a:off x="632" y="2588"/>
                <a:ext cx="690"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5" name="Rectangle 60">
              <a:extLst>
                <a:ext uri="{FF2B5EF4-FFF2-40B4-BE49-F238E27FC236}">
                  <a16:creationId xmlns:a16="http://schemas.microsoft.com/office/drawing/2014/main" id="{BA20BEBE-68B5-1249-B593-1C7CD6B37989}"/>
                </a:ext>
              </a:extLst>
            </p:cNvPr>
            <p:cNvSpPr>
              <a:spLocks noChangeArrowheads="1"/>
            </p:cNvSpPr>
            <p:nvPr/>
          </p:nvSpPr>
          <p:spPr bwMode="auto">
            <a:xfrm>
              <a:off x="4218" y="1357"/>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6" name="Rectangle 61">
              <a:extLst>
                <a:ext uri="{FF2B5EF4-FFF2-40B4-BE49-F238E27FC236}">
                  <a16:creationId xmlns:a16="http://schemas.microsoft.com/office/drawing/2014/main" id="{E5963EC5-6FAF-A14D-AB16-7FE0DA31DBE8}"/>
                </a:ext>
              </a:extLst>
            </p:cNvPr>
            <p:cNvSpPr>
              <a:spLocks noChangeArrowheads="1"/>
            </p:cNvSpPr>
            <p:nvPr/>
          </p:nvSpPr>
          <p:spPr bwMode="auto">
            <a:xfrm>
              <a:off x="4228" y="1654"/>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7" name="Group 62">
              <a:extLst>
                <a:ext uri="{FF2B5EF4-FFF2-40B4-BE49-F238E27FC236}">
                  <a16:creationId xmlns:a16="http://schemas.microsoft.com/office/drawing/2014/main" id="{A8DEC631-5A58-7849-9209-1EB5AB569523}"/>
                </a:ext>
              </a:extLst>
            </p:cNvPr>
            <p:cNvGrpSpPr>
              <a:grpSpLocks/>
            </p:cNvGrpSpPr>
            <p:nvPr/>
          </p:nvGrpSpPr>
          <p:grpSpPr bwMode="auto">
            <a:xfrm>
              <a:off x="4735" y="1627"/>
              <a:ext cx="582" cy="151"/>
              <a:chOff x="614" y="2568"/>
              <a:chExt cx="725" cy="139"/>
            </a:xfrm>
          </p:grpSpPr>
          <p:sp>
            <p:nvSpPr>
              <p:cNvPr id="53" name="AutoShape 63">
                <a:extLst>
                  <a:ext uri="{FF2B5EF4-FFF2-40B4-BE49-F238E27FC236}">
                    <a16:creationId xmlns:a16="http://schemas.microsoft.com/office/drawing/2014/main" id="{6FBD34E3-C5B6-E944-B4E7-984347F693AD}"/>
                  </a:ext>
                </a:extLst>
              </p:cNvPr>
              <p:cNvSpPr>
                <a:spLocks noChangeArrowheads="1"/>
              </p:cNvSpPr>
              <p:nvPr/>
            </p:nvSpPr>
            <p:spPr bwMode="auto">
              <a:xfrm>
                <a:off x="614" y="2568"/>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54" name="AutoShape 64">
                <a:extLst>
                  <a:ext uri="{FF2B5EF4-FFF2-40B4-BE49-F238E27FC236}">
                    <a16:creationId xmlns:a16="http://schemas.microsoft.com/office/drawing/2014/main" id="{444700C5-DD16-7045-A6DF-957B4E655DE6}"/>
                  </a:ext>
                </a:extLst>
              </p:cNvPr>
              <p:cNvSpPr>
                <a:spLocks noChangeArrowheads="1"/>
              </p:cNvSpPr>
              <p:nvPr/>
            </p:nvSpPr>
            <p:spPr bwMode="auto">
              <a:xfrm>
                <a:off x="631" y="2584"/>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8" name="Freeform 65">
              <a:extLst>
                <a:ext uri="{FF2B5EF4-FFF2-40B4-BE49-F238E27FC236}">
                  <a16:creationId xmlns:a16="http://schemas.microsoft.com/office/drawing/2014/main" id="{210F459F-9F66-B847-B785-6AE02157E12F}"/>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9" name="Group 66">
              <a:extLst>
                <a:ext uri="{FF2B5EF4-FFF2-40B4-BE49-F238E27FC236}">
                  <a16:creationId xmlns:a16="http://schemas.microsoft.com/office/drawing/2014/main" id="{07904654-EF90-4B4C-B348-E6F299ADAFC1}"/>
                </a:ext>
              </a:extLst>
            </p:cNvPr>
            <p:cNvGrpSpPr>
              <a:grpSpLocks/>
            </p:cNvGrpSpPr>
            <p:nvPr/>
          </p:nvGrpSpPr>
          <p:grpSpPr bwMode="auto">
            <a:xfrm>
              <a:off x="4739" y="1327"/>
              <a:ext cx="582" cy="139"/>
              <a:chOff x="614" y="2568"/>
              <a:chExt cx="725" cy="139"/>
            </a:xfrm>
          </p:grpSpPr>
          <p:sp>
            <p:nvSpPr>
              <p:cNvPr id="51" name="AutoShape 67">
                <a:extLst>
                  <a:ext uri="{FF2B5EF4-FFF2-40B4-BE49-F238E27FC236}">
                    <a16:creationId xmlns:a16="http://schemas.microsoft.com/office/drawing/2014/main" id="{927A6F56-7195-2A4B-A9FF-BD73015A7667}"/>
                  </a:ext>
                </a:extLst>
              </p:cNvPr>
              <p:cNvSpPr>
                <a:spLocks noChangeArrowheads="1"/>
              </p:cNvSpPr>
              <p:nvPr/>
            </p:nvSpPr>
            <p:spPr bwMode="auto">
              <a:xfrm>
                <a:off x="614" y="2568"/>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52" name="AutoShape 68">
                <a:extLst>
                  <a:ext uri="{FF2B5EF4-FFF2-40B4-BE49-F238E27FC236}">
                    <a16:creationId xmlns:a16="http://schemas.microsoft.com/office/drawing/2014/main" id="{AE3156D8-7946-6043-B3B8-2B13B72930EB}"/>
                  </a:ext>
                </a:extLst>
              </p:cNvPr>
              <p:cNvSpPr>
                <a:spLocks noChangeArrowheads="1"/>
              </p:cNvSpPr>
              <p:nvPr/>
            </p:nvSpPr>
            <p:spPr bwMode="auto">
              <a:xfrm>
                <a:off x="630"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 name="Rectangle 69">
              <a:extLst>
                <a:ext uri="{FF2B5EF4-FFF2-40B4-BE49-F238E27FC236}">
                  <a16:creationId xmlns:a16="http://schemas.microsoft.com/office/drawing/2014/main" id="{CE18F5A0-5742-0B4F-982F-6BC169203DB9}"/>
                </a:ext>
              </a:extLst>
            </p:cNvPr>
            <p:cNvSpPr>
              <a:spLocks noChangeArrowheads="1"/>
            </p:cNvSpPr>
            <p:nvPr/>
          </p:nvSpPr>
          <p:spPr bwMode="auto">
            <a:xfrm>
              <a:off x="5249" y="432"/>
              <a:ext cx="68" cy="2286"/>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 name="Freeform 70">
              <a:extLst>
                <a:ext uri="{FF2B5EF4-FFF2-40B4-BE49-F238E27FC236}">
                  <a16:creationId xmlns:a16="http://schemas.microsoft.com/office/drawing/2014/main" id="{2BD50CD9-1EF1-ED4C-AFCE-14AD1B90C3BA}"/>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2" name="Freeform 71">
              <a:extLst>
                <a:ext uri="{FF2B5EF4-FFF2-40B4-BE49-F238E27FC236}">
                  <a16:creationId xmlns:a16="http://schemas.microsoft.com/office/drawing/2014/main" id="{577EA932-97EB-4149-8C8C-9011420A3E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3" name="Oval 72">
              <a:extLst>
                <a:ext uri="{FF2B5EF4-FFF2-40B4-BE49-F238E27FC236}">
                  <a16:creationId xmlns:a16="http://schemas.microsoft.com/office/drawing/2014/main" id="{49966F96-01DC-0A43-BCBA-D06A3569E54F}"/>
                </a:ext>
              </a:extLst>
            </p:cNvPr>
            <p:cNvSpPr>
              <a:spLocks noChangeArrowheads="1"/>
            </p:cNvSpPr>
            <p:nvPr/>
          </p:nvSpPr>
          <p:spPr bwMode="auto">
            <a:xfrm>
              <a:off x="5516" y="2611"/>
              <a:ext cx="49"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 name="Freeform 73">
              <a:extLst>
                <a:ext uri="{FF2B5EF4-FFF2-40B4-BE49-F238E27FC236}">
                  <a16:creationId xmlns:a16="http://schemas.microsoft.com/office/drawing/2014/main" id="{F1C686DE-B7D5-2148-BCC7-2FAC2C010BAE}"/>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5" name="AutoShape 74">
              <a:extLst>
                <a:ext uri="{FF2B5EF4-FFF2-40B4-BE49-F238E27FC236}">
                  <a16:creationId xmlns:a16="http://schemas.microsoft.com/office/drawing/2014/main" id="{F82F43AD-BE0F-344E-BEE9-58D59D825684}"/>
                </a:ext>
              </a:extLst>
            </p:cNvPr>
            <p:cNvSpPr>
              <a:spLocks noChangeArrowheads="1"/>
            </p:cNvSpPr>
            <p:nvPr/>
          </p:nvSpPr>
          <p:spPr bwMode="auto">
            <a:xfrm>
              <a:off x="4140" y="2677"/>
              <a:ext cx="1201"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6" name="AutoShape 75">
              <a:extLst>
                <a:ext uri="{FF2B5EF4-FFF2-40B4-BE49-F238E27FC236}">
                  <a16:creationId xmlns:a16="http://schemas.microsoft.com/office/drawing/2014/main" id="{50B859D7-FD53-4C47-95AC-855D1B2F398F}"/>
                </a:ext>
              </a:extLst>
            </p:cNvPr>
            <p:cNvSpPr>
              <a:spLocks noChangeArrowheads="1"/>
            </p:cNvSpPr>
            <p:nvPr/>
          </p:nvSpPr>
          <p:spPr bwMode="auto">
            <a:xfrm>
              <a:off x="4205" y="2712"/>
              <a:ext cx="1070" cy="80"/>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7" name="Oval 76">
              <a:extLst>
                <a:ext uri="{FF2B5EF4-FFF2-40B4-BE49-F238E27FC236}">
                  <a16:creationId xmlns:a16="http://schemas.microsoft.com/office/drawing/2014/main" id="{83896475-9FE1-9143-9428-50459AAB83ED}"/>
                </a:ext>
              </a:extLst>
            </p:cNvPr>
            <p:cNvSpPr>
              <a:spLocks noChangeArrowheads="1"/>
            </p:cNvSpPr>
            <p:nvPr/>
          </p:nvSpPr>
          <p:spPr bwMode="auto">
            <a:xfrm>
              <a:off x="4309" y="2383"/>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8" name="Oval 77">
              <a:extLst>
                <a:ext uri="{FF2B5EF4-FFF2-40B4-BE49-F238E27FC236}">
                  <a16:creationId xmlns:a16="http://schemas.microsoft.com/office/drawing/2014/main" id="{10EA96BE-EF36-2B49-A03B-AEC865105807}"/>
                </a:ext>
              </a:extLst>
            </p:cNvPr>
            <p:cNvSpPr>
              <a:spLocks noChangeArrowheads="1"/>
            </p:cNvSpPr>
            <p:nvPr/>
          </p:nvSpPr>
          <p:spPr bwMode="auto">
            <a:xfrm>
              <a:off x="4485" y="2383"/>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49" name="Oval 78">
              <a:extLst>
                <a:ext uri="{FF2B5EF4-FFF2-40B4-BE49-F238E27FC236}">
                  <a16:creationId xmlns:a16="http://schemas.microsoft.com/office/drawing/2014/main" id="{BE8642C4-0C45-D94F-821D-2190EC5469F2}"/>
                </a:ext>
              </a:extLst>
            </p:cNvPr>
            <p:cNvSpPr>
              <a:spLocks noChangeArrowheads="1"/>
            </p:cNvSpPr>
            <p:nvPr/>
          </p:nvSpPr>
          <p:spPr bwMode="auto">
            <a:xfrm>
              <a:off x="4661" y="2380"/>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50" name="Rectangle 79">
              <a:extLst>
                <a:ext uri="{FF2B5EF4-FFF2-40B4-BE49-F238E27FC236}">
                  <a16:creationId xmlns:a16="http://schemas.microsoft.com/office/drawing/2014/main" id="{C9A770C5-A3F8-D845-B1BA-3D43D933CB1A}"/>
                </a:ext>
              </a:extLst>
            </p:cNvPr>
            <p:cNvSpPr>
              <a:spLocks noChangeArrowheads="1"/>
            </p:cNvSpPr>
            <p:nvPr/>
          </p:nvSpPr>
          <p:spPr bwMode="auto">
            <a:xfrm>
              <a:off x="5061" y="1835"/>
              <a:ext cx="88" cy="762"/>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Tree>
    <p:extLst>
      <p:ext uri="{BB962C8B-B14F-4D97-AF65-F5344CB8AC3E}">
        <p14:creationId xmlns:p14="http://schemas.microsoft.com/office/powerpoint/2010/main" val="166689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par>
                          <p:cTn id="33" fill="hold">
                            <p:stCondLst>
                              <p:cond delay="1500"/>
                            </p:stCondLst>
                            <p:childTnLst>
                              <p:par>
                                <p:cTn id="34" presetID="22" presetClass="entr" presetSubtype="2"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BCAC2-4B0D-C24F-A1AA-5CFB26132E0B}"/>
              </a:ext>
            </a:extLst>
          </p:cNvPr>
          <p:cNvSpPr>
            <a:spLocks noGrp="1"/>
          </p:cNvSpPr>
          <p:nvPr>
            <p:ph type="title"/>
          </p:nvPr>
        </p:nvSpPr>
        <p:spPr>
          <a:xfrm>
            <a:off x="599018" y="1179751"/>
            <a:ext cx="7886700" cy="670967"/>
          </a:xfrm>
        </p:spPr>
        <p:txBody>
          <a:bodyPr>
            <a:normAutofit/>
          </a:bodyPr>
          <a:lstStyle/>
          <a:p>
            <a:r>
              <a:rPr lang="en-US" altLang="en-US" dirty="0">
                <a:cs typeface="Calibri" panose="020F0502020204030204" pitchFamily="34" charset="0"/>
              </a:rPr>
              <a:t>Non-persistent HTTP: example (cont.)</a:t>
            </a:r>
            <a:endParaRPr lang="en-US" dirty="0"/>
          </a:p>
        </p:txBody>
      </p:sp>
      <p:sp>
        <p:nvSpPr>
          <p:cNvPr id="3" name="Slide Number Placeholder 2">
            <a:extLst>
              <a:ext uri="{FF2B5EF4-FFF2-40B4-BE49-F238E27FC236}">
                <a16:creationId xmlns:a16="http://schemas.microsoft.com/office/drawing/2014/main" id="{3B8A7DC3-C885-F84E-9572-316B746437B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9</a:t>
            </a:fld>
            <a:endParaRPr lang="en-US" dirty="0"/>
          </a:p>
        </p:txBody>
      </p:sp>
      <p:sp>
        <p:nvSpPr>
          <p:cNvPr id="8" name="Rectangle 3">
            <a:extLst>
              <a:ext uri="{FF2B5EF4-FFF2-40B4-BE49-F238E27FC236}">
                <a16:creationId xmlns:a16="http://schemas.microsoft.com/office/drawing/2014/main" id="{44008892-5F15-CD46-8B74-F28D8BF76E3B}"/>
              </a:ext>
            </a:extLst>
          </p:cNvPr>
          <p:cNvSpPr txBox="1">
            <a:spLocks noChangeArrowheads="1"/>
          </p:cNvSpPr>
          <p:nvPr/>
        </p:nvSpPr>
        <p:spPr>
          <a:xfrm>
            <a:off x="607012" y="1870827"/>
            <a:ext cx="5956697" cy="350044"/>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100" dirty="0">
                <a:ea typeface="ＭＳ Ｐゴシック" panose="020B0600070205080204" pitchFamily="34" charset="-128"/>
              </a:rPr>
              <a:t>User enters URL:</a:t>
            </a:r>
          </a:p>
        </p:txBody>
      </p:sp>
      <p:sp>
        <p:nvSpPr>
          <p:cNvPr id="21" name="Text Box 15">
            <a:extLst>
              <a:ext uri="{FF2B5EF4-FFF2-40B4-BE49-F238E27FC236}">
                <a16:creationId xmlns:a16="http://schemas.microsoft.com/office/drawing/2014/main" id="{B64D7167-BDDE-A148-84EB-4FB5D33E4E55}"/>
              </a:ext>
            </a:extLst>
          </p:cNvPr>
          <p:cNvSpPr txBox="1">
            <a:spLocks noChangeArrowheads="1"/>
          </p:cNvSpPr>
          <p:nvPr/>
        </p:nvSpPr>
        <p:spPr bwMode="auto">
          <a:xfrm>
            <a:off x="3508043" y="2102741"/>
            <a:ext cx="47838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500" dirty="0">
                <a:latin typeface="+mn-lt"/>
              </a:rPr>
              <a:t>(containing text, references to 10 jpeg images)</a:t>
            </a:r>
            <a:endParaRPr lang="en-US" altLang="en-US" sz="2100" dirty="0">
              <a:latin typeface="+mn-lt"/>
            </a:endParaRPr>
          </a:p>
        </p:txBody>
      </p:sp>
      <p:sp>
        <p:nvSpPr>
          <p:cNvPr id="22" name="Rectangle 3">
            <a:extLst>
              <a:ext uri="{FF2B5EF4-FFF2-40B4-BE49-F238E27FC236}">
                <a16:creationId xmlns:a16="http://schemas.microsoft.com/office/drawing/2014/main" id="{E52A420B-2488-A04D-8D7F-CC71C334B2CC}"/>
              </a:ext>
            </a:extLst>
          </p:cNvPr>
          <p:cNvSpPr>
            <a:spLocks noChangeArrowheads="1"/>
          </p:cNvSpPr>
          <p:nvPr/>
        </p:nvSpPr>
        <p:spPr bwMode="auto">
          <a:xfrm>
            <a:off x="2631016" y="1918453"/>
            <a:ext cx="5956697"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nSpc>
                <a:spcPct val="85000"/>
              </a:lnSpc>
              <a:buClr>
                <a:srgbClr val="000099"/>
              </a:buClr>
              <a:buSzPct val="65000"/>
              <a:buFont typeface="Wingdings" pitchFamily="2" charset="2"/>
              <a:buNone/>
            </a:pPr>
            <a:r>
              <a:rPr lang="en-US" altLang="en-US" sz="1500" b="1" dirty="0" err="1">
                <a:latin typeface="Courier New" panose="02070309020205020404" pitchFamily="49" charset="0"/>
              </a:rPr>
              <a:t>www.someSchool.edu</a:t>
            </a:r>
            <a:r>
              <a:rPr lang="en-US" altLang="en-US" sz="1500" b="1" dirty="0">
                <a:latin typeface="Courier New" panose="02070309020205020404" pitchFamily="49" charset="0"/>
              </a:rPr>
              <a:t>/</a:t>
            </a:r>
            <a:r>
              <a:rPr lang="en-US" altLang="en-US" sz="1500" b="1" dirty="0" err="1">
                <a:latin typeface="Courier New" panose="02070309020205020404" pitchFamily="49" charset="0"/>
              </a:rPr>
              <a:t>someDepartment</a:t>
            </a:r>
            <a:r>
              <a:rPr lang="en-US" altLang="en-US" sz="1500" b="1" dirty="0">
                <a:latin typeface="Courier New" panose="02070309020205020404" pitchFamily="49" charset="0"/>
              </a:rPr>
              <a:t>/</a:t>
            </a:r>
            <a:r>
              <a:rPr lang="en-US" altLang="en-US" sz="1500" b="1" dirty="0" err="1">
                <a:latin typeface="Courier New" panose="02070309020205020404" pitchFamily="49" charset="0"/>
              </a:rPr>
              <a:t>home.index</a:t>
            </a:r>
            <a:endParaRPr lang="en-US" altLang="en-US" sz="1500" b="1" dirty="0">
              <a:latin typeface="Courier New" panose="02070309020205020404" pitchFamily="49" charset="0"/>
            </a:endParaRPr>
          </a:p>
        </p:txBody>
      </p:sp>
      <p:grpSp>
        <p:nvGrpSpPr>
          <p:cNvPr id="23" name="Group 44">
            <a:extLst>
              <a:ext uri="{FF2B5EF4-FFF2-40B4-BE49-F238E27FC236}">
                <a16:creationId xmlns:a16="http://schemas.microsoft.com/office/drawing/2014/main" id="{2394097B-A6BF-8042-8504-A7CA070914D8}"/>
              </a:ext>
            </a:extLst>
          </p:cNvPr>
          <p:cNvGrpSpPr>
            <a:grpSpLocks/>
          </p:cNvGrpSpPr>
          <p:nvPr/>
        </p:nvGrpSpPr>
        <p:grpSpPr bwMode="auto">
          <a:xfrm>
            <a:off x="278766" y="2402823"/>
            <a:ext cx="588634" cy="547817"/>
            <a:chOff x="-44" y="1473"/>
            <a:chExt cx="981" cy="1105"/>
          </a:xfrm>
        </p:grpSpPr>
        <p:pic>
          <p:nvPicPr>
            <p:cNvPr id="24" name="Picture 45" descr="desktop_computer_stylized_medium">
              <a:extLst>
                <a:ext uri="{FF2B5EF4-FFF2-40B4-BE49-F238E27FC236}">
                  <a16:creationId xmlns:a16="http://schemas.microsoft.com/office/drawing/2014/main" id="{807C0FED-FCBE-2D4E-A1F2-CBF2C81D34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6">
              <a:extLst>
                <a:ext uri="{FF2B5EF4-FFF2-40B4-BE49-F238E27FC236}">
                  <a16:creationId xmlns:a16="http://schemas.microsoft.com/office/drawing/2014/main" id="{9119D5B0-5ADB-2048-9F8B-D683AC19EAE1}"/>
                </a:ext>
              </a:extLst>
            </p:cNvPr>
            <p:cNvSpPr>
              <a:spLocks/>
            </p:cNvSpPr>
            <p:nvPr/>
          </p:nvSpPr>
          <p:spPr bwMode="auto">
            <a:xfrm flipH="1">
              <a:off x="374" y="1579"/>
              <a:ext cx="477" cy="506"/>
            </a:xfrm>
            <a:custGeom>
              <a:avLst/>
              <a:gdLst>
                <a:gd name="T0" fmla="*/ 0 w 356"/>
                <a:gd name="T1" fmla="*/ 0 h 368"/>
                <a:gd name="T2" fmla="*/ 24164 w 356"/>
                <a:gd name="T3" fmla="*/ 1678 h 368"/>
                <a:gd name="T4" fmla="*/ 28666 w 356"/>
                <a:gd name="T5" fmla="*/ 34959 h 368"/>
                <a:gd name="T6" fmla="*/ 6318 w 356"/>
                <a:gd name="T7" fmla="*/ 4372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grpSp>
        <p:nvGrpSpPr>
          <p:cNvPr id="26" name="Group 47">
            <a:extLst>
              <a:ext uri="{FF2B5EF4-FFF2-40B4-BE49-F238E27FC236}">
                <a16:creationId xmlns:a16="http://schemas.microsoft.com/office/drawing/2014/main" id="{DB78F20D-7762-EC45-A5F7-9DBB8F599433}"/>
              </a:ext>
            </a:extLst>
          </p:cNvPr>
          <p:cNvGrpSpPr>
            <a:grpSpLocks/>
          </p:cNvGrpSpPr>
          <p:nvPr/>
        </p:nvGrpSpPr>
        <p:grpSpPr bwMode="auto">
          <a:xfrm>
            <a:off x="4775491" y="2617513"/>
            <a:ext cx="214676" cy="480014"/>
            <a:chOff x="4140" y="429"/>
            <a:chExt cx="1425" cy="2396"/>
          </a:xfrm>
        </p:grpSpPr>
        <p:sp>
          <p:nvSpPr>
            <p:cNvPr id="27" name="Freeform 48">
              <a:extLst>
                <a:ext uri="{FF2B5EF4-FFF2-40B4-BE49-F238E27FC236}">
                  <a16:creationId xmlns:a16="http://schemas.microsoft.com/office/drawing/2014/main" id="{9F7835DE-1DB5-554B-9435-F21099237C48}"/>
                </a:ext>
              </a:extLst>
            </p:cNvPr>
            <p:cNvSpPr>
              <a:spLocks/>
            </p:cNvSpPr>
            <p:nvPr/>
          </p:nvSpPr>
          <p:spPr bwMode="auto">
            <a:xfrm>
              <a:off x="5268" y="433"/>
              <a:ext cx="283" cy="2286"/>
            </a:xfrm>
            <a:custGeom>
              <a:avLst/>
              <a:gdLst>
                <a:gd name="T0" fmla="*/ 2 w 354"/>
                <a:gd name="T1" fmla="*/ 0 h 2742"/>
                <a:gd name="T2" fmla="*/ 12 w 354"/>
                <a:gd name="T3" fmla="*/ 23 h 2742"/>
                <a:gd name="T4" fmla="*/ 12 w 354"/>
                <a:gd name="T5" fmla="*/ 171 h 2742"/>
                <a:gd name="T6" fmla="*/ 0 w 354"/>
                <a:gd name="T7" fmla="*/ 179 h 2742"/>
                <a:gd name="T8" fmla="*/ 2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28" name="Rectangle 49">
              <a:extLst>
                <a:ext uri="{FF2B5EF4-FFF2-40B4-BE49-F238E27FC236}">
                  <a16:creationId xmlns:a16="http://schemas.microsoft.com/office/drawing/2014/main" id="{D58C67CB-FC2C-6C45-A584-0EE3943CCB4F}"/>
                </a:ext>
              </a:extLst>
            </p:cNvPr>
            <p:cNvSpPr>
              <a:spLocks noChangeArrowheads="1"/>
            </p:cNvSpPr>
            <p:nvPr/>
          </p:nvSpPr>
          <p:spPr bwMode="auto">
            <a:xfrm>
              <a:off x="4205" y="429"/>
              <a:ext cx="1048" cy="2283"/>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29" name="Freeform 50">
              <a:extLst>
                <a:ext uri="{FF2B5EF4-FFF2-40B4-BE49-F238E27FC236}">
                  <a16:creationId xmlns:a16="http://schemas.microsoft.com/office/drawing/2014/main" id="{2E7357FA-BE14-7B45-B9C8-D3AD131C8020}"/>
                </a:ext>
              </a:extLst>
            </p:cNvPr>
            <p:cNvSpPr>
              <a:spLocks/>
            </p:cNvSpPr>
            <p:nvPr/>
          </p:nvSpPr>
          <p:spPr bwMode="auto">
            <a:xfrm>
              <a:off x="5321" y="570"/>
              <a:ext cx="169" cy="2115"/>
            </a:xfrm>
            <a:custGeom>
              <a:avLst/>
              <a:gdLst>
                <a:gd name="T0" fmla="*/ 2 w 211"/>
                <a:gd name="T1" fmla="*/ 0 h 2537"/>
                <a:gd name="T2" fmla="*/ 7 w 211"/>
                <a:gd name="T3" fmla="*/ 15 h 2537"/>
                <a:gd name="T4" fmla="*/ 2 w 211"/>
                <a:gd name="T5" fmla="*/ 163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0" name="Freeform 51">
              <a:extLst>
                <a:ext uri="{FF2B5EF4-FFF2-40B4-BE49-F238E27FC236}">
                  <a16:creationId xmlns:a16="http://schemas.microsoft.com/office/drawing/2014/main" id="{86D743E9-08EF-3443-A09F-9FD39BD6BF33}"/>
                </a:ext>
              </a:extLst>
            </p:cNvPr>
            <p:cNvSpPr>
              <a:spLocks/>
            </p:cNvSpPr>
            <p:nvPr/>
          </p:nvSpPr>
          <p:spPr bwMode="auto">
            <a:xfrm>
              <a:off x="5284" y="1640"/>
              <a:ext cx="263" cy="189"/>
            </a:xfrm>
            <a:custGeom>
              <a:avLst/>
              <a:gdLst>
                <a:gd name="T0" fmla="*/ 2 w 328"/>
                <a:gd name="T1" fmla="*/ 0 h 226"/>
                <a:gd name="T2" fmla="*/ 11 w 328"/>
                <a:gd name="T3" fmla="*/ 9 h 226"/>
                <a:gd name="T4" fmla="*/ 11 w 328"/>
                <a:gd name="T5" fmla="*/ 16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31" name="Rectangle 52">
              <a:extLst>
                <a:ext uri="{FF2B5EF4-FFF2-40B4-BE49-F238E27FC236}">
                  <a16:creationId xmlns:a16="http://schemas.microsoft.com/office/drawing/2014/main" id="{147C38BE-745B-5043-B214-0B9EA392BF0F}"/>
                </a:ext>
              </a:extLst>
            </p:cNvPr>
            <p:cNvSpPr>
              <a:spLocks noChangeArrowheads="1"/>
            </p:cNvSpPr>
            <p:nvPr/>
          </p:nvSpPr>
          <p:spPr bwMode="auto">
            <a:xfrm>
              <a:off x="4212" y="693"/>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2" name="Group 53">
              <a:extLst>
                <a:ext uri="{FF2B5EF4-FFF2-40B4-BE49-F238E27FC236}">
                  <a16:creationId xmlns:a16="http://schemas.microsoft.com/office/drawing/2014/main" id="{FBCFE8CA-D754-EF47-A59B-C987FE102036}"/>
                </a:ext>
              </a:extLst>
            </p:cNvPr>
            <p:cNvGrpSpPr>
              <a:grpSpLocks/>
            </p:cNvGrpSpPr>
            <p:nvPr/>
          </p:nvGrpSpPr>
          <p:grpSpPr bwMode="auto">
            <a:xfrm>
              <a:off x="4749" y="668"/>
              <a:ext cx="581" cy="145"/>
              <a:chOff x="614" y="2568"/>
              <a:chExt cx="725" cy="139"/>
            </a:xfrm>
          </p:grpSpPr>
          <p:sp>
            <p:nvSpPr>
              <p:cNvPr id="57" name="AutoShape 54">
                <a:extLst>
                  <a:ext uri="{FF2B5EF4-FFF2-40B4-BE49-F238E27FC236}">
                    <a16:creationId xmlns:a16="http://schemas.microsoft.com/office/drawing/2014/main" id="{4CB48C03-464D-0344-AF93-DBB0CF131319}"/>
                  </a:ext>
                </a:extLst>
              </p:cNvPr>
              <p:cNvSpPr>
                <a:spLocks noChangeArrowheads="1"/>
              </p:cNvSpPr>
              <p:nvPr/>
            </p:nvSpPr>
            <p:spPr bwMode="auto">
              <a:xfrm>
                <a:off x="613" y="2569"/>
                <a:ext cx="727" cy="134"/>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58" name="AutoShape 55">
                <a:extLst>
                  <a:ext uri="{FF2B5EF4-FFF2-40B4-BE49-F238E27FC236}">
                    <a16:creationId xmlns:a16="http://schemas.microsoft.com/office/drawing/2014/main" id="{9545D198-3BD7-694B-B5DC-4ED4C79FCEE0}"/>
                  </a:ext>
                </a:extLst>
              </p:cNvPr>
              <p:cNvSpPr>
                <a:spLocks noChangeArrowheads="1"/>
              </p:cNvSpPr>
              <p:nvPr/>
            </p:nvSpPr>
            <p:spPr bwMode="auto">
              <a:xfrm>
                <a:off x="629" y="2586"/>
                <a:ext cx="694" cy="9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3" name="Rectangle 56">
              <a:extLst>
                <a:ext uri="{FF2B5EF4-FFF2-40B4-BE49-F238E27FC236}">
                  <a16:creationId xmlns:a16="http://schemas.microsoft.com/office/drawing/2014/main" id="{BB7A1A44-103A-4142-BB05-0C014EC72C83}"/>
                </a:ext>
              </a:extLst>
            </p:cNvPr>
            <p:cNvSpPr>
              <a:spLocks noChangeArrowheads="1"/>
            </p:cNvSpPr>
            <p:nvPr/>
          </p:nvSpPr>
          <p:spPr bwMode="auto">
            <a:xfrm>
              <a:off x="4225" y="1019"/>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4" name="Group 57">
              <a:extLst>
                <a:ext uri="{FF2B5EF4-FFF2-40B4-BE49-F238E27FC236}">
                  <a16:creationId xmlns:a16="http://schemas.microsoft.com/office/drawing/2014/main" id="{A7308D7F-AFED-CA43-852A-E750251C679D}"/>
                </a:ext>
              </a:extLst>
            </p:cNvPr>
            <p:cNvGrpSpPr>
              <a:grpSpLocks/>
            </p:cNvGrpSpPr>
            <p:nvPr/>
          </p:nvGrpSpPr>
          <p:grpSpPr bwMode="auto">
            <a:xfrm>
              <a:off x="4747" y="994"/>
              <a:ext cx="581" cy="134"/>
              <a:chOff x="614" y="2568"/>
              <a:chExt cx="725" cy="139"/>
            </a:xfrm>
          </p:grpSpPr>
          <p:sp>
            <p:nvSpPr>
              <p:cNvPr id="55" name="AutoShape 58">
                <a:extLst>
                  <a:ext uri="{FF2B5EF4-FFF2-40B4-BE49-F238E27FC236}">
                    <a16:creationId xmlns:a16="http://schemas.microsoft.com/office/drawing/2014/main" id="{72E4409D-5ADE-A147-AA65-DA449963160A}"/>
                  </a:ext>
                </a:extLst>
              </p:cNvPr>
              <p:cNvSpPr>
                <a:spLocks noChangeArrowheads="1"/>
              </p:cNvSpPr>
              <p:nvPr/>
            </p:nvSpPr>
            <p:spPr bwMode="auto">
              <a:xfrm>
                <a:off x="616" y="2569"/>
                <a:ext cx="723" cy="138"/>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56" name="AutoShape 59">
                <a:extLst>
                  <a:ext uri="{FF2B5EF4-FFF2-40B4-BE49-F238E27FC236}">
                    <a16:creationId xmlns:a16="http://schemas.microsoft.com/office/drawing/2014/main" id="{B7CA2B3C-6AEB-7A43-B3B4-4DF7057698E6}"/>
                  </a:ext>
                </a:extLst>
              </p:cNvPr>
              <p:cNvSpPr>
                <a:spLocks noChangeArrowheads="1"/>
              </p:cNvSpPr>
              <p:nvPr/>
            </p:nvSpPr>
            <p:spPr bwMode="auto">
              <a:xfrm>
                <a:off x="632" y="2588"/>
                <a:ext cx="690" cy="102"/>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5" name="Rectangle 60">
              <a:extLst>
                <a:ext uri="{FF2B5EF4-FFF2-40B4-BE49-F238E27FC236}">
                  <a16:creationId xmlns:a16="http://schemas.microsoft.com/office/drawing/2014/main" id="{BA20BEBE-68B5-1249-B593-1C7CD6B37989}"/>
                </a:ext>
              </a:extLst>
            </p:cNvPr>
            <p:cNvSpPr>
              <a:spLocks noChangeArrowheads="1"/>
            </p:cNvSpPr>
            <p:nvPr/>
          </p:nvSpPr>
          <p:spPr bwMode="auto">
            <a:xfrm>
              <a:off x="4218" y="1357"/>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36" name="Rectangle 61">
              <a:extLst>
                <a:ext uri="{FF2B5EF4-FFF2-40B4-BE49-F238E27FC236}">
                  <a16:creationId xmlns:a16="http://schemas.microsoft.com/office/drawing/2014/main" id="{E5963EC5-6FAF-A14D-AB16-7FE0DA31DBE8}"/>
                </a:ext>
              </a:extLst>
            </p:cNvPr>
            <p:cNvSpPr>
              <a:spLocks noChangeArrowheads="1"/>
            </p:cNvSpPr>
            <p:nvPr/>
          </p:nvSpPr>
          <p:spPr bwMode="auto">
            <a:xfrm>
              <a:off x="4228" y="1654"/>
              <a:ext cx="595" cy="47"/>
            </a:xfrm>
            <a:prstGeom prst="rect">
              <a:avLst/>
            </a:prstGeom>
            <a:solidFill>
              <a:srgbClr val="000000"/>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nvGrpSpPr>
            <p:cNvPr id="37" name="Group 62">
              <a:extLst>
                <a:ext uri="{FF2B5EF4-FFF2-40B4-BE49-F238E27FC236}">
                  <a16:creationId xmlns:a16="http://schemas.microsoft.com/office/drawing/2014/main" id="{A8DEC631-5A58-7849-9209-1EB5AB569523}"/>
                </a:ext>
              </a:extLst>
            </p:cNvPr>
            <p:cNvGrpSpPr>
              <a:grpSpLocks/>
            </p:cNvGrpSpPr>
            <p:nvPr/>
          </p:nvGrpSpPr>
          <p:grpSpPr bwMode="auto">
            <a:xfrm>
              <a:off x="4735" y="1627"/>
              <a:ext cx="582" cy="151"/>
              <a:chOff x="614" y="2568"/>
              <a:chExt cx="725" cy="139"/>
            </a:xfrm>
          </p:grpSpPr>
          <p:sp>
            <p:nvSpPr>
              <p:cNvPr id="53" name="AutoShape 63">
                <a:extLst>
                  <a:ext uri="{FF2B5EF4-FFF2-40B4-BE49-F238E27FC236}">
                    <a16:creationId xmlns:a16="http://schemas.microsoft.com/office/drawing/2014/main" id="{6FBD34E3-C5B6-E944-B4E7-984347F693AD}"/>
                  </a:ext>
                </a:extLst>
              </p:cNvPr>
              <p:cNvSpPr>
                <a:spLocks noChangeArrowheads="1"/>
              </p:cNvSpPr>
              <p:nvPr/>
            </p:nvSpPr>
            <p:spPr bwMode="auto">
              <a:xfrm>
                <a:off x="614" y="2568"/>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54" name="AutoShape 64">
                <a:extLst>
                  <a:ext uri="{FF2B5EF4-FFF2-40B4-BE49-F238E27FC236}">
                    <a16:creationId xmlns:a16="http://schemas.microsoft.com/office/drawing/2014/main" id="{444700C5-DD16-7045-A6DF-957B4E655DE6}"/>
                  </a:ext>
                </a:extLst>
              </p:cNvPr>
              <p:cNvSpPr>
                <a:spLocks noChangeArrowheads="1"/>
              </p:cNvSpPr>
              <p:nvPr/>
            </p:nvSpPr>
            <p:spPr bwMode="auto">
              <a:xfrm>
                <a:off x="631" y="2584"/>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38" name="Freeform 65">
              <a:extLst>
                <a:ext uri="{FF2B5EF4-FFF2-40B4-BE49-F238E27FC236}">
                  <a16:creationId xmlns:a16="http://schemas.microsoft.com/office/drawing/2014/main" id="{210F459F-9F66-B847-B785-6AE02157E12F}"/>
                </a:ext>
              </a:extLst>
            </p:cNvPr>
            <p:cNvSpPr>
              <a:spLocks/>
            </p:cNvSpPr>
            <p:nvPr/>
          </p:nvSpPr>
          <p:spPr bwMode="auto">
            <a:xfrm>
              <a:off x="5288" y="1354"/>
              <a:ext cx="263" cy="188"/>
            </a:xfrm>
            <a:custGeom>
              <a:avLst/>
              <a:gdLst>
                <a:gd name="T0" fmla="*/ 2 w 328"/>
                <a:gd name="T1" fmla="*/ 0 h 226"/>
                <a:gd name="T2" fmla="*/ 11 w 328"/>
                <a:gd name="T3" fmla="*/ 8 h 226"/>
                <a:gd name="T4" fmla="*/ 11 w 328"/>
                <a:gd name="T5" fmla="*/ 14 h 226"/>
                <a:gd name="T6" fmla="*/ 0 w 328"/>
                <a:gd name="T7" fmla="*/ 6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grpSp>
          <p:nvGrpSpPr>
            <p:cNvPr id="39" name="Group 66">
              <a:extLst>
                <a:ext uri="{FF2B5EF4-FFF2-40B4-BE49-F238E27FC236}">
                  <a16:creationId xmlns:a16="http://schemas.microsoft.com/office/drawing/2014/main" id="{07904654-EF90-4B4C-B348-E6F299ADAFC1}"/>
                </a:ext>
              </a:extLst>
            </p:cNvPr>
            <p:cNvGrpSpPr>
              <a:grpSpLocks/>
            </p:cNvGrpSpPr>
            <p:nvPr/>
          </p:nvGrpSpPr>
          <p:grpSpPr bwMode="auto">
            <a:xfrm>
              <a:off x="4739" y="1327"/>
              <a:ext cx="582" cy="139"/>
              <a:chOff x="614" y="2568"/>
              <a:chExt cx="725" cy="139"/>
            </a:xfrm>
          </p:grpSpPr>
          <p:sp>
            <p:nvSpPr>
              <p:cNvPr id="51" name="AutoShape 67">
                <a:extLst>
                  <a:ext uri="{FF2B5EF4-FFF2-40B4-BE49-F238E27FC236}">
                    <a16:creationId xmlns:a16="http://schemas.microsoft.com/office/drawing/2014/main" id="{927A6F56-7195-2A4B-A9FF-BD73015A7667}"/>
                  </a:ext>
                </a:extLst>
              </p:cNvPr>
              <p:cNvSpPr>
                <a:spLocks noChangeArrowheads="1"/>
              </p:cNvSpPr>
              <p:nvPr/>
            </p:nvSpPr>
            <p:spPr bwMode="auto">
              <a:xfrm>
                <a:off x="614" y="2568"/>
                <a:ext cx="725"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52" name="AutoShape 68">
                <a:extLst>
                  <a:ext uri="{FF2B5EF4-FFF2-40B4-BE49-F238E27FC236}">
                    <a16:creationId xmlns:a16="http://schemas.microsoft.com/office/drawing/2014/main" id="{AE3156D8-7946-6043-B3B8-2B13B72930EB}"/>
                  </a:ext>
                </a:extLst>
              </p:cNvPr>
              <p:cNvSpPr>
                <a:spLocks noChangeArrowheads="1"/>
              </p:cNvSpPr>
              <p:nvPr/>
            </p:nvSpPr>
            <p:spPr bwMode="auto">
              <a:xfrm>
                <a:off x="630" y="2583"/>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40" name="Rectangle 69">
              <a:extLst>
                <a:ext uri="{FF2B5EF4-FFF2-40B4-BE49-F238E27FC236}">
                  <a16:creationId xmlns:a16="http://schemas.microsoft.com/office/drawing/2014/main" id="{CE18F5A0-5742-0B4F-982F-6BC169203DB9}"/>
                </a:ext>
              </a:extLst>
            </p:cNvPr>
            <p:cNvSpPr>
              <a:spLocks noChangeArrowheads="1"/>
            </p:cNvSpPr>
            <p:nvPr/>
          </p:nvSpPr>
          <p:spPr bwMode="auto">
            <a:xfrm>
              <a:off x="5249" y="432"/>
              <a:ext cx="68" cy="2286"/>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1" name="Freeform 70">
              <a:extLst>
                <a:ext uri="{FF2B5EF4-FFF2-40B4-BE49-F238E27FC236}">
                  <a16:creationId xmlns:a16="http://schemas.microsoft.com/office/drawing/2014/main" id="{2BD50CD9-1EF1-ED4C-AFCE-14AD1B90C3BA}"/>
                </a:ext>
              </a:extLst>
            </p:cNvPr>
            <p:cNvSpPr>
              <a:spLocks/>
            </p:cNvSpPr>
            <p:nvPr/>
          </p:nvSpPr>
          <p:spPr bwMode="auto">
            <a:xfrm>
              <a:off x="5312" y="1007"/>
              <a:ext cx="237" cy="213"/>
            </a:xfrm>
            <a:custGeom>
              <a:avLst/>
              <a:gdLst>
                <a:gd name="T0" fmla="*/ 2 w 296"/>
                <a:gd name="T1" fmla="*/ 0 h 256"/>
                <a:gd name="T2" fmla="*/ 11 w 296"/>
                <a:gd name="T3" fmla="*/ 8 h 256"/>
                <a:gd name="T4" fmla="*/ 11 w 296"/>
                <a:gd name="T5" fmla="*/ 16 h 256"/>
                <a:gd name="T6" fmla="*/ 0 w 296"/>
                <a:gd name="T7" fmla="*/ 6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2" name="Freeform 71">
              <a:extLst>
                <a:ext uri="{FF2B5EF4-FFF2-40B4-BE49-F238E27FC236}">
                  <a16:creationId xmlns:a16="http://schemas.microsoft.com/office/drawing/2014/main" id="{577EA932-97EB-4149-8C8C-9011420A3E5E}"/>
                </a:ext>
              </a:extLst>
            </p:cNvPr>
            <p:cNvSpPr>
              <a:spLocks/>
            </p:cNvSpPr>
            <p:nvPr/>
          </p:nvSpPr>
          <p:spPr bwMode="auto">
            <a:xfrm>
              <a:off x="5315" y="680"/>
              <a:ext cx="244" cy="240"/>
            </a:xfrm>
            <a:custGeom>
              <a:avLst/>
              <a:gdLst>
                <a:gd name="T0" fmla="*/ 0 w 304"/>
                <a:gd name="T1" fmla="*/ 0 h 288"/>
                <a:gd name="T2" fmla="*/ 11 w 304"/>
                <a:gd name="T3" fmla="*/ 11 h 288"/>
                <a:gd name="T4" fmla="*/ 10 w 304"/>
                <a:gd name="T5" fmla="*/ 19 h 288"/>
                <a:gd name="T6" fmla="*/ 2 w 304"/>
                <a:gd name="T7" fmla="*/ 8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3" name="Oval 72">
              <a:extLst>
                <a:ext uri="{FF2B5EF4-FFF2-40B4-BE49-F238E27FC236}">
                  <a16:creationId xmlns:a16="http://schemas.microsoft.com/office/drawing/2014/main" id="{49966F96-01DC-0A43-BCBA-D06A3569E54F}"/>
                </a:ext>
              </a:extLst>
            </p:cNvPr>
            <p:cNvSpPr>
              <a:spLocks noChangeArrowheads="1"/>
            </p:cNvSpPr>
            <p:nvPr/>
          </p:nvSpPr>
          <p:spPr bwMode="auto">
            <a:xfrm>
              <a:off x="5516" y="2611"/>
              <a:ext cx="49"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4" name="Freeform 73">
              <a:extLst>
                <a:ext uri="{FF2B5EF4-FFF2-40B4-BE49-F238E27FC236}">
                  <a16:creationId xmlns:a16="http://schemas.microsoft.com/office/drawing/2014/main" id="{F1C686DE-B7D5-2148-BCC7-2FAC2C010BAE}"/>
                </a:ext>
              </a:extLst>
            </p:cNvPr>
            <p:cNvSpPr>
              <a:spLocks/>
            </p:cNvSpPr>
            <p:nvPr/>
          </p:nvSpPr>
          <p:spPr bwMode="auto">
            <a:xfrm>
              <a:off x="5302" y="2614"/>
              <a:ext cx="245" cy="200"/>
            </a:xfrm>
            <a:custGeom>
              <a:avLst/>
              <a:gdLst>
                <a:gd name="T0" fmla="*/ 0 w 306"/>
                <a:gd name="T1" fmla="*/ 8 h 240"/>
                <a:gd name="T2" fmla="*/ 2 w 306"/>
                <a:gd name="T3" fmla="*/ 16 h 240"/>
                <a:gd name="T4" fmla="*/ 11 w 306"/>
                <a:gd name="T5" fmla="*/ 8 h 240"/>
                <a:gd name="T6" fmla="*/ 11 w 306"/>
                <a:gd name="T7" fmla="*/ 0 h 240"/>
                <a:gd name="T8" fmla="*/ 0 w 306"/>
                <a:gd name="T9" fmla="*/ 8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fontAlgn="base" hangingPunct="0">
                <a:spcBef>
                  <a:spcPct val="20000"/>
                </a:spcBef>
                <a:spcAft>
                  <a:spcPct val="0"/>
                </a:spcAft>
                <a:buClr>
                  <a:srgbClr val="3333CC"/>
                </a:buClr>
                <a:buSzPct val="85000"/>
                <a:defRPr/>
              </a:pPr>
              <a:endParaRPr lang="en-US" sz="1500" kern="0">
                <a:solidFill>
                  <a:srgbClr val="000000"/>
                </a:solidFill>
                <a:latin typeface="Arial" panose="020B0604020202020204" pitchFamily="34" charset="0"/>
                <a:ea typeface="ＭＳ Ｐゴシック" panose="020B0600070205080204" pitchFamily="34" charset="-128"/>
              </a:endParaRPr>
            </a:p>
          </p:txBody>
        </p:sp>
        <p:sp>
          <p:nvSpPr>
            <p:cNvPr id="45" name="AutoShape 74">
              <a:extLst>
                <a:ext uri="{FF2B5EF4-FFF2-40B4-BE49-F238E27FC236}">
                  <a16:creationId xmlns:a16="http://schemas.microsoft.com/office/drawing/2014/main" id="{F82F43AD-BE0F-344E-BEE9-58D59D825684}"/>
                </a:ext>
              </a:extLst>
            </p:cNvPr>
            <p:cNvSpPr>
              <a:spLocks noChangeArrowheads="1"/>
            </p:cNvSpPr>
            <p:nvPr/>
          </p:nvSpPr>
          <p:spPr bwMode="auto">
            <a:xfrm>
              <a:off x="4140" y="2677"/>
              <a:ext cx="1201" cy="148"/>
            </a:xfrm>
            <a:prstGeom prst="roundRect">
              <a:avLst>
                <a:gd name="adj" fmla="val 50000"/>
              </a:avLst>
            </a:prstGeom>
            <a:solidFill>
              <a:srgbClr val="DDDDDD"/>
            </a:soli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6" name="AutoShape 75">
              <a:extLst>
                <a:ext uri="{FF2B5EF4-FFF2-40B4-BE49-F238E27FC236}">
                  <a16:creationId xmlns:a16="http://schemas.microsoft.com/office/drawing/2014/main" id="{50B859D7-FD53-4C47-95AC-855D1B2F398F}"/>
                </a:ext>
              </a:extLst>
            </p:cNvPr>
            <p:cNvSpPr>
              <a:spLocks noChangeArrowheads="1"/>
            </p:cNvSpPr>
            <p:nvPr/>
          </p:nvSpPr>
          <p:spPr bwMode="auto">
            <a:xfrm>
              <a:off x="4205" y="2712"/>
              <a:ext cx="1070" cy="80"/>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7" name="Oval 76">
              <a:extLst>
                <a:ext uri="{FF2B5EF4-FFF2-40B4-BE49-F238E27FC236}">
                  <a16:creationId xmlns:a16="http://schemas.microsoft.com/office/drawing/2014/main" id="{83896475-9FE1-9143-9428-50459AAB83ED}"/>
                </a:ext>
              </a:extLst>
            </p:cNvPr>
            <p:cNvSpPr>
              <a:spLocks noChangeArrowheads="1"/>
            </p:cNvSpPr>
            <p:nvPr/>
          </p:nvSpPr>
          <p:spPr bwMode="auto">
            <a:xfrm>
              <a:off x="4309" y="2383"/>
              <a:ext cx="156"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48" name="Oval 77">
              <a:extLst>
                <a:ext uri="{FF2B5EF4-FFF2-40B4-BE49-F238E27FC236}">
                  <a16:creationId xmlns:a16="http://schemas.microsoft.com/office/drawing/2014/main" id="{10EA96BE-EF36-2B49-A03B-AEC865105807}"/>
                </a:ext>
              </a:extLst>
            </p:cNvPr>
            <p:cNvSpPr>
              <a:spLocks noChangeArrowheads="1"/>
            </p:cNvSpPr>
            <p:nvPr/>
          </p:nvSpPr>
          <p:spPr bwMode="auto">
            <a:xfrm>
              <a:off x="4485" y="2383"/>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fontAlgn="base">
                <a:spcBef>
                  <a:spcPct val="0"/>
                </a:spcBef>
                <a:spcAft>
                  <a:spcPct val="0"/>
                </a:spcAft>
                <a:defRPr/>
              </a:pPr>
              <a:endParaRPr lang="en-US" altLang="en-US" sz="1350" kern="0">
                <a:solidFill>
                  <a:srgbClr val="FF0000"/>
                </a:solidFill>
                <a:cs typeface="Arial" panose="020B0604020202020204" pitchFamily="34" charset="0"/>
              </a:endParaRPr>
            </a:p>
          </p:txBody>
        </p:sp>
        <p:sp>
          <p:nvSpPr>
            <p:cNvPr id="49" name="Oval 78">
              <a:extLst>
                <a:ext uri="{FF2B5EF4-FFF2-40B4-BE49-F238E27FC236}">
                  <a16:creationId xmlns:a16="http://schemas.microsoft.com/office/drawing/2014/main" id="{BE8642C4-0C45-D94F-821D-2190EC5469F2}"/>
                </a:ext>
              </a:extLst>
            </p:cNvPr>
            <p:cNvSpPr>
              <a:spLocks noChangeArrowheads="1"/>
            </p:cNvSpPr>
            <p:nvPr/>
          </p:nvSpPr>
          <p:spPr bwMode="auto">
            <a:xfrm>
              <a:off x="4661" y="2380"/>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sp>
          <p:nvSpPr>
            <p:cNvPr id="50" name="Rectangle 79">
              <a:extLst>
                <a:ext uri="{FF2B5EF4-FFF2-40B4-BE49-F238E27FC236}">
                  <a16:creationId xmlns:a16="http://schemas.microsoft.com/office/drawing/2014/main" id="{C9A770C5-A3F8-D845-B1BA-3D43D933CB1A}"/>
                </a:ext>
              </a:extLst>
            </p:cNvPr>
            <p:cNvSpPr>
              <a:spLocks noChangeArrowheads="1"/>
            </p:cNvSpPr>
            <p:nvPr/>
          </p:nvSpPr>
          <p:spPr bwMode="auto">
            <a:xfrm>
              <a:off x="5061" y="1835"/>
              <a:ext cx="88" cy="762"/>
            </a:xfrm>
            <a:prstGeom prst="rect">
              <a:avLst/>
            </a:prstGeom>
            <a:solidFill>
              <a:srgbClr val="292929"/>
            </a:solidFill>
            <a:ln w="952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0" fontAlgn="base" hangingPunct="0">
                <a:spcBef>
                  <a:spcPct val="20000"/>
                </a:spcBef>
                <a:spcAft>
                  <a:spcPct val="0"/>
                </a:spcAft>
                <a:buClr>
                  <a:srgbClr val="3333CC"/>
                </a:buClr>
                <a:buSzPct val="85000"/>
                <a:defRPr/>
              </a:pPr>
              <a:endParaRPr lang="en-US" altLang="en-US" sz="1500" kern="0">
                <a:solidFill>
                  <a:srgbClr val="000000"/>
                </a:solidFill>
              </a:endParaRPr>
            </a:p>
          </p:txBody>
        </p:sp>
      </p:grpSp>
      <p:sp>
        <p:nvSpPr>
          <p:cNvPr id="59" name="Rectangle 6">
            <a:extLst>
              <a:ext uri="{FF2B5EF4-FFF2-40B4-BE49-F238E27FC236}">
                <a16:creationId xmlns:a16="http://schemas.microsoft.com/office/drawing/2014/main" id="{F5ECC14E-6AC7-4243-86F2-25BD5F2B8464}"/>
              </a:ext>
            </a:extLst>
          </p:cNvPr>
          <p:cNvSpPr txBox="1">
            <a:spLocks noChangeArrowheads="1"/>
          </p:cNvSpPr>
          <p:nvPr/>
        </p:nvSpPr>
        <p:spPr>
          <a:xfrm>
            <a:off x="599019" y="3257391"/>
            <a:ext cx="3813955" cy="1507592"/>
          </a:xfrm>
          <a:prstGeom prst="rect">
            <a:avLst/>
          </a:prstGeom>
        </p:spPr>
        <p:txBody>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100" dirty="0">
                <a:solidFill>
                  <a:srgbClr val="CC0000"/>
                </a:solidFill>
                <a:ea typeface="ＭＳ Ｐゴシック" panose="020B0600070205080204" pitchFamily="34" charset="-128"/>
              </a:rPr>
              <a:t>5</a:t>
            </a:r>
            <a:r>
              <a:rPr lang="en-US" altLang="en-US" sz="1800" dirty="0">
                <a:solidFill>
                  <a:srgbClr val="CC0000"/>
                </a:solidFill>
                <a:ea typeface="ＭＳ Ｐゴシック" panose="020B0600070205080204" pitchFamily="34" charset="-128"/>
              </a:rPr>
              <a:t>.</a:t>
            </a:r>
            <a:r>
              <a:rPr lang="en-US" altLang="en-US" sz="1800" dirty="0">
                <a:ea typeface="ＭＳ Ｐゴシック" panose="020B0600070205080204" pitchFamily="34" charset="-128"/>
              </a:rPr>
              <a:t> HTTP client receives response message containing html file, displays html.  Parsing html file, finds 10 referenced jpeg  objects</a:t>
            </a:r>
            <a:endParaRPr lang="en-US" altLang="en-US" sz="2100" dirty="0">
              <a:ea typeface="ＭＳ Ｐゴシック" panose="020B0600070205080204" pitchFamily="34" charset="-128"/>
            </a:endParaRPr>
          </a:p>
        </p:txBody>
      </p:sp>
      <p:sp>
        <p:nvSpPr>
          <p:cNvPr id="60" name="Rectangle 7">
            <a:extLst>
              <a:ext uri="{FF2B5EF4-FFF2-40B4-BE49-F238E27FC236}">
                <a16:creationId xmlns:a16="http://schemas.microsoft.com/office/drawing/2014/main" id="{D3260771-3905-E24E-8B12-64D566C6B98F}"/>
              </a:ext>
            </a:extLst>
          </p:cNvPr>
          <p:cNvSpPr>
            <a:spLocks noChangeArrowheads="1"/>
          </p:cNvSpPr>
          <p:nvPr/>
        </p:nvSpPr>
        <p:spPr bwMode="auto">
          <a:xfrm>
            <a:off x="727860" y="4496197"/>
            <a:ext cx="2857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dirty="0">
                <a:solidFill>
                  <a:srgbClr val="CC0000"/>
                </a:solidFill>
                <a:latin typeface="+mn-lt"/>
              </a:rPr>
              <a:t>6.</a:t>
            </a:r>
            <a:r>
              <a:rPr lang="en-US" altLang="en-US" sz="1800" dirty="0">
                <a:latin typeface="+mn-lt"/>
              </a:rPr>
              <a:t> Steps 1-5 repeated for each of 10 jpeg objects</a:t>
            </a:r>
          </a:p>
        </p:txBody>
      </p:sp>
      <p:sp>
        <p:nvSpPr>
          <p:cNvPr id="61" name="Rectangle 8">
            <a:extLst>
              <a:ext uri="{FF2B5EF4-FFF2-40B4-BE49-F238E27FC236}">
                <a16:creationId xmlns:a16="http://schemas.microsoft.com/office/drawing/2014/main" id="{9E1B76BD-C8EB-7245-9B75-E2D499F3E682}"/>
              </a:ext>
            </a:extLst>
          </p:cNvPr>
          <p:cNvSpPr>
            <a:spLocks noChangeArrowheads="1"/>
          </p:cNvSpPr>
          <p:nvPr/>
        </p:nvSpPr>
        <p:spPr bwMode="auto">
          <a:xfrm>
            <a:off x="5029935" y="2944020"/>
            <a:ext cx="2857500" cy="5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CC0000"/>
                </a:solidFill>
                <a:latin typeface="+mn-lt"/>
              </a:rPr>
              <a:t>4.</a:t>
            </a:r>
            <a:r>
              <a:rPr lang="en-US" altLang="en-US" sz="1800">
                <a:latin typeface="+mn-lt"/>
              </a:rPr>
              <a:t> HTTP server closes TCP connection. </a:t>
            </a:r>
          </a:p>
        </p:txBody>
      </p:sp>
      <p:sp>
        <p:nvSpPr>
          <p:cNvPr id="65" name="Line 17">
            <a:extLst>
              <a:ext uri="{FF2B5EF4-FFF2-40B4-BE49-F238E27FC236}">
                <a16:creationId xmlns:a16="http://schemas.microsoft.com/office/drawing/2014/main" id="{4F85C1F3-F91B-C04C-B746-8E5570895A91}"/>
              </a:ext>
            </a:extLst>
          </p:cNvPr>
          <p:cNvSpPr>
            <a:spLocks noChangeShapeType="1"/>
          </p:cNvSpPr>
          <p:nvPr/>
        </p:nvSpPr>
        <p:spPr bwMode="auto">
          <a:xfrm flipH="1">
            <a:off x="4190599" y="3257391"/>
            <a:ext cx="821531" cy="392906"/>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500"/>
          </a:p>
        </p:txBody>
      </p:sp>
      <p:sp>
        <p:nvSpPr>
          <p:cNvPr id="66" name="Line 11">
            <a:extLst>
              <a:ext uri="{FF2B5EF4-FFF2-40B4-BE49-F238E27FC236}">
                <a16:creationId xmlns:a16="http://schemas.microsoft.com/office/drawing/2014/main" id="{F8CE636E-DC4B-BA4E-A771-E70EE904FB25}"/>
              </a:ext>
            </a:extLst>
          </p:cNvPr>
          <p:cNvSpPr>
            <a:spLocks noChangeShapeType="1"/>
          </p:cNvSpPr>
          <p:nvPr/>
        </p:nvSpPr>
        <p:spPr bwMode="auto">
          <a:xfrm>
            <a:off x="599018" y="3008375"/>
            <a:ext cx="7994" cy="2610353"/>
          </a:xfrm>
          <a:prstGeom prst="line">
            <a:avLst/>
          </a:prstGeom>
          <a:noFill/>
          <a:ln w="19050">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67" name="Rectangle 13">
            <a:extLst>
              <a:ext uri="{FF2B5EF4-FFF2-40B4-BE49-F238E27FC236}">
                <a16:creationId xmlns:a16="http://schemas.microsoft.com/office/drawing/2014/main" id="{3787AF32-7BD3-C144-BD02-222C4290083B}"/>
              </a:ext>
            </a:extLst>
          </p:cNvPr>
          <p:cNvSpPr>
            <a:spLocks noChangeArrowheads="1"/>
          </p:cNvSpPr>
          <p:nvPr/>
        </p:nvSpPr>
        <p:spPr bwMode="auto">
          <a:xfrm>
            <a:off x="367769" y="5088419"/>
            <a:ext cx="492919" cy="2214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mn-lt"/>
            </a:endParaRPr>
          </a:p>
        </p:txBody>
      </p:sp>
      <p:sp>
        <p:nvSpPr>
          <p:cNvPr id="68" name="Text Box 12">
            <a:extLst>
              <a:ext uri="{FF2B5EF4-FFF2-40B4-BE49-F238E27FC236}">
                <a16:creationId xmlns:a16="http://schemas.microsoft.com/office/drawing/2014/main" id="{B3CFBAD8-5CBD-8B48-A941-3E86D5E65FF6}"/>
              </a:ext>
            </a:extLst>
          </p:cNvPr>
          <p:cNvSpPr txBox="1">
            <a:spLocks noChangeArrowheads="1"/>
          </p:cNvSpPr>
          <p:nvPr/>
        </p:nvSpPr>
        <p:spPr bwMode="auto">
          <a:xfrm>
            <a:off x="355455" y="5030079"/>
            <a:ext cx="543740" cy="32316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500" dirty="0">
                <a:solidFill>
                  <a:schemeClr val="bg1">
                    <a:lumMod val="65000"/>
                  </a:schemeClr>
                </a:solidFill>
                <a:latin typeface="+mn-lt"/>
              </a:rPr>
              <a:t>time</a:t>
            </a:r>
          </a:p>
        </p:txBody>
      </p:sp>
    </p:spTree>
    <p:extLst>
      <p:ext uri="{BB962C8B-B14F-4D97-AF65-F5344CB8AC3E}">
        <p14:creationId xmlns:p14="http://schemas.microsoft.com/office/powerpoint/2010/main" val="163222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right)">
                                      <p:cBhvr>
                                        <p:cTn id="11" dur="500"/>
                                        <p:tgtEl>
                                          <p:spTgt spid="6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9">
                                            <p:txEl>
                                              <p:pRg st="0" end="0"/>
                                            </p:txEl>
                                          </p:spTgt>
                                        </p:tgtEl>
                                        <p:attrNameLst>
                                          <p:attrName>style.visibility</p:attrName>
                                        </p:attrNameLst>
                                      </p:cBhvr>
                                      <p:to>
                                        <p:strVal val="visible"/>
                                      </p:to>
                                    </p:set>
                                    <p:animEffect transition="in" filter="dissolve">
                                      <p:cBhvr>
                                        <p:cTn id="15" dur="500"/>
                                        <p:tgtEl>
                                          <p:spTgt spid="5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0">
                                            <p:txEl>
                                              <p:pRg st="0" end="0"/>
                                            </p:txEl>
                                          </p:spTgt>
                                        </p:tgtEl>
                                        <p:attrNameLst>
                                          <p:attrName>style.visibility</p:attrName>
                                        </p:attrNameLst>
                                      </p:cBhvr>
                                      <p:to>
                                        <p:strVal val="visible"/>
                                      </p:to>
                                    </p:set>
                                    <p:animEffect transition="in" filter="dissolve">
                                      <p:cBhvr>
                                        <p:cTn id="20"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P spid="61" grpId="0"/>
    </p:bldLst>
  </p:timing>
</p:sld>
</file>

<file path=ppt/theme/theme1.xml><?xml version="1.0" encoding="utf-8"?>
<a:theme xmlns:a="http://schemas.openxmlformats.org/drawingml/2006/main" name="Yakup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akup3" id="{A02E8AF7-290A-4268-94FF-28742CAD28A2}" vid="{C9DA747F-A663-441E-ACAA-C0F17ADB2EE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9074</TotalTime>
  <Words>8260</Words>
  <Application>Microsoft Office PowerPoint</Application>
  <PresentationFormat>Ekran Gösterisi (4:3)</PresentationFormat>
  <Paragraphs>965</Paragraphs>
  <Slides>43</Slides>
  <Notes>43</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43</vt:i4>
      </vt:variant>
    </vt:vector>
  </HeadingPairs>
  <TitlesOfParts>
    <vt:vector size="56" baseType="lpstr">
      <vt:lpstr>Arial</vt:lpstr>
      <vt:lpstr>Arial Narrow</vt:lpstr>
      <vt:lpstr>Calibri</vt:lpstr>
      <vt:lpstr>Calibri Light</vt:lpstr>
      <vt:lpstr>Comic Sans MS</vt:lpstr>
      <vt:lpstr>Courier New</vt:lpstr>
      <vt:lpstr>Dubai</vt:lpstr>
      <vt:lpstr>Gill Sans MT</vt:lpstr>
      <vt:lpstr>Open Sans</vt:lpstr>
      <vt:lpstr>Times New Roman</vt:lpstr>
      <vt:lpstr>Wingdings</vt:lpstr>
      <vt:lpstr>ZapfDingbats</vt:lpstr>
      <vt:lpstr>Yakup3</vt:lpstr>
      <vt:lpstr>Applied Sciences Faculty   Management Information Systems </vt:lpstr>
      <vt:lpstr>Chapter 2</vt:lpstr>
      <vt:lpstr>Application layer: overview</vt:lpstr>
      <vt:lpstr>Web and HTTP</vt:lpstr>
      <vt:lpstr>HTTP overview</vt:lpstr>
      <vt:lpstr>HTTP overview (continued)</vt:lpstr>
      <vt:lpstr>HTTP connections: two types</vt:lpstr>
      <vt:lpstr>Non-persistent HTTP: example</vt:lpstr>
      <vt:lpstr>Non-persistent HTTP: example (cont.)</vt:lpstr>
      <vt:lpstr>Non-persistent HTTP: response time</vt:lpstr>
      <vt:lpstr>Persistent HTTP (HTTP 1.1)</vt:lpstr>
      <vt:lpstr>HTTP request message</vt:lpstr>
      <vt:lpstr>HTTP request message: general format</vt:lpstr>
      <vt:lpstr>Other HTTP request messages</vt:lpstr>
      <vt:lpstr>HTTP response message</vt:lpstr>
      <vt:lpstr>HTTP response status codes</vt:lpstr>
      <vt:lpstr>Trying out HTTP (client side) for yourself</vt:lpstr>
      <vt:lpstr>Maintaining user/server state: cookies</vt:lpstr>
      <vt:lpstr>Maintaining user/server state: cookies</vt:lpstr>
      <vt:lpstr>Maintaining user/server state: cookies</vt:lpstr>
      <vt:lpstr>HTTP cookies: comments</vt:lpstr>
      <vt:lpstr>Web caches (proxy servers)</vt:lpstr>
      <vt:lpstr>Web caches (proxy servers)</vt:lpstr>
      <vt:lpstr>Caching example</vt:lpstr>
      <vt:lpstr>Caching example: buy a faster access link</vt:lpstr>
      <vt:lpstr>Caching example: install a web cache</vt:lpstr>
      <vt:lpstr>Caching example: install a web cache</vt:lpstr>
      <vt:lpstr>Conditional GET</vt:lpstr>
      <vt:lpstr>HTTP/2</vt:lpstr>
      <vt:lpstr>HTTP/2</vt:lpstr>
      <vt:lpstr>HTTP/2: mitigating HOL blocking</vt:lpstr>
      <vt:lpstr>HTTP/2: mitigating HOL blocking</vt:lpstr>
      <vt:lpstr>HTTP/2 to HTTP/3</vt:lpstr>
      <vt:lpstr>Application layer: overview</vt:lpstr>
      <vt:lpstr>E-mail</vt:lpstr>
      <vt:lpstr>E-mail: mail servers</vt:lpstr>
      <vt:lpstr>E-mail: the RFC (5321)</vt:lpstr>
      <vt:lpstr>Scenario: Alice sends e-mail to Bob</vt:lpstr>
      <vt:lpstr>Sample SMTP interaction</vt:lpstr>
      <vt:lpstr>Try SMTP interaction for yourself:</vt:lpstr>
      <vt:lpstr>SMTP: closing observations</vt:lpstr>
      <vt:lpstr>Mail message format</vt:lpstr>
      <vt:lpstr>Mail access protocols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Yakup Bakış</dc:creator>
  <cp:lastModifiedBy>yakup bakış</cp:lastModifiedBy>
  <cp:revision>217</cp:revision>
  <dcterms:created xsi:type="dcterms:W3CDTF">2015-03-27T20:41:42Z</dcterms:created>
  <dcterms:modified xsi:type="dcterms:W3CDTF">2026-04-10T03:00:01Z</dcterms:modified>
</cp:coreProperties>
</file>