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960" r:id="rId2"/>
    <p:sldId id="1129" r:id="rId3"/>
    <p:sldId id="964" r:id="rId4"/>
    <p:sldId id="1047" r:id="rId5"/>
    <p:sldId id="1048" r:id="rId6"/>
    <p:sldId id="1049" r:id="rId7"/>
    <p:sldId id="1051" r:id="rId8"/>
    <p:sldId id="1050" r:id="rId9"/>
    <p:sldId id="1052" r:id="rId10"/>
    <p:sldId id="1196" r:id="rId11"/>
    <p:sldId id="1197" r:id="rId12"/>
    <p:sldId id="1198" r:id="rId13"/>
    <p:sldId id="1054" r:id="rId14"/>
    <p:sldId id="1055" r:id="rId15"/>
    <p:sldId id="1057" r:id="rId16"/>
    <p:sldId id="1058" r:id="rId17"/>
    <p:sldId id="1195" r:id="rId18"/>
    <p:sldId id="1199" r:id="rId19"/>
    <p:sldId id="1200" r:id="rId20"/>
    <p:sldId id="1201" r:id="rId21"/>
    <p:sldId id="1202" r:id="rId22"/>
    <p:sldId id="1061" r:id="rId23"/>
    <p:sldId id="1066" r:id="rId24"/>
    <p:sldId id="1062" r:id="rId25"/>
    <p:sldId id="1063" r:id="rId26"/>
    <p:sldId id="1064" r:id="rId27"/>
    <p:sldId id="1203" r:id="rId28"/>
    <p:sldId id="1067" r:id="rId29"/>
    <p:sldId id="1068" r:id="rId30"/>
    <p:sldId id="1069" r:id="rId31"/>
    <p:sldId id="1070" r:id="rId32"/>
    <p:sldId id="1071" r:id="rId33"/>
    <p:sldId id="1072" r:id="rId34"/>
    <p:sldId id="1204" r:id="rId35"/>
    <p:sldId id="1073" r:id="rId36"/>
    <p:sldId id="1074" r:id="rId37"/>
    <p:sldId id="1205" r:id="rId38"/>
    <p:sldId id="277" r:id="rId39"/>
    <p:sldId id="1128" r:id="rId40"/>
    <p:sldId id="25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440" userDrawn="1">
          <p15:clr>
            <a:srgbClr val="A4A3A4"/>
          </p15:clr>
        </p15:guide>
        <p15:guide id="3" orient="horz" pos="35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F90"/>
    <a:srgbClr val="0000A8"/>
    <a:srgbClr val="B5E7FF"/>
    <a:srgbClr val="A2C1FF"/>
    <a:srgbClr val="8FAADC"/>
    <a:srgbClr val="E40000"/>
    <a:srgbClr val="FFB3D3"/>
    <a:srgbClr val="0000A3"/>
    <a:srgbClr val="9CE0FA"/>
    <a:srgbClr val="3C6C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62941"/>
  </p:normalViewPr>
  <p:slideViewPr>
    <p:cSldViewPr snapToGrid="0" snapToObjects="1">
      <p:cViewPr varScale="1">
        <p:scale>
          <a:sx n="45" d="100"/>
          <a:sy n="45" d="100"/>
        </p:scale>
        <p:origin x="773" y="48"/>
      </p:cViewPr>
      <p:guideLst>
        <p:guide pos="1440"/>
        <p:guide orient="horz" pos="3528"/>
      </p:guideLst>
    </p:cSldViewPr>
  </p:slideViewPr>
  <p:outlineViewPr>
    <p:cViewPr>
      <p:scale>
        <a:sx n="33" d="100"/>
        <a:sy n="33" d="100"/>
      </p:scale>
      <p:origin x="0" y="-257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3024D-5FCD-D142-BBE1-7B391F60AD88}" type="datetimeFigureOut">
              <a:rPr lang="en-US" smtClean="0"/>
              <a:t>3/30/2026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1EEAC-CFEF-9647-876F-EABC6B8338D7}" type="slidenum">
              <a:rPr lang="en-US" smtClean="0"/>
              <a:t>‹#›</a:t>
            </a:fld>
            <a:endParaRPr lang="en-US"/>
          </a:p>
        </p:txBody>
      </p:sp>
    </p:spTree>
    <p:extLst>
      <p:ext uri="{BB962C8B-B14F-4D97-AF65-F5344CB8AC3E}">
        <p14:creationId xmlns:p14="http://schemas.microsoft.com/office/powerpoint/2010/main" val="167556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 History</a:t>
            </a:r>
          </a:p>
          <a:p>
            <a:endParaRPr lang="en-US" dirty="0"/>
          </a:p>
          <a:p>
            <a:r>
              <a:rPr lang="en-US" dirty="0"/>
              <a:t>8.0  (May 2020)</a:t>
            </a:r>
          </a:p>
          <a:p>
            <a:pPr marL="171450" indent="-171450">
              <a:buFont typeface="Arial" panose="020B0604020202020204" pitchFamily="34" charset="0"/>
              <a:buChar char="•"/>
            </a:pPr>
            <a:r>
              <a:rPr lang="en-US" dirty="0"/>
              <a:t>All slides reformatted for 16:9 aspect ratio</a:t>
            </a:r>
          </a:p>
          <a:p>
            <a:pPr marL="171450" indent="-171450">
              <a:buFont typeface="Arial" panose="020B0604020202020204" pitchFamily="34" charset="0"/>
              <a:buChar char="•"/>
            </a:pPr>
            <a:r>
              <a:rPr lang="en-US" dirty="0"/>
              <a:t>All slides updated to 8</a:t>
            </a:r>
            <a:r>
              <a:rPr lang="en-US" baseline="30000" dirty="0"/>
              <a:t>th</a:t>
            </a:r>
            <a:r>
              <a:rPr lang="en-US" dirty="0"/>
              <a:t> edition material</a:t>
            </a:r>
          </a:p>
          <a:p>
            <a:pPr marL="171450" indent="-171450">
              <a:buFont typeface="Arial" panose="020B0604020202020204" pitchFamily="34" charset="0"/>
              <a:buChar char="•"/>
            </a:pPr>
            <a:r>
              <a:rPr lang="en-US" dirty="0"/>
              <a:t>Use of Calibri font, rather that Gill Sans MT</a:t>
            </a:r>
          </a:p>
          <a:p>
            <a:pPr marL="171450" indent="-171450">
              <a:buFont typeface="Arial" panose="020B0604020202020204" pitchFamily="34" charset="0"/>
              <a:buChar char="•"/>
            </a:pPr>
            <a:r>
              <a:rPr lang="en-US" dirty="0"/>
              <a:t>Add LOTS more animation throughout</a:t>
            </a:r>
          </a:p>
          <a:p>
            <a:pPr marL="171450" indent="-171450">
              <a:buFont typeface="Arial" panose="020B0604020202020204" pitchFamily="34" charset="0"/>
              <a:buChar char="•"/>
            </a:pPr>
            <a:r>
              <a:rPr lang="en-US" dirty="0"/>
              <a:t>added new  8</a:t>
            </a:r>
            <a:r>
              <a:rPr lang="en-US" baseline="30000" dirty="0"/>
              <a:t>th</a:t>
            </a:r>
            <a:r>
              <a:rPr lang="en-US" dirty="0"/>
              <a:t> edition material on middleboxes (and Internet arch), Net neutrality, buffering …</a:t>
            </a:r>
          </a:p>
          <a:p>
            <a:pPr marL="171450" indent="-171450">
              <a:buFont typeface="Arial" panose="020B0604020202020204" pitchFamily="34" charset="0"/>
              <a:buChar char="•"/>
            </a:pPr>
            <a:r>
              <a:rPr lang="en-US" dirty="0"/>
              <a:t>lighter header font</a:t>
            </a:r>
          </a:p>
        </p:txBody>
      </p:sp>
      <p:sp>
        <p:nvSpPr>
          <p:cNvPr id="4" name="Slide Number Placeholder 3"/>
          <p:cNvSpPr>
            <a:spLocks noGrp="1"/>
          </p:cNvSpPr>
          <p:nvPr>
            <p:ph type="sldNum" sz="quarter" idx="5"/>
          </p:nvPr>
        </p:nvSpPr>
        <p:spPr/>
        <p:txBody>
          <a:bodyPr/>
          <a:lstStyle/>
          <a:p>
            <a:fld id="{3D91EEAC-CFEF-9647-876F-EABC6B8338D7}" type="slidenum">
              <a:rPr lang="en-US" smtClean="0"/>
              <a:t>1</a:t>
            </a:fld>
            <a:endParaRPr lang="en-US"/>
          </a:p>
        </p:txBody>
      </p:sp>
    </p:spTree>
    <p:extLst>
      <p:ext uri="{BB962C8B-B14F-4D97-AF65-F5344CB8AC3E}">
        <p14:creationId xmlns:p14="http://schemas.microsoft.com/office/powerpoint/2010/main" val="2792661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374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5034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8629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13</a:t>
            </a:fld>
            <a:endParaRPr lang="en-US"/>
          </a:p>
        </p:txBody>
      </p:sp>
    </p:spTree>
    <p:extLst>
      <p:ext uri="{BB962C8B-B14F-4D97-AF65-F5344CB8AC3E}">
        <p14:creationId xmlns:p14="http://schemas.microsoft.com/office/powerpoint/2010/main" val="2821306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7672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910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858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Text for this animation:</a:t>
            </a:r>
          </a:p>
          <a:p>
            <a:endParaRPr lang="en-US" dirty="0"/>
          </a:p>
          <a:p>
            <a:r>
              <a:rPr lang="en-US" sz="1200" kern="1200" dirty="0">
                <a:solidFill>
                  <a:schemeClr val="tx1"/>
                </a:solidFill>
                <a:effectLst/>
                <a:latin typeface="+mn-lt"/>
                <a:ea typeface="+mn-ea"/>
                <a:cs typeface="+mn-cs"/>
              </a:rPr>
              <a:t>This all works out pretty nice and looks pretty simple!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of course the devil is in the details, as the saying goes.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happens,  for example, when a subset of addresses say in this first range should go to say interface 3, rather than interface 0.  Well, of course we could split the first address range into multiple pieces, and add in this new subrange with its new destination output port.  But it turns out there’s a much simpler and elegant way to do this.  Known as longest prefix matching.</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0599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9643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405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6EA1AD-6EA3-1049-AB4E-FC15F4DC35F9}" type="slidenum">
              <a:rPr lang="en-US" smtClean="0"/>
              <a:t>2</a:t>
            </a:fld>
            <a:endParaRPr lang="en-US"/>
          </a:p>
        </p:txBody>
      </p:sp>
    </p:spTree>
    <p:extLst>
      <p:ext uri="{BB962C8B-B14F-4D97-AF65-F5344CB8AC3E}">
        <p14:creationId xmlns:p14="http://schemas.microsoft.com/office/powerpoint/2010/main" val="2074525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720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53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226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194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169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6043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674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677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214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336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3</a:t>
            </a:fld>
            <a:endParaRPr lang="en-US"/>
          </a:p>
        </p:txBody>
      </p:sp>
    </p:spTree>
    <p:extLst>
      <p:ext uri="{BB962C8B-B14F-4D97-AF65-F5344CB8AC3E}">
        <p14:creationId xmlns:p14="http://schemas.microsoft.com/office/powerpoint/2010/main" val="38765972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5413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58885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might think that more buffering is a good thing.  Buffering is a bit like salt—just the right amount of salt makes food better, but too much makes it inedible!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53149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26713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89322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81881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6719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1171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39688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376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51461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971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4907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053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EA1AD-6EA3-1049-AB4E-FC15F4DC3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1625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EA1AD-6EA3-1049-AB4E-FC15F4DC3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961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2908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C686-8429-2E40-81FA-5EC9C4AB3C5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CC2C238-9334-5D47-BE46-7DBB933E4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a:extLst>
              <a:ext uri="{FF2B5EF4-FFF2-40B4-BE49-F238E27FC236}">
                <a16:creationId xmlns:a16="http://schemas.microsoft.com/office/drawing/2014/main" id="{67E93C0D-5E34-354A-A654-B3839136622B}"/>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a:t>Network Layer: 4-</a:t>
            </a:r>
            <a:fld id="{C4204591-24BD-A542-B9D5-F8D8A88D2FEE}" type="slidenum">
              <a:rPr lang="en-US" smtClean="0"/>
              <a:pPr/>
              <a:t>‹#›</a:t>
            </a:fld>
            <a:endParaRPr lang="en-US" dirty="0"/>
          </a:p>
        </p:txBody>
      </p:sp>
    </p:spTree>
    <p:extLst>
      <p:ext uri="{BB962C8B-B14F-4D97-AF65-F5344CB8AC3E}">
        <p14:creationId xmlns:p14="http://schemas.microsoft.com/office/powerpoint/2010/main" val="3393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846C-3DC3-2A4C-84E1-3E3C50231FF2}"/>
              </a:ext>
            </a:extLst>
          </p:cNvPr>
          <p:cNvSpPr>
            <a:spLocks noGrp="1"/>
          </p:cNvSpPr>
          <p:nvPr>
            <p:ph idx="1"/>
          </p:nvPr>
        </p:nvSpPr>
        <p:spPr>
          <a:xfrm>
            <a:off x="838200" y="172402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F32235DD-B99A-7744-92BB-36CB49B43BEC}"/>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D41126D0-2478-AE48-891D-9046D4F5EA04}"/>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a:t>Network Layer: 4-</a:t>
            </a:r>
            <a:fld id="{C4204591-24BD-A542-B9D5-F8D8A88D2FEE}" type="slidenum">
              <a:rPr lang="en-US" smtClean="0"/>
              <a:pPr/>
              <a:t>‹#›</a:t>
            </a:fld>
            <a:endParaRPr lang="en-US" dirty="0"/>
          </a:p>
        </p:txBody>
      </p:sp>
    </p:spTree>
    <p:extLst>
      <p:ext uri="{BB962C8B-B14F-4D97-AF65-F5344CB8AC3E}">
        <p14:creationId xmlns:p14="http://schemas.microsoft.com/office/powerpoint/2010/main" val="1878446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8D4C-6954-CC4D-A491-4B78BF548F31}"/>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ABE2032-3F11-1945-8A1D-25EC80CF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CF1CB-5DBA-8B49-A839-F079E4BF4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39731AF-B9DB-1E4D-A017-6D1C48DC0579}"/>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a:t>Network Layer: 4-</a:t>
            </a:r>
            <a:fld id="{C4204591-24BD-A542-B9D5-F8D8A88D2FEE}" type="slidenum">
              <a:rPr lang="en-US" smtClean="0"/>
              <a:pPr/>
              <a:t>‹#›</a:t>
            </a:fld>
            <a:endParaRPr lang="en-US" dirty="0"/>
          </a:p>
        </p:txBody>
      </p:sp>
    </p:spTree>
    <p:extLst>
      <p:ext uri="{BB962C8B-B14F-4D97-AF65-F5344CB8AC3E}">
        <p14:creationId xmlns:p14="http://schemas.microsoft.com/office/powerpoint/2010/main" val="127395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102D-EC4F-B64D-BB0A-3CBBCEE21B6B}"/>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80DCD8E0-36D6-2D43-9C3A-92DC921E1D78}"/>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a:t>Network Layer: 4-</a:t>
            </a:r>
            <a:fld id="{C4204591-24BD-A542-B9D5-F8D8A88D2FEE}" type="slidenum">
              <a:rPr lang="en-US" smtClean="0"/>
              <a:pPr/>
              <a:t>‹#›</a:t>
            </a:fld>
            <a:endParaRPr lang="en-US" dirty="0"/>
          </a:p>
        </p:txBody>
      </p:sp>
    </p:spTree>
    <p:extLst>
      <p:ext uri="{BB962C8B-B14F-4D97-AF65-F5344CB8AC3E}">
        <p14:creationId xmlns:p14="http://schemas.microsoft.com/office/powerpoint/2010/main" val="37621316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D5FD2-E0BC-9B4A-8B69-BFD8F956C77B}"/>
              </a:ext>
            </a:extLst>
          </p:cNvPr>
          <p:cNvSpPr>
            <a:spLocks noGrp="1"/>
          </p:cNvSpPr>
          <p:nvPr>
            <p:ph type="title"/>
          </p:nvPr>
        </p:nvSpPr>
        <p:spPr>
          <a:xfrm>
            <a:off x="838200" y="451821"/>
            <a:ext cx="10515600" cy="8946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987CFD-1EF3-634C-B854-216A26AC2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ACF3ABA1-E9EF-3248-90FD-6E40E659EFB3}"/>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a:t>Network Layer: 4-</a:t>
            </a:r>
            <a:fld id="{C4204591-24BD-A542-B9D5-F8D8A88D2FEE}" type="slidenum">
              <a:rPr lang="en-US" smtClean="0"/>
              <a:pPr/>
              <a:t>‹#›</a:t>
            </a:fld>
            <a:endParaRPr lang="en-US" dirty="0"/>
          </a:p>
        </p:txBody>
      </p:sp>
    </p:spTree>
    <p:extLst>
      <p:ext uri="{BB962C8B-B14F-4D97-AF65-F5344CB8AC3E}">
        <p14:creationId xmlns:p14="http://schemas.microsoft.com/office/powerpoint/2010/main" val="2775165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ftr="0" dt="0"/>
  <p:txStyles>
    <p:titleStyle>
      <a:lvl1pPr algn="l" defTabSz="914400" rtl="0" eaLnBrk="1" latinLnBrk="0" hangingPunct="1">
        <a:lnSpc>
          <a:spcPct val="90000"/>
        </a:lnSpc>
        <a:spcBef>
          <a:spcPct val="0"/>
        </a:spcBef>
        <a:buNone/>
        <a:defRPr sz="4400" b="1" kern="1200">
          <a:solidFill>
            <a:srgbClr val="0000A3"/>
          </a:solidFill>
          <a:latin typeface="+mj-lt"/>
          <a:ea typeface="+mj-ea"/>
          <a:cs typeface="+mj-cs"/>
        </a:defRPr>
      </a:lvl1pPr>
    </p:titleStyle>
    <p:body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4.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7.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9C77C5-A377-3E44-9802-7A06ED6AD0D8}"/>
              </a:ext>
            </a:extLst>
          </p:cNvPr>
          <p:cNvSpPr>
            <a:spLocks noChangeArrowheads="1"/>
          </p:cNvSpPr>
          <p:nvPr/>
        </p:nvSpPr>
        <p:spPr bwMode="auto">
          <a:xfrm>
            <a:off x="7981312" y="4289908"/>
            <a:ext cx="3981504"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2800" i="1" dirty="0">
                <a:solidFill>
                  <a:srgbClr val="0000A3"/>
                </a:solidFill>
                <a:latin typeface="+mn-lt"/>
              </a:rPr>
              <a:t>Computer Networking: A Top-Down Approach </a:t>
            </a:r>
            <a:br>
              <a:rPr lang="en-US" altLang="en-US" sz="2800" dirty="0">
                <a:solidFill>
                  <a:srgbClr val="008000"/>
                </a:solidFill>
                <a:latin typeface="+mn-lt"/>
              </a:rPr>
            </a:br>
            <a:r>
              <a:rPr lang="en-US" altLang="en-US" sz="1800" dirty="0">
                <a:latin typeface="+mn-lt"/>
              </a:rPr>
              <a:t>8</a:t>
            </a:r>
            <a:r>
              <a:rPr lang="en-US" altLang="en-US" sz="1800" baseline="30000" dirty="0">
                <a:latin typeface="+mn-lt"/>
              </a:rPr>
              <a:t>th</a:t>
            </a:r>
            <a:r>
              <a:rPr lang="en-US" altLang="en-US" sz="1800" dirty="0">
                <a:latin typeface="+mn-lt"/>
              </a:rPr>
              <a:t> edition </a:t>
            </a:r>
            <a:br>
              <a:rPr lang="en-US" altLang="en-US" sz="1800" dirty="0">
                <a:latin typeface="+mn-lt"/>
              </a:rPr>
            </a:br>
            <a:r>
              <a:rPr lang="en-US" altLang="en-US" sz="1800" dirty="0">
                <a:latin typeface="+mn-lt"/>
              </a:rPr>
              <a:t>Jim Kurose, Keith Ross</a:t>
            </a:r>
            <a:br>
              <a:rPr lang="en-US" altLang="en-US" sz="1800" dirty="0">
                <a:latin typeface="+mn-lt"/>
              </a:rPr>
            </a:br>
            <a:r>
              <a:rPr lang="en-US" altLang="en-US" sz="1800" dirty="0">
                <a:latin typeface="+mn-lt"/>
              </a:rPr>
              <a:t>Pearson, 2020</a:t>
            </a:r>
            <a:endParaRPr lang="en-US" altLang="en-US" sz="2000" dirty="0">
              <a:latin typeface="+mn-lt"/>
            </a:endParaRPr>
          </a:p>
        </p:txBody>
      </p:sp>
      <p:sp>
        <p:nvSpPr>
          <p:cNvPr id="6" name="Rectangle 3">
            <a:extLst>
              <a:ext uri="{FF2B5EF4-FFF2-40B4-BE49-F238E27FC236}">
                <a16:creationId xmlns:a16="http://schemas.microsoft.com/office/drawing/2014/main" id="{9A9F684E-5DD1-6543-95D2-8EB5E7619BE2}"/>
              </a:ext>
            </a:extLst>
          </p:cNvPr>
          <p:cNvSpPr>
            <a:spLocks noChangeArrowheads="1"/>
          </p:cNvSpPr>
          <p:nvPr/>
        </p:nvSpPr>
        <p:spPr bwMode="auto">
          <a:xfrm>
            <a:off x="1325034" y="561975"/>
            <a:ext cx="5127523" cy="193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5400" b="1" dirty="0">
                <a:solidFill>
                  <a:srgbClr val="000099"/>
                </a:solidFill>
                <a:latin typeface="+mj-lt"/>
              </a:rPr>
              <a:t>Chapter 4</a:t>
            </a:r>
            <a:br>
              <a:rPr lang="en-US" altLang="en-US" sz="6000" b="1" dirty="0">
                <a:solidFill>
                  <a:srgbClr val="000099"/>
                </a:solidFill>
                <a:latin typeface="+mj-lt"/>
              </a:rPr>
            </a:br>
            <a:r>
              <a:rPr lang="en-US" altLang="en-US" sz="5400" b="1" dirty="0">
                <a:solidFill>
                  <a:srgbClr val="000099"/>
                </a:solidFill>
                <a:latin typeface="+mj-lt"/>
              </a:rPr>
              <a:t>Network Layer:</a:t>
            </a:r>
          </a:p>
          <a:p>
            <a:pPr eaLnBrk="1" hangingPunct="1">
              <a:lnSpc>
                <a:spcPct val="85000"/>
              </a:lnSpc>
            </a:pPr>
            <a:r>
              <a:rPr lang="en-US" altLang="en-US" sz="5400" b="1" dirty="0">
                <a:solidFill>
                  <a:srgbClr val="000099"/>
                </a:solidFill>
                <a:latin typeface="+mj-lt"/>
              </a:rPr>
              <a:t>Data Plane</a:t>
            </a:r>
          </a:p>
        </p:txBody>
      </p:sp>
      <p:sp>
        <p:nvSpPr>
          <p:cNvPr id="7" name="Text Box 6">
            <a:extLst>
              <a:ext uri="{FF2B5EF4-FFF2-40B4-BE49-F238E27FC236}">
                <a16:creationId xmlns:a16="http://schemas.microsoft.com/office/drawing/2014/main" id="{8A719B73-7005-5F48-AB23-FCC253DE1BCB}"/>
              </a:ext>
            </a:extLst>
          </p:cNvPr>
          <p:cNvSpPr txBox="1">
            <a:spLocks noChangeArrowheads="1"/>
          </p:cNvSpPr>
          <p:nvPr/>
        </p:nvSpPr>
        <p:spPr bwMode="auto">
          <a:xfrm>
            <a:off x="1350014" y="2647662"/>
            <a:ext cx="5378450" cy="162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latin typeface="+mn-lt"/>
              </a:rPr>
              <a:t>A note on the use of these PowerPoint slides:</a:t>
            </a:r>
          </a:p>
          <a:p>
            <a:r>
              <a:rPr lang="en-US" altLang="en-US" sz="1400" dirty="0">
                <a:latin typeface="+mn-lt"/>
              </a:rPr>
              <a:t>We’</a:t>
            </a:r>
            <a:r>
              <a:rPr lang="en-US" altLang="ja-JP" sz="1400" dirty="0">
                <a:latin typeface="+mn-lt"/>
              </a:rPr>
              <a:t>re making these slides freely available to all (faculty, students, readers). They’re in PowerPoint form so you see the animations; and can add, modify, and delete slides  (including this one) and slide content to suit your needs. They obviously represent a </a:t>
            </a:r>
            <a:r>
              <a:rPr lang="en-US" altLang="ja-JP" sz="1400" i="1" dirty="0">
                <a:latin typeface="+mn-lt"/>
              </a:rPr>
              <a:t>lot</a:t>
            </a:r>
            <a:r>
              <a:rPr lang="en-US" altLang="ja-JP" sz="1400" dirty="0">
                <a:latin typeface="+mn-lt"/>
              </a:rPr>
              <a:t> of work on our part. In return for use, we only ask the following:</a:t>
            </a:r>
          </a:p>
          <a:p>
            <a:pPr>
              <a:lnSpc>
                <a:spcPct val="85000"/>
              </a:lnSpc>
            </a:pPr>
            <a:endParaRPr lang="en-US" altLang="en-US" sz="1400" dirty="0"/>
          </a:p>
        </p:txBody>
      </p:sp>
      <p:sp>
        <p:nvSpPr>
          <p:cNvPr id="8" name="Text Box 7">
            <a:extLst>
              <a:ext uri="{FF2B5EF4-FFF2-40B4-BE49-F238E27FC236}">
                <a16:creationId xmlns:a16="http://schemas.microsoft.com/office/drawing/2014/main" id="{BD221538-7929-D34F-8387-EA57F966E19A}"/>
              </a:ext>
            </a:extLst>
          </p:cNvPr>
          <p:cNvSpPr txBox="1">
            <a:spLocks noChangeArrowheads="1"/>
          </p:cNvSpPr>
          <p:nvPr/>
        </p:nvSpPr>
        <p:spPr bwMode="auto">
          <a:xfrm>
            <a:off x="1325035" y="3894603"/>
            <a:ext cx="5378450" cy="263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endParaRPr lang="en-US" altLang="en-US" sz="1400" dirty="0">
              <a:latin typeface="Gill Sans MT" panose="020B0502020104020203" pitchFamily="34" charset="77"/>
            </a:endParaRPr>
          </a:p>
          <a:p>
            <a:pPr marL="290513" indent="-168275">
              <a:buClr>
                <a:srgbClr val="0000A8"/>
              </a:buClr>
              <a:buSzPct val="75000"/>
              <a:buFont typeface="Wingdings" pitchFamily="2" charset="2"/>
              <a:buChar char="§"/>
            </a:pPr>
            <a:r>
              <a:rPr lang="en-US" altLang="en-US" sz="1400" dirty="0">
                <a:latin typeface="+mn-lt"/>
                <a:cs typeface="Calibri" panose="020F0502020204030204" pitchFamily="34" charset="0"/>
              </a:rPr>
              <a:t>If you use these slides (e.g., in a class) that you mention their source (after all, we’</a:t>
            </a:r>
            <a:r>
              <a:rPr lang="en-US" altLang="ja-JP" sz="1400" dirty="0">
                <a:latin typeface="+mn-lt"/>
                <a:cs typeface="Calibri" panose="020F0502020204030204" pitchFamily="34" charset="0"/>
              </a:rPr>
              <a:t>d like people to use our book!)</a:t>
            </a:r>
          </a:p>
          <a:p>
            <a:pPr marL="290513" indent="-168275">
              <a:buClr>
                <a:srgbClr val="0000A8"/>
              </a:buClr>
              <a:buSzPct val="75000"/>
              <a:buFont typeface="Wingdings" pitchFamily="2" charset="2"/>
              <a:buChar char="§"/>
            </a:pPr>
            <a:r>
              <a:rPr lang="en-US" altLang="en-US" sz="1400" dirty="0">
                <a:latin typeface="+mn-lt"/>
                <a:cs typeface="Calibri" panose="020F0502020204030204" pitchFamily="34" charset="0"/>
              </a:rPr>
              <a:t>If you post any slides on a www site, that you note that they are adapted from (or perhaps identical to) our slides, and note our copyright of this material.</a:t>
            </a:r>
          </a:p>
          <a:p>
            <a:pPr>
              <a:lnSpc>
                <a:spcPct val="85000"/>
              </a:lnSpc>
              <a:buClr>
                <a:schemeClr val="accent2"/>
              </a:buClr>
              <a:buFont typeface="Wingdings" pitchFamily="2" charset="2"/>
              <a:buNone/>
            </a:pPr>
            <a:endParaRPr lang="en-US" altLang="en-US" sz="1400" dirty="0">
              <a:latin typeface="+mn-lt"/>
            </a:endParaRPr>
          </a:p>
          <a:p>
            <a:pPr marL="15875" indent="0">
              <a:lnSpc>
                <a:spcPct val="85000"/>
              </a:lnSpc>
              <a:buClr>
                <a:schemeClr val="accent2"/>
              </a:buClr>
              <a:buFont typeface="Wingdings" pitchFamily="2" charset="2"/>
              <a:buNone/>
            </a:pPr>
            <a:r>
              <a:rPr lang="en-US" altLang="en-US" sz="1400" dirty="0">
                <a:latin typeface="+mn-lt"/>
              </a:rPr>
              <a:t>For a revision history, see the slide note for this page. </a:t>
            </a:r>
          </a:p>
          <a:p>
            <a:pPr marL="15875" indent="0">
              <a:lnSpc>
                <a:spcPct val="85000"/>
              </a:lnSpc>
              <a:buClr>
                <a:schemeClr val="accent2"/>
              </a:buClr>
              <a:buFont typeface="Wingdings" pitchFamily="2" charset="2"/>
              <a:buNone/>
            </a:pPr>
            <a:endParaRPr lang="en-US" altLang="en-US" sz="1400" dirty="0">
              <a:latin typeface="+mn-lt"/>
            </a:endParaRPr>
          </a:p>
          <a:p>
            <a:pPr marL="15875" indent="0">
              <a:lnSpc>
                <a:spcPct val="85000"/>
              </a:lnSpc>
              <a:buClr>
                <a:schemeClr val="accent2"/>
              </a:buClr>
              <a:buFont typeface="Wingdings" pitchFamily="2" charset="2"/>
              <a:buNone/>
            </a:pPr>
            <a:r>
              <a:rPr lang="en-US" altLang="en-US" sz="1400" dirty="0">
                <a:latin typeface="+mn-lt"/>
              </a:rPr>
              <a:t>Thanks and enjoy!  JFK/KWR</a:t>
            </a:r>
          </a:p>
          <a:p>
            <a:pPr>
              <a:lnSpc>
                <a:spcPct val="85000"/>
              </a:lnSpc>
            </a:pPr>
            <a:endParaRPr lang="en-US" altLang="en-US" sz="1400" dirty="0">
              <a:latin typeface="+mn-lt"/>
            </a:endParaRPr>
          </a:p>
          <a:p>
            <a:pPr>
              <a:lnSpc>
                <a:spcPct val="85000"/>
              </a:lnSpc>
            </a:pPr>
            <a:r>
              <a:rPr lang="en-US" altLang="en-US" sz="1400" dirty="0">
                <a:latin typeface="+mn-lt"/>
              </a:rPr>
              <a:t>     All material copyright 1996-2020</a:t>
            </a:r>
          </a:p>
          <a:p>
            <a:pPr>
              <a:lnSpc>
                <a:spcPct val="85000"/>
              </a:lnSpc>
            </a:pPr>
            <a:r>
              <a:rPr lang="en-US" altLang="en-US" sz="1400" dirty="0">
                <a:latin typeface="+mn-lt"/>
              </a:rPr>
              <a:t>     J.F Kurose and K.W. Ross, All Rights Reserved</a:t>
            </a:r>
            <a:endParaRPr lang="en-US" altLang="en-US" sz="1200" dirty="0">
              <a:latin typeface="+mn-lt"/>
            </a:endParaRPr>
          </a:p>
        </p:txBody>
      </p:sp>
      <p:pic>
        <p:nvPicPr>
          <p:cNvPr id="9" name="Picture 8" descr="A picture containing outdoor, water, bridge, building&#10;&#10;Description automatically generated">
            <a:extLst>
              <a:ext uri="{FF2B5EF4-FFF2-40B4-BE49-F238E27FC236}">
                <a16:creationId xmlns:a16="http://schemas.microsoft.com/office/drawing/2014/main" id="{F92E998D-891C-8C4D-A1FD-4079E0691FBD}"/>
              </a:ext>
            </a:extLst>
          </p:cNvPr>
          <p:cNvPicPr>
            <a:picLocks noChangeAspect="1"/>
          </p:cNvPicPr>
          <p:nvPr/>
        </p:nvPicPr>
        <p:blipFill>
          <a:blip r:embed="rId3"/>
          <a:stretch>
            <a:fillRect/>
          </a:stretch>
        </p:blipFill>
        <p:spPr>
          <a:xfrm>
            <a:off x="8135257" y="887185"/>
            <a:ext cx="3040743" cy="3800929"/>
          </a:xfrm>
          <a:prstGeom prst="rect">
            <a:avLst/>
          </a:prstGeom>
        </p:spPr>
      </p:pic>
    </p:spTree>
    <p:extLst>
      <p:ext uri="{BB962C8B-B14F-4D97-AF65-F5344CB8AC3E}">
        <p14:creationId xmlns:p14="http://schemas.microsoft.com/office/powerpoint/2010/main" val="231482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a:xfrm>
            <a:off x="838200" y="398812"/>
            <a:ext cx="10515600" cy="894622"/>
          </a:xfrm>
        </p:spPr>
        <p:txBody>
          <a:bodyPr>
            <a:normAutofit/>
          </a:bodyPr>
          <a:lstStyle/>
          <a:p>
            <a:r>
              <a:rPr lang="en-US" sz="4800" dirty="0"/>
              <a:t>Network-layer service model</a:t>
            </a:r>
          </a:p>
        </p:txBody>
      </p:sp>
      <p:sp>
        <p:nvSpPr>
          <p:cNvPr id="9" name="Text Box 3">
            <a:extLst>
              <a:ext uri="{FF2B5EF4-FFF2-40B4-BE49-F238E27FC236}">
                <a16:creationId xmlns:a16="http://schemas.microsoft.com/office/drawing/2014/main" id="{84FBF14F-DE77-E447-8427-3CD2253600C3}"/>
              </a:ext>
            </a:extLst>
          </p:cNvPr>
          <p:cNvSpPr txBox="1">
            <a:spLocks noChangeArrowheads="1"/>
          </p:cNvSpPr>
          <p:nvPr/>
        </p:nvSpPr>
        <p:spPr bwMode="auto">
          <a:xfrm>
            <a:off x="549795" y="1745078"/>
            <a:ext cx="1552092"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Network</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Architecture</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Internet</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ATM</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ATM</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Internet</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r" defTabSz="914400" rtl="0" eaLnBrk="1" fontAlgn="auto" latinLnBrk="0" hangingPunct="1">
              <a:lnSpc>
                <a:spcPct val="100000"/>
              </a:lnSpc>
              <a:spcBef>
                <a:spcPts val="120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Internet</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0" name="Text Box 4">
            <a:extLst>
              <a:ext uri="{FF2B5EF4-FFF2-40B4-BE49-F238E27FC236}">
                <a16:creationId xmlns:a16="http://schemas.microsoft.com/office/drawing/2014/main" id="{4AA65A7D-5684-5446-97C1-4142D3B3DC32}"/>
              </a:ext>
            </a:extLst>
          </p:cNvPr>
          <p:cNvSpPr txBox="1">
            <a:spLocks noChangeArrowheads="1"/>
          </p:cNvSpPr>
          <p:nvPr/>
        </p:nvSpPr>
        <p:spPr bwMode="auto">
          <a:xfrm>
            <a:off x="2453424" y="1760576"/>
            <a:ext cx="2645518" cy="391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Service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Model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best effort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Constant Bit Rate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Available Bit Rate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Intserv</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Guaranteed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(RFC 1633</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altLang="en-US" sz="20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Diffserv</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(RFC 2475</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1" name="Text Box 5">
            <a:extLst>
              <a:ext uri="{FF2B5EF4-FFF2-40B4-BE49-F238E27FC236}">
                <a16:creationId xmlns:a16="http://schemas.microsoft.com/office/drawing/2014/main" id="{1C34DAB8-6802-8B4D-80C7-80C914B6F4A9}"/>
              </a:ext>
            </a:extLst>
          </p:cNvPr>
          <p:cNvSpPr txBox="1">
            <a:spLocks noChangeArrowheads="1"/>
          </p:cNvSpPr>
          <p:nvPr/>
        </p:nvSpPr>
        <p:spPr bwMode="auto">
          <a:xfrm>
            <a:off x="5253925" y="2071348"/>
            <a:ext cx="2137764"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Bandwidth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Constant rate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Guaranteed min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yes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possible</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2" name="Text Box 11">
            <a:extLst>
              <a:ext uri="{FF2B5EF4-FFF2-40B4-BE49-F238E27FC236}">
                <a16:creationId xmlns:a16="http://schemas.microsoft.com/office/drawing/2014/main" id="{12C01AE2-D81C-9142-9900-6735E4EC6989}"/>
              </a:ext>
            </a:extLst>
          </p:cNvPr>
          <p:cNvSpPr txBox="1">
            <a:spLocks noChangeArrowheads="1"/>
          </p:cNvSpPr>
          <p:nvPr/>
        </p:nvSpPr>
        <p:spPr bwMode="auto">
          <a:xfrm>
            <a:off x="7310368" y="2071348"/>
            <a:ext cx="1112805"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Loss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yes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yes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possibly</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3" name="Text Box 12">
            <a:extLst>
              <a:ext uri="{FF2B5EF4-FFF2-40B4-BE49-F238E27FC236}">
                <a16:creationId xmlns:a16="http://schemas.microsoft.com/office/drawing/2014/main" id="{215F45F4-0755-7644-85E6-6394DB1A3372}"/>
              </a:ext>
            </a:extLst>
          </p:cNvPr>
          <p:cNvSpPr txBox="1">
            <a:spLocks noChangeArrowheads="1"/>
          </p:cNvSpPr>
          <p:nvPr/>
        </p:nvSpPr>
        <p:spPr bwMode="auto">
          <a:xfrm>
            <a:off x="8483715" y="2080873"/>
            <a:ext cx="1112805"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Order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yes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yes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yes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possibly</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4" name="Text Box 13">
            <a:extLst>
              <a:ext uri="{FF2B5EF4-FFF2-40B4-BE49-F238E27FC236}">
                <a16:creationId xmlns:a16="http://schemas.microsoft.com/office/drawing/2014/main" id="{51E1E123-2FC9-9A4C-AB30-DF20C3EA339F}"/>
              </a:ext>
            </a:extLst>
          </p:cNvPr>
          <p:cNvSpPr txBox="1">
            <a:spLocks noChangeArrowheads="1"/>
          </p:cNvSpPr>
          <p:nvPr/>
        </p:nvSpPr>
        <p:spPr bwMode="auto">
          <a:xfrm>
            <a:off x="9712924" y="2080873"/>
            <a:ext cx="946221"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Timing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yes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yes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no</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8" name="Line 19">
            <a:extLst>
              <a:ext uri="{FF2B5EF4-FFF2-40B4-BE49-F238E27FC236}">
                <a16:creationId xmlns:a16="http://schemas.microsoft.com/office/drawing/2014/main" id="{D3EFDF3E-E1B2-6442-9107-4885BC9E5F19}"/>
              </a:ext>
            </a:extLst>
          </p:cNvPr>
          <p:cNvSpPr>
            <a:spLocks noChangeShapeType="1"/>
          </p:cNvSpPr>
          <p:nvPr/>
        </p:nvSpPr>
        <p:spPr bwMode="auto">
          <a:xfrm>
            <a:off x="1070632" y="2577761"/>
            <a:ext cx="9623199"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Line 19">
            <a:extLst>
              <a:ext uri="{FF2B5EF4-FFF2-40B4-BE49-F238E27FC236}">
                <a16:creationId xmlns:a16="http://schemas.microsoft.com/office/drawing/2014/main" id="{32B4DD15-8EEC-9B42-A7A0-C871C28FD81C}"/>
              </a:ext>
            </a:extLst>
          </p:cNvPr>
          <p:cNvSpPr>
            <a:spLocks noChangeShapeType="1"/>
          </p:cNvSpPr>
          <p:nvPr/>
        </p:nvSpPr>
        <p:spPr bwMode="auto">
          <a:xfrm>
            <a:off x="1068049" y="3210609"/>
            <a:ext cx="9623199"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Line 19">
            <a:extLst>
              <a:ext uri="{FF2B5EF4-FFF2-40B4-BE49-F238E27FC236}">
                <a16:creationId xmlns:a16="http://schemas.microsoft.com/office/drawing/2014/main" id="{0C2B32CB-160C-1949-B26F-AEE112AAA5CE}"/>
              </a:ext>
            </a:extLst>
          </p:cNvPr>
          <p:cNvSpPr>
            <a:spLocks noChangeShapeType="1"/>
          </p:cNvSpPr>
          <p:nvPr/>
        </p:nvSpPr>
        <p:spPr bwMode="auto">
          <a:xfrm>
            <a:off x="1065466" y="3827958"/>
            <a:ext cx="9623199"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Line 19">
            <a:extLst>
              <a:ext uri="{FF2B5EF4-FFF2-40B4-BE49-F238E27FC236}">
                <a16:creationId xmlns:a16="http://schemas.microsoft.com/office/drawing/2014/main" id="{E012B3C4-5F72-A141-A441-ADA6CA97A556}"/>
              </a:ext>
            </a:extLst>
          </p:cNvPr>
          <p:cNvSpPr>
            <a:spLocks noChangeShapeType="1"/>
          </p:cNvSpPr>
          <p:nvPr/>
        </p:nvSpPr>
        <p:spPr bwMode="auto">
          <a:xfrm>
            <a:off x="1062883" y="4445307"/>
            <a:ext cx="9623199"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Line 19">
            <a:extLst>
              <a:ext uri="{FF2B5EF4-FFF2-40B4-BE49-F238E27FC236}">
                <a16:creationId xmlns:a16="http://schemas.microsoft.com/office/drawing/2014/main" id="{BF483ABF-DBE0-BF4B-94C9-E7D0F188F4AC}"/>
              </a:ext>
            </a:extLst>
          </p:cNvPr>
          <p:cNvSpPr>
            <a:spLocks noChangeShapeType="1"/>
          </p:cNvSpPr>
          <p:nvPr/>
        </p:nvSpPr>
        <p:spPr bwMode="auto">
          <a:xfrm>
            <a:off x="1075798" y="5217639"/>
            <a:ext cx="9623199"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76539A4-4744-8842-8ED2-36EF0B5DAA55}"/>
              </a:ext>
            </a:extLst>
          </p:cNvPr>
          <p:cNvSpPr/>
          <p:nvPr/>
        </p:nvSpPr>
        <p:spPr>
          <a:xfrm>
            <a:off x="821410" y="3093349"/>
            <a:ext cx="10120393" cy="2904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Line 16">
            <a:extLst>
              <a:ext uri="{FF2B5EF4-FFF2-40B4-BE49-F238E27FC236}">
                <a16:creationId xmlns:a16="http://schemas.microsoft.com/office/drawing/2014/main" id="{B1FE5F6C-026F-0544-9F5F-295E95B4FC3A}"/>
              </a:ext>
            </a:extLst>
          </p:cNvPr>
          <p:cNvSpPr>
            <a:spLocks noChangeShapeType="1"/>
          </p:cNvSpPr>
          <p:nvPr/>
        </p:nvSpPr>
        <p:spPr bwMode="auto">
          <a:xfrm flipV="1">
            <a:off x="5315919" y="2007768"/>
            <a:ext cx="5362413"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B777822C-9D57-814F-877A-2273D1202ED7}"/>
              </a:ext>
            </a:extLst>
          </p:cNvPr>
          <p:cNvGrpSpPr/>
          <p:nvPr/>
        </p:nvGrpSpPr>
        <p:grpSpPr>
          <a:xfrm>
            <a:off x="1859797" y="3440624"/>
            <a:ext cx="8105613" cy="2557221"/>
            <a:chOff x="852407" y="3270142"/>
            <a:chExt cx="8105613" cy="2557221"/>
          </a:xfrm>
        </p:grpSpPr>
        <p:sp>
          <p:nvSpPr>
            <p:cNvPr id="28" name="TextBox 27">
              <a:extLst>
                <a:ext uri="{FF2B5EF4-FFF2-40B4-BE49-F238E27FC236}">
                  <a16:creationId xmlns:a16="http://schemas.microsoft.com/office/drawing/2014/main" id="{828EFD12-C61D-5143-AE81-9D893932CA81}"/>
                </a:ext>
              </a:extLst>
            </p:cNvPr>
            <p:cNvSpPr txBox="1"/>
            <p:nvPr/>
          </p:nvSpPr>
          <p:spPr>
            <a:xfrm>
              <a:off x="1175287" y="3794500"/>
              <a:ext cx="7516160" cy="18158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013A3"/>
                  </a:solidFill>
                  <a:effectLst/>
                  <a:uLnTx/>
                  <a:uFillTx/>
                  <a:latin typeface="Calibri" panose="020F0502020204030204"/>
                  <a:ea typeface="+mn-ea"/>
                  <a:cs typeface="+mn-cs"/>
                </a:rPr>
                <a:t>No</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guarantees on</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a:t>
              </a:r>
            </a:p>
            <a:p>
              <a:pPr marL="866775" marR="0" lvl="1" indent="-409575" algn="l" defTabSz="914400" rtl="0" eaLnBrk="1" fontAlgn="auto" latinLnBrk="0" hangingPunct="1">
                <a:lnSpc>
                  <a:spcPct val="100000"/>
                </a:lnSpc>
                <a:spcBef>
                  <a:spcPts val="0"/>
                </a:spcBef>
                <a:spcAft>
                  <a:spcPts val="0"/>
                </a:spcAft>
                <a:buClrTx/>
                <a:buSzTx/>
                <a:buFont typeface="+mj-lt"/>
                <a:buAutoNum type="romanL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successful</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datagram delivery to destination</a:t>
              </a:r>
            </a:p>
            <a:p>
              <a:pPr marL="866775" marR="0" lvl="1" indent="-409575" algn="l" defTabSz="914400" rtl="0" eaLnBrk="1" fontAlgn="auto" latinLnBrk="0" hangingPunct="1">
                <a:lnSpc>
                  <a:spcPct val="100000"/>
                </a:lnSpc>
                <a:spcBef>
                  <a:spcPts val="0"/>
                </a:spcBef>
                <a:spcAft>
                  <a:spcPts val="0"/>
                </a:spcAft>
                <a:buClrTx/>
                <a:buSzTx/>
                <a:buFont typeface="+mj-lt"/>
                <a:buAutoNum type="romanL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timing or order of delivery</a:t>
              </a:r>
            </a:p>
            <a:p>
              <a:pPr marL="866775" marR="0" lvl="1" indent="-409575" algn="l" defTabSz="914400" rtl="0" eaLnBrk="1" fontAlgn="auto" latinLnBrk="0" hangingPunct="1">
                <a:lnSpc>
                  <a:spcPct val="100000"/>
                </a:lnSpc>
                <a:spcBef>
                  <a:spcPts val="0"/>
                </a:spcBef>
                <a:spcAft>
                  <a:spcPts val="0"/>
                </a:spcAft>
                <a:buClrTx/>
                <a:buSzTx/>
                <a:buFont typeface="+mj-lt"/>
                <a:buAutoNum type="romanL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bandwidth available to end-end flow</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8D0C32C-957E-6540-8CA6-963771BBE837}"/>
                </a:ext>
              </a:extLst>
            </p:cNvPr>
            <p:cNvSpPr/>
            <p:nvPr/>
          </p:nvSpPr>
          <p:spPr>
            <a:xfrm>
              <a:off x="852407" y="3502617"/>
              <a:ext cx="8105613" cy="2324746"/>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11B64E3-F240-2E4A-9BB4-1C9FDFBB21EA}"/>
                </a:ext>
              </a:extLst>
            </p:cNvPr>
            <p:cNvSpPr txBox="1"/>
            <p:nvPr/>
          </p:nvSpPr>
          <p:spPr>
            <a:xfrm>
              <a:off x="1100380" y="3270142"/>
              <a:ext cx="5474191" cy="52322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Internet  “best effort” service model</a:t>
              </a:r>
            </a:p>
          </p:txBody>
        </p:sp>
      </p:grpSp>
      <p:sp>
        <p:nvSpPr>
          <p:cNvPr id="29" name="Text Box 15">
            <a:extLst>
              <a:ext uri="{FF2B5EF4-FFF2-40B4-BE49-F238E27FC236}">
                <a16:creationId xmlns:a16="http://schemas.microsoft.com/office/drawing/2014/main" id="{9BD70DA9-3274-304C-A354-2FF885CD2536}"/>
              </a:ext>
            </a:extLst>
          </p:cNvPr>
          <p:cNvSpPr txBox="1">
            <a:spLocks noChangeArrowheads="1"/>
          </p:cNvSpPr>
          <p:nvPr/>
        </p:nvSpPr>
        <p:spPr bwMode="auto">
          <a:xfrm>
            <a:off x="5778457" y="1566819"/>
            <a:ext cx="45688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Qu</a:t>
            </a:r>
            <a:r>
              <a:rPr kumimoji="0" lang="en-US" altLang="en-US" sz="20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ality</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of Service (QoS) Guarantees ?</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21" name="Slide Number Placeholder 4">
            <a:extLst>
              <a:ext uri="{FF2B5EF4-FFF2-40B4-BE49-F238E27FC236}">
                <a16:creationId xmlns:a16="http://schemas.microsoft.com/office/drawing/2014/main" id="{CC41D844-4BFF-004B-B364-1106DEFC8A1E}"/>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10</a:t>
            </a:fld>
            <a:endParaRPr lang="en-US" dirty="0"/>
          </a:p>
        </p:txBody>
      </p:sp>
    </p:spTree>
    <p:extLst>
      <p:ext uri="{BB962C8B-B14F-4D97-AF65-F5344CB8AC3E}">
        <p14:creationId xmlns:p14="http://schemas.microsoft.com/office/powerpoint/2010/main" val="78934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a:xfrm>
            <a:off x="838200" y="398812"/>
            <a:ext cx="10515600" cy="894622"/>
          </a:xfrm>
        </p:spPr>
        <p:txBody>
          <a:bodyPr>
            <a:normAutofit/>
          </a:bodyPr>
          <a:lstStyle/>
          <a:p>
            <a:r>
              <a:rPr lang="en-US" sz="4800" dirty="0"/>
              <a:t>Network-layer service model</a:t>
            </a:r>
          </a:p>
        </p:txBody>
      </p:sp>
      <p:sp>
        <p:nvSpPr>
          <p:cNvPr id="9" name="Text Box 3">
            <a:extLst>
              <a:ext uri="{FF2B5EF4-FFF2-40B4-BE49-F238E27FC236}">
                <a16:creationId xmlns:a16="http://schemas.microsoft.com/office/drawing/2014/main" id="{84FBF14F-DE77-E447-8427-3CD2253600C3}"/>
              </a:ext>
            </a:extLst>
          </p:cNvPr>
          <p:cNvSpPr txBox="1">
            <a:spLocks noChangeArrowheads="1"/>
          </p:cNvSpPr>
          <p:nvPr/>
        </p:nvSpPr>
        <p:spPr bwMode="auto">
          <a:xfrm>
            <a:off x="549795" y="1745078"/>
            <a:ext cx="1552092"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Network</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Architecture</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Internet</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ATM</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ATM</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Internet</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r" defTabSz="914400" rtl="0" eaLnBrk="1" fontAlgn="auto" latinLnBrk="0" hangingPunct="1">
              <a:lnSpc>
                <a:spcPct val="100000"/>
              </a:lnSpc>
              <a:spcBef>
                <a:spcPts val="120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Internet</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0" name="Text Box 4">
            <a:extLst>
              <a:ext uri="{FF2B5EF4-FFF2-40B4-BE49-F238E27FC236}">
                <a16:creationId xmlns:a16="http://schemas.microsoft.com/office/drawing/2014/main" id="{4AA65A7D-5684-5446-97C1-4142D3B3DC32}"/>
              </a:ext>
            </a:extLst>
          </p:cNvPr>
          <p:cNvSpPr txBox="1">
            <a:spLocks noChangeArrowheads="1"/>
          </p:cNvSpPr>
          <p:nvPr/>
        </p:nvSpPr>
        <p:spPr bwMode="auto">
          <a:xfrm>
            <a:off x="2453424" y="1760576"/>
            <a:ext cx="2645518" cy="391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Service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Model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best effort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Constant Bit Rate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Available Bit Rate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Intserv</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Guaranteed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(RFC 1633</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altLang="en-US" sz="20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Diffserv</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(RFC 2475</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1" name="Text Box 5">
            <a:extLst>
              <a:ext uri="{FF2B5EF4-FFF2-40B4-BE49-F238E27FC236}">
                <a16:creationId xmlns:a16="http://schemas.microsoft.com/office/drawing/2014/main" id="{1C34DAB8-6802-8B4D-80C7-80C914B6F4A9}"/>
              </a:ext>
            </a:extLst>
          </p:cNvPr>
          <p:cNvSpPr txBox="1">
            <a:spLocks noChangeArrowheads="1"/>
          </p:cNvSpPr>
          <p:nvPr/>
        </p:nvSpPr>
        <p:spPr bwMode="auto">
          <a:xfrm>
            <a:off x="5253925" y="2071348"/>
            <a:ext cx="2137764"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Bandwidth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Constant rate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Guaranteed min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yes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possible</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2" name="Text Box 11">
            <a:extLst>
              <a:ext uri="{FF2B5EF4-FFF2-40B4-BE49-F238E27FC236}">
                <a16:creationId xmlns:a16="http://schemas.microsoft.com/office/drawing/2014/main" id="{12C01AE2-D81C-9142-9900-6735E4EC6989}"/>
              </a:ext>
            </a:extLst>
          </p:cNvPr>
          <p:cNvSpPr txBox="1">
            <a:spLocks noChangeArrowheads="1"/>
          </p:cNvSpPr>
          <p:nvPr/>
        </p:nvSpPr>
        <p:spPr bwMode="auto">
          <a:xfrm>
            <a:off x="7310368" y="2071348"/>
            <a:ext cx="1112805"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Loss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yes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yes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possibly</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3" name="Text Box 12">
            <a:extLst>
              <a:ext uri="{FF2B5EF4-FFF2-40B4-BE49-F238E27FC236}">
                <a16:creationId xmlns:a16="http://schemas.microsoft.com/office/drawing/2014/main" id="{215F45F4-0755-7644-85E6-6394DB1A3372}"/>
              </a:ext>
            </a:extLst>
          </p:cNvPr>
          <p:cNvSpPr txBox="1">
            <a:spLocks noChangeArrowheads="1"/>
          </p:cNvSpPr>
          <p:nvPr/>
        </p:nvSpPr>
        <p:spPr bwMode="auto">
          <a:xfrm>
            <a:off x="8483715" y="2080873"/>
            <a:ext cx="1112805"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Order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yes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yes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yes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possibly</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4" name="Text Box 13">
            <a:extLst>
              <a:ext uri="{FF2B5EF4-FFF2-40B4-BE49-F238E27FC236}">
                <a16:creationId xmlns:a16="http://schemas.microsoft.com/office/drawing/2014/main" id="{51E1E123-2FC9-9A4C-AB30-DF20C3EA339F}"/>
              </a:ext>
            </a:extLst>
          </p:cNvPr>
          <p:cNvSpPr txBox="1">
            <a:spLocks noChangeArrowheads="1"/>
          </p:cNvSpPr>
          <p:nvPr/>
        </p:nvSpPr>
        <p:spPr bwMode="auto">
          <a:xfrm>
            <a:off x="9712924" y="2080873"/>
            <a:ext cx="946221"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Timing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yes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yes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no</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6" name="Text Box 15">
            <a:extLst>
              <a:ext uri="{FF2B5EF4-FFF2-40B4-BE49-F238E27FC236}">
                <a16:creationId xmlns:a16="http://schemas.microsoft.com/office/drawing/2014/main" id="{479EAFF1-C146-F24F-9503-6BE4EF35EFE9}"/>
              </a:ext>
            </a:extLst>
          </p:cNvPr>
          <p:cNvSpPr txBox="1">
            <a:spLocks noChangeArrowheads="1"/>
          </p:cNvSpPr>
          <p:nvPr/>
        </p:nvSpPr>
        <p:spPr bwMode="auto">
          <a:xfrm>
            <a:off x="5778457" y="1566819"/>
            <a:ext cx="45688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Qu</a:t>
            </a:r>
            <a:r>
              <a:rPr kumimoji="0" lang="en-US" altLang="en-US" sz="20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ality</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of Service (QoS) Guarantees ?</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7" name="Line 16">
            <a:extLst>
              <a:ext uri="{FF2B5EF4-FFF2-40B4-BE49-F238E27FC236}">
                <a16:creationId xmlns:a16="http://schemas.microsoft.com/office/drawing/2014/main" id="{A7360785-A1D9-E240-8C62-5B61E714BE89}"/>
              </a:ext>
            </a:extLst>
          </p:cNvPr>
          <p:cNvSpPr>
            <a:spLocks noChangeShapeType="1"/>
          </p:cNvSpPr>
          <p:nvPr/>
        </p:nvSpPr>
        <p:spPr bwMode="auto">
          <a:xfrm flipV="1">
            <a:off x="5315919" y="2007768"/>
            <a:ext cx="5362413"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Line 19">
            <a:extLst>
              <a:ext uri="{FF2B5EF4-FFF2-40B4-BE49-F238E27FC236}">
                <a16:creationId xmlns:a16="http://schemas.microsoft.com/office/drawing/2014/main" id="{D3EFDF3E-E1B2-6442-9107-4885BC9E5F19}"/>
              </a:ext>
            </a:extLst>
          </p:cNvPr>
          <p:cNvSpPr>
            <a:spLocks noChangeShapeType="1"/>
          </p:cNvSpPr>
          <p:nvPr/>
        </p:nvSpPr>
        <p:spPr bwMode="auto">
          <a:xfrm>
            <a:off x="1070632" y="2577761"/>
            <a:ext cx="9623199"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Line 19">
            <a:extLst>
              <a:ext uri="{FF2B5EF4-FFF2-40B4-BE49-F238E27FC236}">
                <a16:creationId xmlns:a16="http://schemas.microsoft.com/office/drawing/2014/main" id="{32B4DD15-8EEC-9B42-A7A0-C871C28FD81C}"/>
              </a:ext>
            </a:extLst>
          </p:cNvPr>
          <p:cNvSpPr>
            <a:spLocks noChangeShapeType="1"/>
          </p:cNvSpPr>
          <p:nvPr/>
        </p:nvSpPr>
        <p:spPr bwMode="auto">
          <a:xfrm>
            <a:off x="1068049" y="3210609"/>
            <a:ext cx="9623199"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Line 19">
            <a:extLst>
              <a:ext uri="{FF2B5EF4-FFF2-40B4-BE49-F238E27FC236}">
                <a16:creationId xmlns:a16="http://schemas.microsoft.com/office/drawing/2014/main" id="{0C2B32CB-160C-1949-B26F-AEE112AAA5CE}"/>
              </a:ext>
            </a:extLst>
          </p:cNvPr>
          <p:cNvSpPr>
            <a:spLocks noChangeShapeType="1"/>
          </p:cNvSpPr>
          <p:nvPr/>
        </p:nvSpPr>
        <p:spPr bwMode="auto">
          <a:xfrm>
            <a:off x="1065466" y="3827958"/>
            <a:ext cx="9623199"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Line 19">
            <a:extLst>
              <a:ext uri="{FF2B5EF4-FFF2-40B4-BE49-F238E27FC236}">
                <a16:creationId xmlns:a16="http://schemas.microsoft.com/office/drawing/2014/main" id="{E012B3C4-5F72-A141-A441-ADA6CA97A556}"/>
              </a:ext>
            </a:extLst>
          </p:cNvPr>
          <p:cNvSpPr>
            <a:spLocks noChangeShapeType="1"/>
          </p:cNvSpPr>
          <p:nvPr/>
        </p:nvSpPr>
        <p:spPr bwMode="auto">
          <a:xfrm>
            <a:off x="1062883" y="4445307"/>
            <a:ext cx="9623199"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Line 19">
            <a:extLst>
              <a:ext uri="{FF2B5EF4-FFF2-40B4-BE49-F238E27FC236}">
                <a16:creationId xmlns:a16="http://schemas.microsoft.com/office/drawing/2014/main" id="{BF483ABF-DBE0-BF4B-94C9-E7D0F188F4AC}"/>
              </a:ext>
            </a:extLst>
          </p:cNvPr>
          <p:cNvSpPr>
            <a:spLocks noChangeShapeType="1"/>
          </p:cNvSpPr>
          <p:nvPr/>
        </p:nvSpPr>
        <p:spPr bwMode="auto">
          <a:xfrm>
            <a:off x="1075798" y="5217639"/>
            <a:ext cx="9623199"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Slide Number Placeholder 4">
            <a:extLst>
              <a:ext uri="{FF2B5EF4-FFF2-40B4-BE49-F238E27FC236}">
                <a16:creationId xmlns:a16="http://schemas.microsoft.com/office/drawing/2014/main" id="{34A31A66-AE43-4140-AE73-7F9488AFC116}"/>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11</a:t>
            </a:fld>
            <a:endParaRPr lang="en-US" dirty="0"/>
          </a:p>
        </p:txBody>
      </p:sp>
    </p:spTree>
    <p:extLst>
      <p:ext uri="{BB962C8B-B14F-4D97-AF65-F5344CB8AC3E}">
        <p14:creationId xmlns:p14="http://schemas.microsoft.com/office/powerpoint/2010/main" val="295485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a:xfrm>
            <a:off x="838200" y="398812"/>
            <a:ext cx="10515600" cy="894622"/>
          </a:xfrm>
        </p:spPr>
        <p:txBody>
          <a:bodyPr>
            <a:normAutofit/>
          </a:bodyPr>
          <a:lstStyle/>
          <a:p>
            <a:r>
              <a:rPr lang="en-US" sz="4800" dirty="0"/>
              <a:t>Reflections on best-effort  service:</a:t>
            </a:r>
          </a:p>
        </p:txBody>
      </p:sp>
      <p:sp>
        <p:nvSpPr>
          <p:cNvPr id="3" name="Content Placeholder 2">
            <a:extLst>
              <a:ext uri="{FF2B5EF4-FFF2-40B4-BE49-F238E27FC236}">
                <a16:creationId xmlns:a16="http://schemas.microsoft.com/office/drawing/2014/main" id="{55464CE4-E4F1-4F4A-A1DB-26BB66DC4403}"/>
              </a:ext>
            </a:extLst>
          </p:cNvPr>
          <p:cNvSpPr>
            <a:spLocks noGrp="1"/>
          </p:cNvSpPr>
          <p:nvPr>
            <p:ph sz="half" idx="1"/>
          </p:nvPr>
        </p:nvSpPr>
        <p:spPr>
          <a:xfrm>
            <a:off x="848755" y="1399565"/>
            <a:ext cx="10836967" cy="4691268"/>
          </a:xfrm>
        </p:spPr>
        <p:txBody>
          <a:bodyPr>
            <a:normAutofit/>
          </a:bodyPr>
          <a:lstStyle/>
          <a:p>
            <a:pPr>
              <a:buFont typeface="Wingdings" charset="2"/>
              <a:buChar char="§"/>
              <a:defRPr/>
            </a:pPr>
            <a:r>
              <a:rPr lang="en-US" dirty="0">
                <a:solidFill>
                  <a:srgbClr val="0013A3"/>
                </a:solidFill>
              </a:rPr>
              <a:t>simplicity of mechanism </a:t>
            </a:r>
            <a:r>
              <a:rPr lang="en-US" dirty="0"/>
              <a:t>has allowed Internet to be widely deployed adopted</a:t>
            </a:r>
          </a:p>
          <a:p>
            <a:pPr>
              <a:buFont typeface="Wingdings" charset="2"/>
              <a:buChar char="§"/>
              <a:defRPr/>
            </a:pPr>
            <a:r>
              <a:rPr lang="en-US" dirty="0"/>
              <a:t>sufficient </a:t>
            </a:r>
            <a:r>
              <a:rPr lang="en-US" dirty="0">
                <a:solidFill>
                  <a:srgbClr val="0013A3"/>
                </a:solidFill>
              </a:rPr>
              <a:t>provisioning of bandwidth</a:t>
            </a:r>
            <a:r>
              <a:rPr lang="en-US" dirty="0"/>
              <a:t> allows performance of real-time applications (e.g., interactive voice, video) to be “good enough” for “most of the time”</a:t>
            </a:r>
          </a:p>
          <a:p>
            <a:pPr>
              <a:buFont typeface="Wingdings" charset="2"/>
              <a:buChar char="§"/>
              <a:defRPr/>
            </a:pPr>
            <a:r>
              <a:rPr lang="en-US" dirty="0">
                <a:solidFill>
                  <a:srgbClr val="0013A3"/>
                </a:solidFill>
              </a:rPr>
              <a:t>replicated, application-layer distributed services </a:t>
            </a:r>
            <a:r>
              <a:rPr lang="en-US" dirty="0"/>
              <a:t>(datacenters, content distribution networks) connecting close to clients’ networks, allow services to be provided from multiple locations</a:t>
            </a:r>
          </a:p>
          <a:p>
            <a:pPr>
              <a:buFont typeface="Wingdings" charset="2"/>
              <a:buChar char="§"/>
              <a:defRPr/>
            </a:pPr>
            <a:r>
              <a:rPr lang="en-US" dirty="0"/>
              <a:t>congestion control of “elastic” services helps</a:t>
            </a:r>
          </a:p>
          <a:p>
            <a:pPr marL="130175" indent="0">
              <a:buNone/>
            </a:pPr>
            <a:endParaRPr lang="en-US" dirty="0"/>
          </a:p>
        </p:txBody>
      </p:sp>
      <p:sp>
        <p:nvSpPr>
          <p:cNvPr id="7" name="TextBox 6">
            <a:extLst>
              <a:ext uri="{FF2B5EF4-FFF2-40B4-BE49-F238E27FC236}">
                <a16:creationId xmlns:a16="http://schemas.microsoft.com/office/drawing/2014/main" id="{A62B6DB3-9428-AA4F-A9F0-FA024E48D16D}"/>
              </a:ext>
            </a:extLst>
          </p:cNvPr>
          <p:cNvSpPr txBox="1"/>
          <p:nvPr/>
        </p:nvSpPr>
        <p:spPr>
          <a:xfrm flipH="1">
            <a:off x="1131375" y="5749871"/>
            <a:ext cx="1010489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C00000"/>
                </a:solidFill>
                <a:effectLst/>
                <a:uLnTx/>
                <a:uFillTx/>
                <a:latin typeface="Calibri" panose="020F0502020204030204"/>
                <a:ea typeface="+mn-ea"/>
                <a:cs typeface="+mn-cs"/>
              </a:rPr>
              <a:t>It’s hard to argue with success of best-effort service model </a:t>
            </a:r>
          </a:p>
        </p:txBody>
      </p:sp>
      <p:sp>
        <p:nvSpPr>
          <p:cNvPr id="5" name="Slide Number Placeholder 4">
            <a:extLst>
              <a:ext uri="{FF2B5EF4-FFF2-40B4-BE49-F238E27FC236}">
                <a16:creationId xmlns:a16="http://schemas.microsoft.com/office/drawing/2014/main" id="{F7F6B907-925A-7C4B-8121-37A5FA8A6BEC}"/>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12</a:t>
            </a:fld>
            <a:endParaRPr lang="en-US" dirty="0"/>
          </a:p>
        </p:txBody>
      </p:sp>
    </p:spTree>
    <p:extLst>
      <p:ext uri="{BB962C8B-B14F-4D97-AF65-F5344CB8AC3E}">
        <p14:creationId xmlns:p14="http://schemas.microsoft.com/office/powerpoint/2010/main" val="46218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sz="4400" dirty="0">
                <a:cs typeface="Calibri" panose="020F0502020204030204" pitchFamily="34" charset="0"/>
              </a:rPr>
              <a:t>Network layer: “data plane” roadmap</a:t>
            </a:r>
            <a:endParaRPr lang="en-US" sz="4400"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570089" y="1428299"/>
            <a:ext cx="6618109" cy="5001077"/>
          </a:xfrm>
        </p:spPr>
        <p:txBody>
          <a:bodyPr>
            <a:noAutofit/>
          </a:bodyPr>
          <a:lstStyle/>
          <a:p>
            <a:pPr marL="407988" indent="-277813">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cs typeface="Arial" panose="020B0604020202020204" pitchFamily="34" charset="0"/>
              </a:rPr>
              <a:t>Network layer: overview</a:t>
            </a:r>
          </a:p>
          <a:p>
            <a:pPr lvl="1">
              <a:spcBef>
                <a:spcPts val="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data plane</a:t>
            </a:r>
          </a:p>
          <a:p>
            <a:pPr lvl="1">
              <a:spcBef>
                <a:spcPts val="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control plane</a:t>
            </a:r>
          </a:p>
          <a:p>
            <a:pPr marL="407988" indent="-277813">
              <a:spcBef>
                <a:spcPts val="600"/>
              </a:spcBef>
            </a:pPr>
            <a:r>
              <a:rPr lang="en-US" altLang="en-US" sz="3200" dirty="0">
                <a:ea typeface="ＭＳ Ｐゴシック" panose="020B0600070205080204" pitchFamily="34" charset="-128"/>
                <a:cs typeface="Arial" panose="020B0604020202020204" pitchFamily="34" charset="0"/>
              </a:rPr>
              <a:t>What</a:t>
            </a:r>
            <a:r>
              <a:rPr lang="en-US" altLang="ja-JP" sz="3200" dirty="0">
                <a:ea typeface="ＭＳ Ｐゴシック" panose="020B0600070205080204" pitchFamily="34" charset="-128"/>
                <a:cs typeface="Arial" panose="020B0604020202020204" pitchFamily="34" charset="0"/>
              </a:rPr>
              <a:t>’s inside a router</a:t>
            </a:r>
          </a:p>
          <a:p>
            <a:pPr lvl="1">
              <a:spcBef>
                <a:spcPts val="0"/>
              </a:spcBef>
            </a:pPr>
            <a:r>
              <a:rPr lang="en-US" altLang="ja-JP" sz="2800" dirty="0">
                <a:ea typeface="ＭＳ Ｐゴシック" panose="020B0600070205080204" pitchFamily="34" charset="-128"/>
                <a:cs typeface="Arial" panose="020B0604020202020204" pitchFamily="34" charset="0"/>
              </a:rPr>
              <a:t>input ports, switching, output ports</a:t>
            </a:r>
          </a:p>
          <a:p>
            <a:pPr lvl="1">
              <a:spcBef>
                <a:spcPts val="0"/>
              </a:spcBef>
            </a:pPr>
            <a:r>
              <a:rPr lang="en-US" altLang="ja-JP" sz="2800" dirty="0">
                <a:ea typeface="ＭＳ Ｐゴシック" panose="020B0600070205080204" pitchFamily="34" charset="-128"/>
                <a:cs typeface="Arial" panose="020B0604020202020204" pitchFamily="34" charset="0"/>
              </a:rPr>
              <a:t>buffer management, scheduling</a:t>
            </a:r>
          </a:p>
          <a:p>
            <a:pPr marL="407988" indent="-277813">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cs typeface="Arial" panose="020B0604020202020204" pitchFamily="34" charset="0"/>
              </a:rPr>
              <a:t>IP: the Internet Protocol</a:t>
            </a:r>
          </a:p>
          <a:p>
            <a:pPr lvl="1">
              <a:spcBef>
                <a:spcPts val="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datagram format</a:t>
            </a:r>
          </a:p>
          <a:p>
            <a:pPr lvl="1">
              <a:spcBef>
                <a:spcPts val="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addressing</a:t>
            </a:r>
          </a:p>
          <a:p>
            <a:pPr lvl="1">
              <a:spcBef>
                <a:spcPts val="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network address translation</a:t>
            </a:r>
          </a:p>
          <a:p>
            <a:pPr lvl="1">
              <a:spcBef>
                <a:spcPts val="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IPv6</a:t>
            </a:r>
          </a:p>
        </p:txBody>
      </p:sp>
      <p:pic>
        <p:nvPicPr>
          <p:cNvPr id="6" name="Picture 5" descr="A train crossing a bridge over a body of water&#10;&#10;Description automatically generated">
            <a:extLst>
              <a:ext uri="{FF2B5EF4-FFF2-40B4-BE49-F238E27FC236}">
                <a16:creationId xmlns:a16="http://schemas.microsoft.com/office/drawing/2014/main" id="{8B05C88C-8150-3A41-8E34-0D407B652F32}"/>
              </a:ext>
            </a:extLst>
          </p:cNvPr>
          <p:cNvPicPr>
            <a:picLocks noChangeAspect="1"/>
          </p:cNvPicPr>
          <p:nvPr/>
        </p:nvPicPr>
        <p:blipFill>
          <a:blip r:embed="rId3"/>
          <a:stretch>
            <a:fillRect/>
          </a:stretch>
        </p:blipFill>
        <p:spPr>
          <a:xfrm>
            <a:off x="8015288" y="1379196"/>
            <a:ext cx="3102316" cy="2326737"/>
          </a:xfrm>
          <a:prstGeom prst="rect">
            <a:avLst/>
          </a:prstGeom>
        </p:spPr>
      </p:pic>
      <p:sp>
        <p:nvSpPr>
          <p:cNvPr id="7" name="Rectangle 4">
            <a:extLst>
              <a:ext uri="{FF2B5EF4-FFF2-40B4-BE49-F238E27FC236}">
                <a16:creationId xmlns:a16="http://schemas.microsoft.com/office/drawing/2014/main" id="{F3A4FBDA-F3DE-F640-AAEE-CE557E67DD69}"/>
              </a:ext>
            </a:extLst>
          </p:cNvPr>
          <p:cNvSpPr txBox="1">
            <a:spLocks noChangeArrowheads="1"/>
          </p:cNvSpPr>
          <p:nvPr/>
        </p:nvSpPr>
        <p:spPr>
          <a:xfrm>
            <a:off x="6186488" y="4277300"/>
            <a:ext cx="6005512" cy="193776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7988" indent="-277813">
              <a:buClr>
                <a:schemeClr val="bg1">
                  <a:lumMod val="75000"/>
                </a:schemeClr>
              </a:buClr>
            </a:pPr>
            <a:r>
              <a:rPr lang="en-US" altLang="en-US" sz="3200" dirty="0">
                <a:solidFill>
                  <a:schemeClr val="bg1">
                    <a:lumMod val="75000"/>
                  </a:schemeClr>
                </a:solidFill>
                <a:ea typeface="ＭＳ Ｐゴシック" panose="020B0600070205080204" pitchFamily="34" charset="-128"/>
                <a:cs typeface="ＭＳ Ｐゴシック" panose="020B0600070205080204" pitchFamily="34" charset="-128"/>
              </a:rPr>
              <a:t>Generalized Forwarding, SDN</a:t>
            </a:r>
          </a:p>
          <a:p>
            <a:pPr lvl="1">
              <a:spcBef>
                <a:spcPts val="0"/>
              </a:spcBef>
              <a:buClr>
                <a:schemeClr val="bg1">
                  <a:lumMod val="75000"/>
                </a:schemeClr>
              </a:buClr>
            </a:pPr>
            <a:r>
              <a:rPr lang="en-US" altLang="en-US" sz="2800" dirty="0" err="1">
                <a:solidFill>
                  <a:schemeClr val="bg1">
                    <a:lumMod val="75000"/>
                  </a:schemeClr>
                </a:solidFill>
                <a:ea typeface="ＭＳ Ｐゴシック" panose="020B0600070205080204" pitchFamily="34" charset="-128"/>
              </a:rPr>
              <a:t>Match+action</a:t>
            </a:r>
            <a:endParaRPr lang="en-US" altLang="en-US" sz="2800" dirty="0">
              <a:solidFill>
                <a:schemeClr val="bg1">
                  <a:lumMod val="75000"/>
                </a:schemeClr>
              </a:solidFill>
              <a:ea typeface="ＭＳ Ｐゴシック" panose="020B0600070205080204" pitchFamily="34" charset="-128"/>
            </a:endParaRPr>
          </a:p>
          <a:p>
            <a:pPr lvl="1">
              <a:spcBef>
                <a:spcPts val="0"/>
              </a:spcBef>
              <a:buClr>
                <a:schemeClr val="bg1">
                  <a:lumMod val="75000"/>
                </a:schemeClr>
              </a:buClr>
            </a:pPr>
            <a:r>
              <a:rPr lang="en-US" altLang="en-US" sz="2800" dirty="0">
                <a:solidFill>
                  <a:schemeClr val="bg1">
                    <a:lumMod val="75000"/>
                  </a:schemeClr>
                </a:solidFill>
                <a:ea typeface="ＭＳ Ｐゴシック" panose="020B0600070205080204" pitchFamily="34" charset="-128"/>
              </a:rPr>
              <a:t>OpenFlow: </a:t>
            </a:r>
            <a:r>
              <a:rPr lang="en-US" altLang="en-US" sz="2800" dirty="0" err="1">
                <a:solidFill>
                  <a:schemeClr val="bg1">
                    <a:lumMod val="75000"/>
                  </a:schemeClr>
                </a:solidFill>
                <a:ea typeface="ＭＳ Ｐゴシック" panose="020B0600070205080204" pitchFamily="34" charset="-128"/>
              </a:rPr>
              <a:t>match+action</a:t>
            </a:r>
            <a:r>
              <a:rPr lang="en-US" altLang="en-US" sz="2800" dirty="0">
                <a:solidFill>
                  <a:schemeClr val="bg1">
                    <a:lumMod val="75000"/>
                  </a:schemeClr>
                </a:solidFill>
                <a:ea typeface="ＭＳ Ｐゴシック" panose="020B0600070205080204" pitchFamily="34" charset="-128"/>
              </a:rPr>
              <a:t> in action</a:t>
            </a:r>
          </a:p>
          <a:p>
            <a:pPr marL="407988" indent="-277813">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rPr>
              <a:t>Middleboxes</a:t>
            </a:r>
          </a:p>
          <a:p>
            <a:pPr lvl="1"/>
            <a:endParaRPr lang="en-US" altLang="en-US" dirty="0"/>
          </a:p>
        </p:txBody>
      </p:sp>
      <p:sp>
        <p:nvSpPr>
          <p:cNvPr id="8" name="Slide Number Placeholder 4">
            <a:extLst>
              <a:ext uri="{FF2B5EF4-FFF2-40B4-BE49-F238E27FC236}">
                <a16:creationId xmlns:a16="http://schemas.microsoft.com/office/drawing/2014/main" id="{F4D04E88-D653-0249-9F2C-45CB993BCE4C}"/>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13</a:t>
            </a:fld>
            <a:endParaRPr lang="en-US" dirty="0"/>
          </a:p>
        </p:txBody>
      </p:sp>
    </p:spTree>
    <p:extLst>
      <p:ext uri="{BB962C8B-B14F-4D97-AF65-F5344CB8AC3E}">
        <p14:creationId xmlns:p14="http://schemas.microsoft.com/office/powerpoint/2010/main" val="801550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a:xfrm>
            <a:off x="838200" y="398812"/>
            <a:ext cx="10515600" cy="894622"/>
          </a:xfrm>
        </p:spPr>
        <p:txBody>
          <a:bodyPr>
            <a:normAutofit/>
          </a:bodyPr>
          <a:lstStyle/>
          <a:p>
            <a:r>
              <a:rPr lang="en-US" altLang="en-US" sz="4800" dirty="0">
                <a:ea typeface="ＭＳ Ｐゴシック" panose="020B0600070205080204" pitchFamily="34" charset="-128"/>
              </a:rPr>
              <a:t>Router architecture overview</a:t>
            </a:r>
            <a:endParaRPr lang="en-US" sz="4800" dirty="0"/>
          </a:p>
        </p:txBody>
      </p:sp>
      <p:sp>
        <p:nvSpPr>
          <p:cNvPr id="62" name="Rectangle 13">
            <a:extLst>
              <a:ext uri="{FF2B5EF4-FFF2-40B4-BE49-F238E27FC236}">
                <a16:creationId xmlns:a16="http://schemas.microsoft.com/office/drawing/2014/main" id="{1FBC4707-F7A4-A94F-8160-5F9B1176127F}"/>
              </a:ext>
            </a:extLst>
          </p:cNvPr>
          <p:cNvSpPr>
            <a:spLocks noChangeArrowheads="1"/>
          </p:cNvSpPr>
          <p:nvPr/>
        </p:nvSpPr>
        <p:spPr bwMode="auto">
          <a:xfrm>
            <a:off x="874641" y="1443590"/>
            <a:ext cx="107872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ＭＳ Ｐゴシック" panose="020B0600070205080204" pitchFamily="34" charset="-128"/>
              </a:rPr>
              <a:t>high-level view of generic router architecture:</a:t>
            </a:r>
          </a:p>
        </p:txBody>
      </p:sp>
      <p:grpSp>
        <p:nvGrpSpPr>
          <p:cNvPr id="11" name="Group 60">
            <a:extLst>
              <a:ext uri="{FF2B5EF4-FFF2-40B4-BE49-F238E27FC236}">
                <a16:creationId xmlns:a16="http://schemas.microsoft.com/office/drawing/2014/main" id="{BFA21CC6-3BDD-0546-BF9B-53F12E412143}"/>
              </a:ext>
            </a:extLst>
          </p:cNvPr>
          <p:cNvGrpSpPr>
            <a:grpSpLocks/>
          </p:cNvGrpSpPr>
          <p:nvPr/>
        </p:nvGrpSpPr>
        <p:grpSpPr bwMode="auto">
          <a:xfrm>
            <a:off x="4324902" y="3466272"/>
            <a:ext cx="1609725" cy="2343150"/>
            <a:chOff x="2418" y="1882"/>
            <a:chExt cx="1014" cy="1476"/>
          </a:xfrm>
          <a:effectLst>
            <a:outerShdw blurRad="50800" dist="38100" dir="2700000" algn="tl" rotWithShape="0">
              <a:prstClr val="black">
                <a:alpha val="40000"/>
              </a:prstClr>
            </a:outerShdw>
          </a:effectLst>
        </p:grpSpPr>
        <p:sp>
          <p:nvSpPr>
            <p:cNvPr id="12" name="Rectangle 45">
              <a:extLst>
                <a:ext uri="{FF2B5EF4-FFF2-40B4-BE49-F238E27FC236}">
                  <a16:creationId xmlns:a16="http://schemas.microsoft.com/office/drawing/2014/main" id="{97E8C5CE-2986-D342-8AF6-D8B4A72B6F58}"/>
                </a:ext>
              </a:extLst>
            </p:cNvPr>
            <p:cNvSpPr>
              <a:spLocks noChangeArrowheads="1"/>
            </p:cNvSpPr>
            <p:nvPr/>
          </p:nvSpPr>
          <p:spPr bwMode="auto">
            <a:xfrm>
              <a:off x="2418" y="1882"/>
              <a:ext cx="1014" cy="1476"/>
            </a:xfrm>
            <a:prstGeom prst="rect">
              <a:avLst/>
            </a:prstGeom>
            <a:solidFill>
              <a:schemeClr val="bg1"/>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3" name="Text Box 48">
              <a:extLst>
                <a:ext uri="{FF2B5EF4-FFF2-40B4-BE49-F238E27FC236}">
                  <a16:creationId xmlns:a16="http://schemas.microsoft.com/office/drawing/2014/main" id="{62B04B43-D6DE-1643-8C5F-DAEC3D27B5B9}"/>
                </a:ext>
              </a:extLst>
            </p:cNvPr>
            <p:cNvSpPr txBox="1">
              <a:spLocks noChangeArrowheads="1"/>
            </p:cNvSpPr>
            <p:nvPr/>
          </p:nvSpPr>
          <p:spPr bwMode="auto">
            <a:xfrm>
              <a:off x="2485" y="2418"/>
              <a:ext cx="876"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high-speed </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switching</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fabric</a:t>
              </a:r>
            </a:p>
          </p:txBody>
        </p:sp>
      </p:grpSp>
      <p:grpSp>
        <p:nvGrpSpPr>
          <p:cNvPr id="3" name="Group 2">
            <a:extLst>
              <a:ext uri="{FF2B5EF4-FFF2-40B4-BE49-F238E27FC236}">
                <a16:creationId xmlns:a16="http://schemas.microsoft.com/office/drawing/2014/main" id="{3EF9895C-337A-3B44-9EA1-F8EEA976D228}"/>
              </a:ext>
            </a:extLst>
          </p:cNvPr>
          <p:cNvGrpSpPr/>
          <p:nvPr/>
        </p:nvGrpSpPr>
        <p:grpSpPr>
          <a:xfrm>
            <a:off x="4342365" y="2504247"/>
            <a:ext cx="1590675" cy="1090613"/>
            <a:chOff x="4342365" y="2504247"/>
            <a:chExt cx="1590675" cy="1090613"/>
          </a:xfrm>
        </p:grpSpPr>
        <p:sp>
          <p:nvSpPr>
            <p:cNvPr id="14" name="Rectangle 46">
              <a:extLst>
                <a:ext uri="{FF2B5EF4-FFF2-40B4-BE49-F238E27FC236}">
                  <a16:creationId xmlns:a16="http://schemas.microsoft.com/office/drawing/2014/main" id="{7302BDAC-B9C0-8949-A593-83EC0EF2D9B9}"/>
                </a:ext>
              </a:extLst>
            </p:cNvPr>
            <p:cNvSpPr>
              <a:spLocks noChangeArrowheads="1"/>
            </p:cNvSpPr>
            <p:nvPr/>
          </p:nvSpPr>
          <p:spPr bwMode="auto">
            <a:xfrm>
              <a:off x="4342365" y="2504247"/>
              <a:ext cx="1590675" cy="647700"/>
            </a:xfrm>
            <a:prstGeom prst="rect">
              <a:avLst/>
            </a:prstGeom>
            <a:solidFill>
              <a:schemeClr val="bg1"/>
            </a:solidFill>
            <a:ln w="28575">
              <a:solidFill>
                <a:srgbClr val="FF0000"/>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5" name="Text Box 47">
              <a:extLst>
                <a:ext uri="{FF2B5EF4-FFF2-40B4-BE49-F238E27FC236}">
                  <a16:creationId xmlns:a16="http://schemas.microsoft.com/office/drawing/2014/main" id="{4F3F6146-1D55-0B4C-BB98-623E05AE0524}"/>
                </a:ext>
              </a:extLst>
            </p:cNvPr>
            <p:cNvSpPr txBox="1">
              <a:spLocks noChangeArrowheads="1"/>
            </p:cNvSpPr>
            <p:nvPr/>
          </p:nvSpPr>
          <p:spPr bwMode="auto">
            <a:xfrm>
              <a:off x="4520165" y="2545522"/>
              <a:ext cx="11874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routing </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processor</a:t>
              </a:r>
            </a:p>
          </p:txBody>
        </p:sp>
        <p:sp>
          <p:nvSpPr>
            <p:cNvPr id="16" name="Line 50">
              <a:extLst>
                <a:ext uri="{FF2B5EF4-FFF2-40B4-BE49-F238E27FC236}">
                  <a16:creationId xmlns:a16="http://schemas.microsoft.com/office/drawing/2014/main" id="{73F730FD-50D6-6D47-8351-91FF553BF577}"/>
                </a:ext>
              </a:extLst>
            </p:cNvPr>
            <p:cNvSpPr>
              <a:spLocks noChangeShapeType="1"/>
            </p:cNvSpPr>
            <p:nvPr/>
          </p:nvSpPr>
          <p:spPr bwMode="auto">
            <a:xfrm>
              <a:off x="5071027" y="3023360"/>
              <a:ext cx="19050" cy="571500"/>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oup 17">
            <a:extLst>
              <a:ext uri="{FF2B5EF4-FFF2-40B4-BE49-F238E27FC236}">
                <a16:creationId xmlns:a16="http://schemas.microsoft.com/office/drawing/2014/main" id="{ACA66ED2-9041-9540-A174-B6BE809E0111}"/>
              </a:ext>
            </a:extLst>
          </p:cNvPr>
          <p:cNvGrpSpPr>
            <a:grpSpLocks/>
          </p:cNvGrpSpPr>
          <p:nvPr/>
        </p:nvGrpSpPr>
        <p:grpSpPr bwMode="auto">
          <a:xfrm>
            <a:off x="2281790" y="3480560"/>
            <a:ext cx="2033587" cy="566737"/>
            <a:chOff x="930" y="1989"/>
            <a:chExt cx="1482" cy="357"/>
          </a:xfrm>
        </p:grpSpPr>
        <p:sp>
          <p:nvSpPr>
            <p:cNvPr id="18" name="Rectangle 9">
              <a:extLst>
                <a:ext uri="{FF2B5EF4-FFF2-40B4-BE49-F238E27FC236}">
                  <a16:creationId xmlns:a16="http://schemas.microsoft.com/office/drawing/2014/main" id="{62683D12-8EE3-D54F-9142-B80DE97AA82C}"/>
                </a:ext>
              </a:extLst>
            </p:cNvPr>
            <p:cNvSpPr>
              <a:spLocks noChangeArrowheads="1"/>
            </p:cNvSpPr>
            <p:nvPr/>
          </p:nvSpPr>
          <p:spPr bwMode="auto">
            <a:xfrm>
              <a:off x="1152" y="1989"/>
              <a:ext cx="1086" cy="357"/>
            </a:xfrm>
            <a:prstGeom prst="rect">
              <a:avLst/>
            </a:prstGeom>
            <a:solidFill>
              <a:schemeClr val="bg1"/>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9" name="Rectangle 5">
              <a:extLst>
                <a:ext uri="{FF2B5EF4-FFF2-40B4-BE49-F238E27FC236}">
                  <a16:creationId xmlns:a16="http://schemas.microsoft.com/office/drawing/2014/main" id="{7C8073E8-202F-E24A-8766-ABE3BC4DC6CB}"/>
                </a:ext>
              </a:extLst>
            </p:cNvPr>
            <p:cNvSpPr>
              <a:spLocks noChangeArrowheads="1"/>
            </p:cNvSpPr>
            <p:nvPr/>
          </p:nvSpPr>
          <p:spPr bwMode="auto">
            <a:xfrm>
              <a:off x="1197" y="2089"/>
              <a:ext cx="337" cy="161"/>
            </a:xfrm>
            <a:prstGeom prst="rect">
              <a:avLst/>
            </a:prstGeom>
            <a:solidFill>
              <a:schemeClr val="bg1"/>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0" name="Rectangle 6">
              <a:extLst>
                <a:ext uri="{FF2B5EF4-FFF2-40B4-BE49-F238E27FC236}">
                  <a16:creationId xmlns:a16="http://schemas.microsoft.com/office/drawing/2014/main" id="{80E00E55-88BB-DC43-A2D7-ED792D65F56E}"/>
                </a:ext>
              </a:extLst>
            </p:cNvPr>
            <p:cNvSpPr>
              <a:spLocks noChangeArrowheads="1"/>
            </p:cNvSpPr>
            <p:nvPr/>
          </p:nvSpPr>
          <p:spPr bwMode="auto">
            <a:xfrm>
              <a:off x="1582" y="2025"/>
              <a:ext cx="273" cy="274"/>
            </a:xfrm>
            <a:prstGeom prst="rect">
              <a:avLst/>
            </a:prstGeom>
            <a:solidFill>
              <a:schemeClr val="bg1"/>
            </a:solidFill>
            <a:ln w="28575">
              <a:solidFill>
                <a:srgbClr val="3C6CD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1" name="Rectangle 8">
              <a:extLst>
                <a:ext uri="{FF2B5EF4-FFF2-40B4-BE49-F238E27FC236}">
                  <a16:creationId xmlns:a16="http://schemas.microsoft.com/office/drawing/2014/main" id="{697D85E7-E59C-2948-B89C-5F82FF5C75D9}"/>
                </a:ext>
              </a:extLst>
            </p:cNvPr>
            <p:cNvSpPr>
              <a:spLocks noChangeArrowheads="1"/>
            </p:cNvSpPr>
            <p:nvPr/>
          </p:nvSpPr>
          <p:spPr bwMode="auto">
            <a:xfrm>
              <a:off x="1904" y="2023"/>
              <a:ext cx="274" cy="274"/>
            </a:xfrm>
            <a:prstGeom prst="rect">
              <a:avLst/>
            </a:prstGeom>
            <a:solidFill>
              <a:schemeClr val="bg1"/>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2" name="Line 16">
              <a:extLst>
                <a:ext uri="{FF2B5EF4-FFF2-40B4-BE49-F238E27FC236}">
                  <a16:creationId xmlns:a16="http://schemas.microsoft.com/office/drawing/2014/main" id="{5BF71348-3208-AB4B-82A9-83B395A2F2E8}"/>
                </a:ext>
              </a:extLst>
            </p:cNvPr>
            <p:cNvSpPr>
              <a:spLocks noChangeShapeType="1"/>
            </p:cNvSpPr>
            <p:nvPr/>
          </p:nvSpPr>
          <p:spPr bwMode="auto">
            <a:xfrm>
              <a:off x="930" y="2169"/>
              <a:ext cx="148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3" name="Group 18">
            <a:extLst>
              <a:ext uri="{FF2B5EF4-FFF2-40B4-BE49-F238E27FC236}">
                <a16:creationId xmlns:a16="http://schemas.microsoft.com/office/drawing/2014/main" id="{A6176FD2-28E4-634E-B138-CE64958CCB93}"/>
              </a:ext>
            </a:extLst>
          </p:cNvPr>
          <p:cNvGrpSpPr>
            <a:grpSpLocks/>
          </p:cNvGrpSpPr>
          <p:nvPr/>
        </p:nvGrpSpPr>
        <p:grpSpPr bwMode="auto">
          <a:xfrm>
            <a:off x="2270677" y="5218872"/>
            <a:ext cx="2058988" cy="566738"/>
            <a:chOff x="930" y="1989"/>
            <a:chExt cx="1482" cy="357"/>
          </a:xfrm>
        </p:grpSpPr>
        <p:sp>
          <p:nvSpPr>
            <p:cNvPr id="24" name="Rectangle 19">
              <a:extLst>
                <a:ext uri="{FF2B5EF4-FFF2-40B4-BE49-F238E27FC236}">
                  <a16:creationId xmlns:a16="http://schemas.microsoft.com/office/drawing/2014/main" id="{B02421A2-89F9-7B4F-AD0F-B54C1097FB56}"/>
                </a:ext>
              </a:extLst>
            </p:cNvPr>
            <p:cNvSpPr>
              <a:spLocks noChangeArrowheads="1"/>
            </p:cNvSpPr>
            <p:nvPr/>
          </p:nvSpPr>
          <p:spPr bwMode="auto">
            <a:xfrm>
              <a:off x="1152" y="1989"/>
              <a:ext cx="1088" cy="357"/>
            </a:xfrm>
            <a:prstGeom prst="rect">
              <a:avLst/>
            </a:prstGeom>
            <a:solidFill>
              <a:schemeClr val="bg1"/>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5" name="Rectangle 20">
              <a:extLst>
                <a:ext uri="{FF2B5EF4-FFF2-40B4-BE49-F238E27FC236}">
                  <a16:creationId xmlns:a16="http://schemas.microsoft.com/office/drawing/2014/main" id="{F8E24AD8-D1B3-694B-BCB6-D84CE449DD07}"/>
                </a:ext>
              </a:extLst>
            </p:cNvPr>
            <p:cNvSpPr>
              <a:spLocks noChangeArrowheads="1"/>
            </p:cNvSpPr>
            <p:nvPr/>
          </p:nvSpPr>
          <p:spPr bwMode="auto">
            <a:xfrm>
              <a:off x="1197" y="2089"/>
              <a:ext cx="337" cy="161"/>
            </a:xfrm>
            <a:prstGeom prst="rect">
              <a:avLst/>
            </a:prstGeom>
            <a:solidFill>
              <a:schemeClr val="bg1"/>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6" name="Rectangle 21">
              <a:extLst>
                <a:ext uri="{FF2B5EF4-FFF2-40B4-BE49-F238E27FC236}">
                  <a16:creationId xmlns:a16="http://schemas.microsoft.com/office/drawing/2014/main" id="{EAAFBCAC-65CD-014D-AEFE-7FBAFCE9C2E1}"/>
                </a:ext>
              </a:extLst>
            </p:cNvPr>
            <p:cNvSpPr>
              <a:spLocks noChangeArrowheads="1"/>
            </p:cNvSpPr>
            <p:nvPr/>
          </p:nvSpPr>
          <p:spPr bwMode="auto">
            <a:xfrm>
              <a:off x="1582" y="2025"/>
              <a:ext cx="273" cy="274"/>
            </a:xfrm>
            <a:prstGeom prst="rect">
              <a:avLst/>
            </a:prstGeom>
            <a:solidFill>
              <a:schemeClr val="bg1"/>
            </a:solidFill>
            <a:ln w="28575">
              <a:solidFill>
                <a:srgbClr val="3C6CD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7" name="Rectangle 22">
              <a:extLst>
                <a:ext uri="{FF2B5EF4-FFF2-40B4-BE49-F238E27FC236}">
                  <a16:creationId xmlns:a16="http://schemas.microsoft.com/office/drawing/2014/main" id="{0C8D09F6-0F58-0440-9B1A-15F2687E56B2}"/>
                </a:ext>
              </a:extLst>
            </p:cNvPr>
            <p:cNvSpPr>
              <a:spLocks noChangeArrowheads="1"/>
            </p:cNvSpPr>
            <p:nvPr/>
          </p:nvSpPr>
          <p:spPr bwMode="auto">
            <a:xfrm>
              <a:off x="1904" y="2023"/>
              <a:ext cx="274" cy="274"/>
            </a:xfrm>
            <a:prstGeom prst="rect">
              <a:avLst/>
            </a:prstGeom>
            <a:solidFill>
              <a:schemeClr val="bg1"/>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8" name="Line 23">
              <a:extLst>
                <a:ext uri="{FF2B5EF4-FFF2-40B4-BE49-F238E27FC236}">
                  <a16:creationId xmlns:a16="http://schemas.microsoft.com/office/drawing/2014/main" id="{F601D68E-5FC2-E24B-9E6A-DBF25E086E34}"/>
                </a:ext>
              </a:extLst>
            </p:cNvPr>
            <p:cNvSpPr>
              <a:spLocks noChangeShapeType="1"/>
            </p:cNvSpPr>
            <p:nvPr/>
          </p:nvSpPr>
          <p:spPr bwMode="auto">
            <a:xfrm>
              <a:off x="930" y="2169"/>
              <a:ext cx="148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9" name="Group 29">
            <a:extLst>
              <a:ext uri="{FF2B5EF4-FFF2-40B4-BE49-F238E27FC236}">
                <a16:creationId xmlns:a16="http://schemas.microsoft.com/office/drawing/2014/main" id="{DBEF67F1-37BF-D74B-BCE9-505A050D61CD}"/>
              </a:ext>
            </a:extLst>
          </p:cNvPr>
          <p:cNvGrpSpPr>
            <a:grpSpLocks/>
          </p:cNvGrpSpPr>
          <p:nvPr/>
        </p:nvGrpSpPr>
        <p:grpSpPr bwMode="auto">
          <a:xfrm rot="2656396">
            <a:off x="2900915" y="4371147"/>
            <a:ext cx="546100" cy="546100"/>
            <a:chOff x="354" y="2715"/>
            <a:chExt cx="344" cy="344"/>
          </a:xfrm>
        </p:grpSpPr>
        <p:sp>
          <p:nvSpPr>
            <p:cNvPr id="30" name="Oval 25">
              <a:extLst>
                <a:ext uri="{FF2B5EF4-FFF2-40B4-BE49-F238E27FC236}">
                  <a16:creationId xmlns:a16="http://schemas.microsoft.com/office/drawing/2014/main" id="{9C112058-256F-D445-8FC7-9A99414DF354}"/>
                </a:ext>
              </a:extLst>
            </p:cNvPr>
            <p:cNvSpPr>
              <a:spLocks noChangeArrowheads="1"/>
            </p:cNvSpPr>
            <p:nvPr/>
          </p:nvSpPr>
          <p:spPr bwMode="auto">
            <a:xfrm>
              <a:off x="352" y="2715"/>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1" name="Oval 26">
              <a:extLst>
                <a:ext uri="{FF2B5EF4-FFF2-40B4-BE49-F238E27FC236}">
                  <a16:creationId xmlns:a16="http://schemas.microsoft.com/office/drawing/2014/main" id="{90D25AC5-CC8E-B54C-82BF-7D5D986999BD}"/>
                </a:ext>
              </a:extLst>
            </p:cNvPr>
            <p:cNvSpPr>
              <a:spLocks noChangeArrowheads="1"/>
            </p:cNvSpPr>
            <p:nvPr/>
          </p:nvSpPr>
          <p:spPr bwMode="auto">
            <a:xfrm>
              <a:off x="450" y="2811"/>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2" name="Oval 27">
              <a:extLst>
                <a:ext uri="{FF2B5EF4-FFF2-40B4-BE49-F238E27FC236}">
                  <a16:creationId xmlns:a16="http://schemas.microsoft.com/office/drawing/2014/main" id="{40D693B4-9136-E641-8D14-C1E0622EC370}"/>
                </a:ext>
              </a:extLst>
            </p:cNvPr>
            <p:cNvSpPr>
              <a:spLocks noChangeArrowheads="1"/>
            </p:cNvSpPr>
            <p:nvPr/>
          </p:nvSpPr>
          <p:spPr bwMode="auto">
            <a:xfrm>
              <a:off x="545" y="2907"/>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3" name="Oval 28">
              <a:extLst>
                <a:ext uri="{FF2B5EF4-FFF2-40B4-BE49-F238E27FC236}">
                  <a16:creationId xmlns:a16="http://schemas.microsoft.com/office/drawing/2014/main" id="{4775F00E-A158-F94A-972C-197213FC889E}"/>
                </a:ext>
              </a:extLst>
            </p:cNvPr>
            <p:cNvSpPr>
              <a:spLocks noChangeArrowheads="1"/>
            </p:cNvSpPr>
            <p:nvPr/>
          </p:nvSpPr>
          <p:spPr bwMode="auto">
            <a:xfrm>
              <a:off x="640" y="3003"/>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34" name="Text Box 57">
            <a:extLst>
              <a:ext uri="{FF2B5EF4-FFF2-40B4-BE49-F238E27FC236}">
                <a16:creationId xmlns:a16="http://schemas.microsoft.com/office/drawing/2014/main" id="{492AF8D2-6C5A-F547-903E-BECF47C4F8E4}"/>
              </a:ext>
            </a:extLst>
          </p:cNvPr>
          <p:cNvSpPr txBox="1">
            <a:spLocks noChangeArrowheads="1"/>
          </p:cNvSpPr>
          <p:nvPr/>
        </p:nvSpPr>
        <p:spPr bwMode="auto">
          <a:xfrm>
            <a:off x="2177015" y="5864985"/>
            <a:ext cx="191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router input ports</a:t>
            </a:r>
          </a:p>
        </p:txBody>
      </p:sp>
      <p:grpSp>
        <p:nvGrpSpPr>
          <p:cNvPr id="35" name="Group 37">
            <a:extLst>
              <a:ext uri="{FF2B5EF4-FFF2-40B4-BE49-F238E27FC236}">
                <a16:creationId xmlns:a16="http://schemas.microsoft.com/office/drawing/2014/main" id="{11CB7D7F-8B2C-554A-B4F6-07F28C5B5C9F}"/>
              </a:ext>
            </a:extLst>
          </p:cNvPr>
          <p:cNvGrpSpPr>
            <a:grpSpLocks/>
          </p:cNvGrpSpPr>
          <p:nvPr/>
        </p:nvGrpSpPr>
        <p:grpSpPr bwMode="auto">
          <a:xfrm>
            <a:off x="5882240" y="3485322"/>
            <a:ext cx="1957387" cy="566738"/>
            <a:chOff x="-51" y="2454"/>
            <a:chExt cx="1482" cy="357"/>
          </a:xfrm>
          <a:effectLst>
            <a:outerShdw blurRad="50800" dist="38100" dir="2700000" algn="tl" rotWithShape="0">
              <a:prstClr val="black">
                <a:alpha val="40000"/>
              </a:prstClr>
            </a:outerShdw>
          </a:effectLst>
        </p:grpSpPr>
        <p:grpSp>
          <p:nvGrpSpPr>
            <p:cNvPr id="36" name="Group 36">
              <a:extLst>
                <a:ext uri="{FF2B5EF4-FFF2-40B4-BE49-F238E27FC236}">
                  <a16:creationId xmlns:a16="http://schemas.microsoft.com/office/drawing/2014/main" id="{9302BD5C-3388-5F4D-8CCA-EAD2FD66ADB1}"/>
                </a:ext>
              </a:extLst>
            </p:cNvPr>
            <p:cNvGrpSpPr>
              <a:grpSpLocks/>
            </p:cNvGrpSpPr>
            <p:nvPr/>
          </p:nvGrpSpPr>
          <p:grpSpPr bwMode="auto">
            <a:xfrm flipH="1">
              <a:off x="171" y="2454"/>
              <a:ext cx="1086" cy="357"/>
              <a:chOff x="171" y="2454"/>
              <a:chExt cx="1086" cy="357"/>
            </a:xfrm>
          </p:grpSpPr>
          <p:sp>
            <p:nvSpPr>
              <p:cNvPr id="38" name="Rectangle 31">
                <a:extLst>
                  <a:ext uri="{FF2B5EF4-FFF2-40B4-BE49-F238E27FC236}">
                    <a16:creationId xmlns:a16="http://schemas.microsoft.com/office/drawing/2014/main" id="{0D459D87-1893-1743-8D5A-F323FDD3499D}"/>
                  </a:ext>
                </a:extLst>
              </p:cNvPr>
              <p:cNvSpPr>
                <a:spLocks noChangeArrowheads="1"/>
              </p:cNvSpPr>
              <p:nvPr/>
            </p:nvSpPr>
            <p:spPr bwMode="auto">
              <a:xfrm>
                <a:off x="171" y="2454"/>
                <a:ext cx="1084" cy="357"/>
              </a:xfrm>
              <a:prstGeom prst="rect">
                <a:avLst/>
              </a:prstGeom>
              <a:solidFill>
                <a:schemeClr val="bg1"/>
              </a:solidFill>
              <a:ln w="19050">
                <a:solidFill>
                  <a:srgbClr val="5F5F5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9" name="Rectangle 32">
                <a:extLst>
                  <a:ext uri="{FF2B5EF4-FFF2-40B4-BE49-F238E27FC236}">
                    <a16:creationId xmlns:a16="http://schemas.microsoft.com/office/drawing/2014/main" id="{D94682C7-1EFD-0242-B3A2-8679BFDACB44}"/>
                  </a:ext>
                </a:extLst>
              </p:cNvPr>
              <p:cNvSpPr>
                <a:spLocks noChangeArrowheads="1"/>
              </p:cNvSpPr>
              <p:nvPr/>
            </p:nvSpPr>
            <p:spPr bwMode="auto">
              <a:xfrm>
                <a:off x="216" y="2554"/>
                <a:ext cx="338" cy="161"/>
              </a:xfrm>
              <a:prstGeom prst="rect">
                <a:avLst/>
              </a:prstGeom>
              <a:solidFill>
                <a:schemeClr val="bg1"/>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0" name="Rectangle 33">
                <a:extLst>
                  <a:ext uri="{FF2B5EF4-FFF2-40B4-BE49-F238E27FC236}">
                    <a16:creationId xmlns:a16="http://schemas.microsoft.com/office/drawing/2014/main" id="{D323E676-6A0B-9D4C-A262-5DA2B4D92EB1}"/>
                  </a:ext>
                </a:extLst>
              </p:cNvPr>
              <p:cNvSpPr>
                <a:spLocks noChangeArrowheads="1"/>
              </p:cNvSpPr>
              <p:nvPr/>
            </p:nvSpPr>
            <p:spPr bwMode="auto">
              <a:xfrm>
                <a:off x="602" y="2490"/>
                <a:ext cx="274" cy="274"/>
              </a:xfrm>
              <a:prstGeom prst="rect">
                <a:avLst/>
              </a:prstGeom>
              <a:solidFill>
                <a:schemeClr val="bg1"/>
              </a:solidFill>
              <a:ln w="28575">
                <a:solidFill>
                  <a:srgbClr val="3C6CD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1" name="Rectangle 34">
                <a:extLst>
                  <a:ext uri="{FF2B5EF4-FFF2-40B4-BE49-F238E27FC236}">
                    <a16:creationId xmlns:a16="http://schemas.microsoft.com/office/drawing/2014/main" id="{DE45BAF9-F85F-CE49-B15E-73BB262FDBEB}"/>
                  </a:ext>
                </a:extLst>
              </p:cNvPr>
              <p:cNvSpPr>
                <a:spLocks noChangeArrowheads="1"/>
              </p:cNvSpPr>
              <p:nvPr/>
            </p:nvSpPr>
            <p:spPr bwMode="auto">
              <a:xfrm>
                <a:off x="921" y="2488"/>
                <a:ext cx="274" cy="274"/>
              </a:xfrm>
              <a:prstGeom prst="rect">
                <a:avLst/>
              </a:prstGeom>
              <a:solidFill>
                <a:schemeClr val="bg1"/>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37" name="Line 35">
              <a:extLst>
                <a:ext uri="{FF2B5EF4-FFF2-40B4-BE49-F238E27FC236}">
                  <a16:creationId xmlns:a16="http://schemas.microsoft.com/office/drawing/2014/main" id="{63958D1A-98FE-AF43-AC11-DB72B9D9C0BC}"/>
                </a:ext>
              </a:extLst>
            </p:cNvPr>
            <p:cNvSpPr>
              <a:spLocks noChangeShapeType="1"/>
            </p:cNvSpPr>
            <p:nvPr/>
          </p:nvSpPr>
          <p:spPr bwMode="auto">
            <a:xfrm>
              <a:off x="-51" y="2634"/>
              <a:ext cx="148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2" name="Group 38">
            <a:extLst>
              <a:ext uri="{FF2B5EF4-FFF2-40B4-BE49-F238E27FC236}">
                <a16:creationId xmlns:a16="http://schemas.microsoft.com/office/drawing/2014/main" id="{5D8C710B-718F-D647-B17E-DF34372005AC}"/>
              </a:ext>
            </a:extLst>
          </p:cNvPr>
          <p:cNvGrpSpPr>
            <a:grpSpLocks/>
          </p:cNvGrpSpPr>
          <p:nvPr/>
        </p:nvGrpSpPr>
        <p:grpSpPr bwMode="auto">
          <a:xfrm>
            <a:off x="5901290" y="5218872"/>
            <a:ext cx="2011362" cy="566738"/>
            <a:chOff x="-51" y="2454"/>
            <a:chExt cx="1482" cy="357"/>
          </a:xfrm>
        </p:grpSpPr>
        <p:grpSp>
          <p:nvGrpSpPr>
            <p:cNvPr id="43" name="Group 39">
              <a:extLst>
                <a:ext uri="{FF2B5EF4-FFF2-40B4-BE49-F238E27FC236}">
                  <a16:creationId xmlns:a16="http://schemas.microsoft.com/office/drawing/2014/main" id="{EC854885-69FE-4244-BF93-8BB2F7786F85}"/>
                </a:ext>
              </a:extLst>
            </p:cNvPr>
            <p:cNvGrpSpPr>
              <a:grpSpLocks/>
            </p:cNvGrpSpPr>
            <p:nvPr/>
          </p:nvGrpSpPr>
          <p:grpSpPr bwMode="auto">
            <a:xfrm flipH="1">
              <a:off x="171" y="2454"/>
              <a:ext cx="1086" cy="357"/>
              <a:chOff x="171" y="2454"/>
              <a:chExt cx="1086" cy="357"/>
            </a:xfrm>
          </p:grpSpPr>
          <p:sp>
            <p:nvSpPr>
              <p:cNvPr id="45" name="Rectangle 40">
                <a:extLst>
                  <a:ext uri="{FF2B5EF4-FFF2-40B4-BE49-F238E27FC236}">
                    <a16:creationId xmlns:a16="http://schemas.microsoft.com/office/drawing/2014/main" id="{31148FFC-88E2-8643-8EDC-EE4624168153}"/>
                  </a:ext>
                </a:extLst>
              </p:cNvPr>
              <p:cNvSpPr>
                <a:spLocks noChangeArrowheads="1"/>
              </p:cNvSpPr>
              <p:nvPr/>
            </p:nvSpPr>
            <p:spPr bwMode="auto">
              <a:xfrm>
                <a:off x="171" y="2454"/>
                <a:ext cx="1084" cy="357"/>
              </a:xfrm>
              <a:prstGeom prst="rect">
                <a:avLst/>
              </a:prstGeom>
              <a:solidFill>
                <a:schemeClr val="bg1"/>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6" name="Rectangle 41">
                <a:extLst>
                  <a:ext uri="{FF2B5EF4-FFF2-40B4-BE49-F238E27FC236}">
                    <a16:creationId xmlns:a16="http://schemas.microsoft.com/office/drawing/2014/main" id="{682A9F8F-8723-874E-BB4D-B2BB08BC7357}"/>
                  </a:ext>
                </a:extLst>
              </p:cNvPr>
              <p:cNvSpPr>
                <a:spLocks noChangeArrowheads="1"/>
              </p:cNvSpPr>
              <p:nvPr/>
            </p:nvSpPr>
            <p:spPr bwMode="auto">
              <a:xfrm>
                <a:off x="216" y="2554"/>
                <a:ext cx="337" cy="161"/>
              </a:xfrm>
              <a:prstGeom prst="rect">
                <a:avLst/>
              </a:prstGeom>
              <a:solidFill>
                <a:schemeClr val="bg1"/>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7" name="Rectangle 42">
                <a:extLst>
                  <a:ext uri="{FF2B5EF4-FFF2-40B4-BE49-F238E27FC236}">
                    <a16:creationId xmlns:a16="http://schemas.microsoft.com/office/drawing/2014/main" id="{E9D99F85-7DA2-B94F-9793-067BFD27650F}"/>
                  </a:ext>
                </a:extLst>
              </p:cNvPr>
              <p:cNvSpPr>
                <a:spLocks noChangeArrowheads="1"/>
              </p:cNvSpPr>
              <p:nvPr/>
            </p:nvSpPr>
            <p:spPr bwMode="auto">
              <a:xfrm>
                <a:off x="602" y="2490"/>
                <a:ext cx="274" cy="274"/>
              </a:xfrm>
              <a:prstGeom prst="rect">
                <a:avLst/>
              </a:prstGeom>
              <a:solidFill>
                <a:schemeClr val="bg1"/>
              </a:solidFill>
              <a:ln w="28575">
                <a:solidFill>
                  <a:srgbClr val="3C6CD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8" name="Rectangle 43">
                <a:extLst>
                  <a:ext uri="{FF2B5EF4-FFF2-40B4-BE49-F238E27FC236}">
                    <a16:creationId xmlns:a16="http://schemas.microsoft.com/office/drawing/2014/main" id="{79592419-CEB4-124B-A09B-CF67F5F2A477}"/>
                  </a:ext>
                </a:extLst>
              </p:cNvPr>
              <p:cNvSpPr>
                <a:spLocks noChangeArrowheads="1"/>
              </p:cNvSpPr>
              <p:nvPr/>
            </p:nvSpPr>
            <p:spPr bwMode="auto">
              <a:xfrm>
                <a:off x="923" y="2488"/>
                <a:ext cx="274" cy="274"/>
              </a:xfrm>
              <a:prstGeom prst="rect">
                <a:avLst/>
              </a:prstGeom>
              <a:solidFill>
                <a:schemeClr val="bg1"/>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44" name="Line 44">
              <a:extLst>
                <a:ext uri="{FF2B5EF4-FFF2-40B4-BE49-F238E27FC236}">
                  <a16:creationId xmlns:a16="http://schemas.microsoft.com/office/drawing/2014/main" id="{CBC3FC3D-F764-0047-9677-FB9B8EAAFE5C}"/>
                </a:ext>
              </a:extLst>
            </p:cNvPr>
            <p:cNvSpPr>
              <a:spLocks noChangeShapeType="1"/>
            </p:cNvSpPr>
            <p:nvPr/>
          </p:nvSpPr>
          <p:spPr bwMode="auto">
            <a:xfrm>
              <a:off x="-51" y="2634"/>
              <a:ext cx="148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9" name="Group 51">
            <a:extLst>
              <a:ext uri="{FF2B5EF4-FFF2-40B4-BE49-F238E27FC236}">
                <a16:creationId xmlns:a16="http://schemas.microsoft.com/office/drawing/2014/main" id="{0063545A-31FC-8D42-B9F6-52805867B567}"/>
              </a:ext>
            </a:extLst>
          </p:cNvPr>
          <p:cNvGrpSpPr>
            <a:grpSpLocks/>
          </p:cNvGrpSpPr>
          <p:nvPr/>
        </p:nvGrpSpPr>
        <p:grpSpPr bwMode="auto">
          <a:xfrm rot="2656396">
            <a:off x="6768065" y="4361622"/>
            <a:ext cx="546100" cy="546100"/>
            <a:chOff x="354" y="2715"/>
            <a:chExt cx="344" cy="344"/>
          </a:xfrm>
        </p:grpSpPr>
        <p:sp>
          <p:nvSpPr>
            <p:cNvPr id="50" name="Oval 52">
              <a:extLst>
                <a:ext uri="{FF2B5EF4-FFF2-40B4-BE49-F238E27FC236}">
                  <a16:creationId xmlns:a16="http://schemas.microsoft.com/office/drawing/2014/main" id="{83BE4773-3E63-524C-AD59-033C9E4302BB}"/>
                </a:ext>
              </a:extLst>
            </p:cNvPr>
            <p:cNvSpPr>
              <a:spLocks noChangeArrowheads="1"/>
            </p:cNvSpPr>
            <p:nvPr/>
          </p:nvSpPr>
          <p:spPr bwMode="auto">
            <a:xfrm>
              <a:off x="352" y="2715"/>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1" name="Oval 53">
              <a:extLst>
                <a:ext uri="{FF2B5EF4-FFF2-40B4-BE49-F238E27FC236}">
                  <a16:creationId xmlns:a16="http://schemas.microsoft.com/office/drawing/2014/main" id="{F45E0C4D-B738-5E42-99B7-C0253D1ECBDD}"/>
                </a:ext>
              </a:extLst>
            </p:cNvPr>
            <p:cNvSpPr>
              <a:spLocks noChangeArrowheads="1"/>
            </p:cNvSpPr>
            <p:nvPr/>
          </p:nvSpPr>
          <p:spPr bwMode="auto">
            <a:xfrm>
              <a:off x="450" y="2811"/>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2" name="Oval 54">
              <a:extLst>
                <a:ext uri="{FF2B5EF4-FFF2-40B4-BE49-F238E27FC236}">
                  <a16:creationId xmlns:a16="http://schemas.microsoft.com/office/drawing/2014/main" id="{2BD06A3F-4F96-8948-8417-90216E36CC2D}"/>
                </a:ext>
              </a:extLst>
            </p:cNvPr>
            <p:cNvSpPr>
              <a:spLocks noChangeArrowheads="1"/>
            </p:cNvSpPr>
            <p:nvPr/>
          </p:nvSpPr>
          <p:spPr bwMode="auto">
            <a:xfrm>
              <a:off x="545" y="2907"/>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3" name="Oval 55">
              <a:extLst>
                <a:ext uri="{FF2B5EF4-FFF2-40B4-BE49-F238E27FC236}">
                  <a16:creationId xmlns:a16="http://schemas.microsoft.com/office/drawing/2014/main" id="{6A51F44D-8E0B-DD44-A2B0-5A5743630F7B}"/>
                </a:ext>
              </a:extLst>
            </p:cNvPr>
            <p:cNvSpPr>
              <a:spLocks noChangeArrowheads="1"/>
            </p:cNvSpPr>
            <p:nvPr/>
          </p:nvSpPr>
          <p:spPr bwMode="auto">
            <a:xfrm>
              <a:off x="640" y="3003"/>
              <a:ext cx="56" cy="56"/>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54" name="Text Box 58">
            <a:extLst>
              <a:ext uri="{FF2B5EF4-FFF2-40B4-BE49-F238E27FC236}">
                <a16:creationId xmlns:a16="http://schemas.microsoft.com/office/drawing/2014/main" id="{8536AB41-BBDA-6A40-9786-A1757F6328E5}"/>
              </a:ext>
            </a:extLst>
          </p:cNvPr>
          <p:cNvSpPr txBox="1">
            <a:spLocks noChangeArrowheads="1"/>
          </p:cNvSpPr>
          <p:nvPr/>
        </p:nvSpPr>
        <p:spPr bwMode="auto">
          <a:xfrm>
            <a:off x="6201327" y="5906260"/>
            <a:ext cx="2051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router output ports</a:t>
            </a:r>
          </a:p>
        </p:txBody>
      </p:sp>
      <p:cxnSp>
        <p:nvCxnSpPr>
          <p:cNvPr id="55" name="Straight Connector 54">
            <a:extLst>
              <a:ext uri="{FF2B5EF4-FFF2-40B4-BE49-F238E27FC236}">
                <a16:creationId xmlns:a16="http://schemas.microsoft.com/office/drawing/2014/main" id="{EDEF025D-D161-0845-8BA8-D19B1861EEDE}"/>
              </a:ext>
            </a:extLst>
          </p:cNvPr>
          <p:cNvCxnSpPr>
            <a:cxnSpLocks noChangeShapeType="1"/>
          </p:cNvCxnSpPr>
          <p:nvPr/>
        </p:nvCxnSpPr>
        <p:spPr bwMode="auto">
          <a:xfrm>
            <a:off x="2270677" y="3275772"/>
            <a:ext cx="7802563" cy="127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56" name="TextBox 55">
            <a:extLst>
              <a:ext uri="{FF2B5EF4-FFF2-40B4-BE49-F238E27FC236}">
                <a16:creationId xmlns:a16="http://schemas.microsoft.com/office/drawing/2014/main" id="{BAC350F1-2A41-2C4D-A74E-E12FE3300314}"/>
              </a:ext>
            </a:extLst>
          </p:cNvPr>
          <p:cNvSpPr txBox="1">
            <a:spLocks noChangeArrowheads="1"/>
          </p:cNvSpPr>
          <p:nvPr/>
        </p:nvSpPr>
        <p:spPr bwMode="auto">
          <a:xfrm>
            <a:off x="8177765" y="3312285"/>
            <a:ext cx="21859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1"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forwarding data plane  </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(hardware) operates in nanosecond timeframe</a:t>
            </a:r>
          </a:p>
        </p:txBody>
      </p:sp>
      <p:sp>
        <p:nvSpPr>
          <p:cNvPr id="57" name="Rectangle 56">
            <a:extLst>
              <a:ext uri="{FF2B5EF4-FFF2-40B4-BE49-F238E27FC236}">
                <a16:creationId xmlns:a16="http://schemas.microsoft.com/office/drawing/2014/main" id="{9E496939-D5D8-314E-A293-36FDE55B110E}"/>
              </a:ext>
            </a:extLst>
          </p:cNvPr>
          <p:cNvSpPr>
            <a:spLocks noChangeArrowheads="1"/>
          </p:cNvSpPr>
          <p:nvPr/>
        </p:nvSpPr>
        <p:spPr bwMode="auto">
          <a:xfrm>
            <a:off x="7490377" y="2208972"/>
            <a:ext cx="28797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1" u="none" strike="noStrike" kern="1200" cap="none" spc="0" normalizeH="0" baseline="0" noProof="0">
                <a:ln>
                  <a:noFill/>
                </a:ln>
                <a:solidFill>
                  <a:srgbClr val="CC0000"/>
                </a:solidFill>
                <a:effectLst/>
                <a:uLnTx/>
                <a:uFillTx/>
                <a:latin typeface="Arial" panose="020B0604020202020204" pitchFamily="34" charset="0"/>
                <a:ea typeface="ＭＳ Ｐゴシック" panose="020B0600070205080204" pitchFamily="34" charset="-128"/>
                <a:cs typeface="+mn-cs"/>
              </a:rPr>
              <a:t>routing, management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1" u="none" strike="noStrike" kern="1200" cap="none" spc="0" normalizeH="0" baseline="0" noProof="0">
                <a:ln>
                  <a:noFill/>
                </a:ln>
                <a:solidFill>
                  <a:srgbClr val="CC0000"/>
                </a:solidFill>
                <a:effectLst/>
                <a:uLnTx/>
                <a:uFillTx/>
                <a:latin typeface="Arial" panose="020B0604020202020204" pitchFamily="34" charset="0"/>
                <a:ea typeface="ＭＳ Ｐゴシック" panose="020B0600070205080204" pitchFamily="34" charset="-128"/>
                <a:cs typeface="+mn-cs"/>
              </a:rPr>
              <a:t>control plane </a:t>
            </a: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(software)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operates in millisecond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time frame</a:t>
            </a:r>
          </a:p>
        </p:txBody>
      </p:sp>
      <p:sp>
        <p:nvSpPr>
          <p:cNvPr id="58" name="Freeform 10">
            <a:extLst>
              <a:ext uri="{FF2B5EF4-FFF2-40B4-BE49-F238E27FC236}">
                <a16:creationId xmlns:a16="http://schemas.microsoft.com/office/drawing/2014/main" id="{9563B337-045C-B84E-ADB0-A5D36720825E}"/>
              </a:ext>
            </a:extLst>
          </p:cNvPr>
          <p:cNvSpPr>
            <a:spLocks/>
          </p:cNvSpPr>
          <p:nvPr/>
        </p:nvSpPr>
        <p:spPr bwMode="auto">
          <a:xfrm>
            <a:off x="3735940" y="2799522"/>
            <a:ext cx="512762" cy="73025"/>
          </a:xfrm>
          <a:custGeom>
            <a:avLst/>
            <a:gdLst>
              <a:gd name="T0" fmla="*/ 487003 w 512919"/>
              <a:gd name="T1" fmla="*/ 70891 h 73266"/>
              <a:gd name="T2" fmla="*/ 511349 w 512919"/>
              <a:gd name="T3" fmla="*/ 0 h 73266"/>
              <a:gd name="T4" fmla="*/ 146098 w 512919"/>
              <a:gd name="T5" fmla="*/ 11815 h 73266"/>
              <a:gd name="T6" fmla="*/ 97399 w 512919"/>
              <a:gd name="T7" fmla="*/ 23630 h 73266"/>
              <a:gd name="T8" fmla="*/ 0 w 512919"/>
              <a:gd name="T9" fmla="*/ 11815 h 73266"/>
              <a:gd name="T10" fmla="*/ 0 w 512919"/>
              <a:gd name="T11" fmla="*/ 11815 h 73266"/>
              <a:gd name="T12" fmla="*/ 511349 w 512919"/>
              <a:gd name="T13" fmla="*/ 11815 h 73266"/>
              <a:gd name="T14" fmla="*/ 0 60000 65536"/>
              <a:gd name="T15" fmla="*/ 0 60000 65536"/>
              <a:gd name="T16" fmla="*/ 0 60000 65536"/>
              <a:gd name="T17" fmla="*/ 0 60000 65536"/>
              <a:gd name="T18" fmla="*/ 0 60000 65536"/>
              <a:gd name="T19" fmla="*/ 0 60000 65536"/>
              <a:gd name="T20" fmla="*/ 0 60000 65536"/>
              <a:gd name="T21" fmla="*/ 0 w 512919"/>
              <a:gd name="T22" fmla="*/ 0 h 73266"/>
              <a:gd name="T23" fmla="*/ 512919 w 512919"/>
              <a:gd name="T24" fmla="*/ 73266 h 732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2919" h="73266">
                <a:moveTo>
                  <a:pt x="488494" y="73266"/>
                </a:moveTo>
                <a:lnTo>
                  <a:pt x="512919" y="0"/>
                </a:lnTo>
                <a:cubicBezTo>
                  <a:pt x="390795" y="4070"/>
                  <a:pt x="268529" y="5036"/>
                  <a:pt x="146548" y="12211"/>
                </a:cubicBezTo>
                <a:cubicBezTo>
                  <a:pt x="129793" y="13196"/>
                  <a:pt x="114483" y="24422"/>
                  <a:pt x="97699" y="24422"/>
                </a:cubicBezTo>
                <a:cubicBezTo>
                  <a:pt x="64879" y="24422"/>
                  <a:pt x="0" y="12211"/>
                  <a:pt x="0" y="12211"/>
                </a:cubicBezTo>
                <a:lnTo>
                  <a:pt x="512919" y="122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9" name="Elbow Connector 58">
            <a:extLst>
              <a:ext uri="{FF2B5EF4-FFF2-40B4-BE49-F238E27FC236}">
                <a16:creationId xmlns:a16="http://schemas.microsoft.com/office/drawing/2014/main" id="{3E124150-F33F-0C46-842C-F5427C1367BD}"/>
              </a:ext>
            </a:extLst>
          </p:cNvPr>
          <p:cNvCxnSpPr>
            <a:cxnSpLocks noChangeShapeType="1"/>
            <a:endCxn id="27" idx="0"/>
          </p:cNvCxnSpPr>
          <p:nvPr/>
        </p:nvCxnSpPr>
        <p:spPr bwMode="auto">
          <a:xfrm rot="5400000">
            <a:off x="2752483" y="3862354"/>
            <a:ext cx="2473325" cy="347662"/>
          </a:xfrm>
          <a:prstGeom prst="bentConnector3">
            <a:avLst>
              <a:gd name="adj1" fmla="val -60"/>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60" name="Slide Number Placeholder 4">
            <a:extLst>
              <a:ext uri="{FF2B5EF4-FFF2-40B4-BE49-F238E27FC236}">
                <a16:creationId xmlns:a16="http://schemas.microsoft.com/office/drawing/2014/main" id="{31F0B563-E3B7-434E-9C41-6F0D5BC32A12}"/>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14</a:t>
            </a:fld>
            <a:endParaRPr lang="en-US" dirty="0"/>
          </a:p>
        </p:txBody>
      </p:sp>
    </p:spTree>
    <p:extLst>
      <p:ext uri="{BB962C8B-B14F-4D97-AF65-F5344CB8AC3E}">
        <p14:creationId xmlns:p14="http://schemas.microsoft.com/office/powerpoint/2010/main" val="243776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dissolve">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dissolve">
                                      <p:cBhvr>
                                        <p:cTn id="22" dur="500"/>
                                        <p:tgtEl>
                                          <p:spTgt spid="5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dissolve">
                                      <p:cBhvr>
                                        <p:cTn id="25" dur="500"/>
                                        <p:tgtEl>
                                          <p:spTgt spid="57"/>
                                        </p:tgtEl>
                                      </p:cBhvr>
                                    </p:animEffect>
                                  </p:childTnLst>
                                </p:cTn>
                              </p:par>
                              <p:par>
                                <p:cTn id="26" presetID="9" presetClass="entr" presetSubtype="0" fill="hold"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dissolve">
                                      <p:cBhvr>
                                        <p:cTn id="2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a:xfrm>
            <a:off x="838200" y="398812"/>
            <a:ext cx="10515600" cy="894622"/>
          </a:xfrm>
        </p:spPr>
        <p:txBody>
          <a:bodyPr>
            <a:normAutofit/>
          </a:bodyPr>
          <a:lstStyle/>
          <a:p>
            <a:r>
              <a:rPr lang="en-US" altLang="en-US" sz="4800" dirty="0">
                <a:ea typeface="ＭＳ Ｐゴシック" panose="020B0600070205080204" pitchFamily="34" charset="-128"/>
              </a:rPr>
              <a:t>Input port functions</a:t>
            </a:r>
            <a:endParaRPr lang="en-US" sz="4800" dirty="0"/>
          </a:p>
        </p:txBody>
      </p:sp>
      <p:sp>
        <p:nvSpPr>
          <p:cNvPr id="91" name="Rectangle 12">
            <a:extLst>
              <a:ext uri="{FF2B5EF4-FFF2-40B4-BE49-F238E27FC236}">
                <a16:creationId xmlns:a16="http://schemas.microsoft.com/office/drawing/2014/main" id="{C1168DD7-29CD-D740-BA24-DFE4997DEAF2}"/>
              </a:ext>
            </a:extLst>
          </p:cNvPr>
          <p:cNvSpPr>
            <a:spLocks noChangeArrowheads="1"/>
          </p:cNvSpPr>
          <p:nvPr/>
        </p:nvSpPr>
        <p:spPr bwMode="auto">
          <a:xfrm>
            <a:off x="2275508" y="1518548"/>
            <a:ext cx="4568825" cy="1836737"/>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5" name="Line 16">
            <a:extLst>
              <a:ext uri="{FF2B5EF4-FFF2-40B4-BE49-F238E27FC236}">
                <a16:creationId xmlns:a16="http://schemas.microsoft.com/office/drawing/2014/main" id="{273874E2-0AAC-C144-B2A5-D7EF20CCA17E}"/>
              </a:ext>
            </a:extLst>
          </p:cNvPr>
          <p:cNvSpPr>
            <a:spLocks noChangeShapeType="1"/>
          </p:cNvSpPr>
          <p:nvPr/>
        </p:nvSpPr>
        <p:spPr bwMode="auto">
          <a:xfrm>
            <a:off x="1999283" y="2444060"/>
            <a:ext cx="423863"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8" name="Line 32">
            <a:extLst>
              <a:ext uri="{FF2B5EF4-FFF2-40B4-BE49-F238E27FC236}">
                <a16:creationId xmlns:a16="http://schemas.microsoft.com/office/drawing/2014/main" id="{13983755-8FAE-1741-9303-C0E4E248C694}"/>
              </a:ext>
            </a:extLst>
          </p:cNvPr>
          <p:cNvSpPr>
            <a:spLocks noChangeShapeType="1"/>
          </p:cNvSpPr>
          <p:nvPr/>
        </p:nvSpPr>
        <p:spPr bwMode="auto">
          <a:xfrm flipV="1">
            <a:off x="6601446" y="2421835"/>
            <a:ext cx="736600" cy="158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4" name="Line 45">
            <a:extLst>
              <a:ext uri="{FF2B5EF4-FFF2-40B4-BE49-F238E27FC236}">
                <a16:creationId xmlns:a16="http://schemas.microsoft.com/office/drawing/2014/main" id="{C28D9927-E6BA-644D-AEC8-2218FA4AE8E5}"/>
              </a:ext>
            </a:extLst>
          </p:cNvPr>
          <p:cNvSpPr>
            <a:spLocks noChangeShapeType="1"/>
          </p:cNvSpPr>
          <p:nvPr/>
        </p:nvSpPr>
        <p:spPr bwMode="auto">
          <a:xfrm>
            <a:off x="7326933" y="902598"/>
            <a:ext cx="11113" cy="2865437"/>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5" name="Rectangle 46">
            <a:extLst>
              <a:ext uri="{FF2B5EF4-FFF2-40B4-BE49-F238E27FC236}">
                <a16:creationId xmlns:a16="http://schemas.microsoft.com/office/drawing/2014/main" id="{60DADEEF-0CD4-B448-8A66-E2060FA8C8D0}"/>
              </a:ext>
            </a:extLst>
          </p:cNvPr>
          <p:cNvSpPr>
            <a:spLocks noChangeArrowheads="1"/>
          </p:cNvSpPr>
          <p:nvPr/>
        </p:nvSpPr>
        <p:spPr bwMode="auto">
          <a:xfrm>
            <a:off x="7419008" y="2031310"/>
            <a:ext cx="1055688" cy="828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switch</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fabric</a:t>
            </a:r>
          </a:p>
        </p:txBody>
      </p:sp>
      <p:grpSp>
        <p:nvGrpSpPr>
          <p:cNvPr id="3" name="Group 2">
            <a:extLst>
              <a:ext uri="{FF2B5EF4-FFF2-40B4-BE49-F238E27FC236}">
                <a16:creationId xmlns:a16="http://schemas.microsoft.com/office/drawing/2014/main" id="{67F3BF66-FCD5-DF4D-990A-B26733B57152}"/>
              </a:ext>
            </a:extLst>
          </p:cNvPr>
          <p:cNvGrpSpPr/>
          <p:nvPr/>
        </p:nvGrpSpPr>
        <p:grpSpPr>
          <a:xfrm>
            <a:off x="258938" y="2032898"/>
            <a:ext cx="3589783" cy="2064484"/>
            <a:chOff x="258938" y="2032898"/>
            <a:chExt cx="3589783" cy="2064484"/>
          </a:xfrm>
        </p:grpSpPr>
        <p:sp>
          <p:nvSpPr>
            <p:cNvPr id="92" name="Rectangle 13">
              <a:extLst>
                <a:ext uri="{FF2B5EF4-FFF2-40B4-BE49-F238E27FC236}">
                  <a16:creationId xmlns:a16="http://schemas.microsoft.com/office/drawing/2014/main" id="{FA527A42-DFE8-B84B-AE0F-B6C04FC91BDC}"/>
                </a:ext>
              </a:extLst>
            </p:cNvPr>
            <p:cNvSpPr>
              <a:spLocks noChangeArrowheads="1"/>
            </p:cNvSpPr>
            <p:nvPr/>
          </p:nvSpPr>
          <p:spPr bwMode="auto">
            <a:xfrm>
              <a:off x="2431083" y="2032898"/>
              <a:ext cx="1417638" cy="828675"/>
            </a:xfrm>
            <a:prstGeom prst="rect">
              <a:avLst/>
            </a:prstGeom>
            <a:solidFill>
              <a:srgbClr val="FFFFFF"/>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line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termination</a:t>
              </a:r>
            </a:p>
          </p:txBody>
        </p:sp>
        <p:sp>
          <p:nvSpPr>
            <p:cNvPr id="102" name="Text Box 5">
              <a:extLst>
                <a:ext uri="{FF2B5EF4-FFF2-40B4-BE49-F238E27FC236}">
                  <a16:creationId xmlns:a16="http://schemas.microsoft.com/office/drawing/2014/main" id="{CF874965-76FC-A440-815F-5C111BA47DB4}"/>
                </a:ext>
              </a:extLst>
            </p:cNvPr>
            <p:cNvSpPr txBox="1">
              <a:spLocks noChangeArrowheads="1"/>
            </p:cNvSpPr>
            <p:nvPr/>
          </p:nvSpPr>
          <p:spPr bwMode="auto">
            <a:xfrm>
              <a:off x="258938" y="3266385"/>
              <a:ext cx="24753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physical layer:</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bit-level reception</a:t>
              </a:r>
              <a:endPar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16" name="Line 58">
              <a:extLst>
                <a:ext uri="{FF2B5EF4-FFF2-40B4-BE49-F238E27FC236}">
                  <a16:creationId xmlns:a16="http://schemas.microsoft.com/office/drawing/2014/main" id="{4B5F466A-2158-BD4D-B0D3-450398480C2C}"/>
                </a:ext>
              </a:extLst>
            </p:cNvPr>
            <p:cNvSpPr>
              <a:spLocks noChangeShapeType="1"/>
            </p:cNvSpPr>
            <p:nvPr/>
          </p:nvSpPr>
          <p:spPr bwMode="auto">
            <a:xfrm flipV="1">
              <a:off x="2743821" y="2955235"/>
              <a:ext cx="446087" cy="490538"/>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7" name="Group 6">
            <a:extLst>
              <a:ext uri="{FF2B5EF4-FFF2-40B4-BE49-F238E27FC236}">
                <a16:creationId xmlns:a16="http://schemas.microsoft.com/office/drawing/2014/main" id="{6BA40969-3F14-3A45-97E9-4D81F9F1D53C}"/>
              </a:ext>
            </a:extLst>
          </p:cNvPr>
          <p:cNvGrpSpPr/>
          <p:nvPr/>
        </p:nvGrpSpPr>
        <p:grpSpPr>
          <a:xfrm>
            <a:off x="871146" y="1664528"/>
            <a:ext cx="4336475" cy="3729630"/>
            <a:chOff x="871146" y="1664528"/>
            <a:chExt cx="4336475" cy="3729630"/>
          </a:xfrm>
        </p:grpSpPr>
        <p:sp>
          <p:nvSpPr>
            <p:cNvPr id="99" name="Rectangle 33">
              <a:extLst>
                <a:ext uri="{FF2B5EF4-FFF2-40B4-BE49-F238E27FC236}">
                  <a16:creationId xmlns:a16="http://schemas.microsoft.com/office/drawing/2014/main" id="{C0248889-95B0-8647-AC13-2A31FDECF3DD}"/>
                </a:ext>
              </a:extLst>
            </p:cNvPr>
            <p:cNvSpPr>
              <a:spLocks noChangeArrowheads="1"/>
            </p:cNvSpPr>
            <p:nvPr/>
          </p:nvSpPr>
          <p:spPr bwMode="auto">
            <a:xfrm>
              <a:off x="4114937" y="1947588"/>
              <a:ext cx="1055688" cy="828675"/>
            </a:xfrm>
            <a:prstGeom prst="rect">
              <a:avLst/>
            </a:prstGeom>
            <a:no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link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layer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protocol</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(receive)</a:t>
              </a:r>
            </a:p>
          </p:txBody>
        </p:sp>
        <p:grpSp>
          <p:nvGrpSpPr>
            <p:cNvPr id="4" name="Group 3">
              <a:extLst>
                <a:ext uri="{FF2B5EF4-FFF2-40B4-BE49-F238E27FC236}">
                  <a16:creationId xmlns:a16="http://schemas.microsoft.com/office/drawing/2014/main" id="{9212FDFA-0F46-D741-88DA-002B11963175}"/>
                </a:ext>
              </a:extLst>
            </p:cNvPr>
            <p:cNvGrpSpPr/>
            <p:nvPr/>
          </p:nvGrpSpPr>
          <p:grpSpPr>
            <a:xfrm>
              <a:off x="871146" y="1664528"/>
              <a:ext cx="4336475" cy="3729630"/>
              <a:chOff x="871146" y="1664528"/>
              <a:chExt cx="4336475" cy="3729630"/>
            </a:xfrm>
          </p:grpSpPr>
          <p:sp>
            <p:nvSpPr>
              <p:cNvPr id="93" name="Rectangle 14">
                <a:extLst>
                  <a:ext uri="{FF2B5EF4-FFF2-40B4-BE49-F238E27FC236}">
                    <a16:creationId xmlns:a16="http://schemas.microsoft.com/office/drawing/2014/main" id="{12FFE13A-BB9E-4943-97F3-EA1EFC2EB338}"/>
                  </a:ext>
                </a:extLst>
              </p:cNvPr>
              <p:cNvSpPr>
                <a:spLocks noChangeArrowheads="1"/>
              </p:cNvSpPr>
              <p:nvPr/>
            </p:nvSpPr>
            <p:spPr bwMode="auto">
              <a:xfrm>
                <a:off x="4055096" y="1664528"/>
                <a:ext cx="1152525" cy="1409700"/>
              </a:xfrm>
              <a:prstGeom prst="rect">
                <a:avLst/>
              </a:prstGeom>
              <a:noFill/>
              <a:ln w="28575">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6" name="Line 30">
                <a:extLst>
                  <a:ext uri="{FF2B5EF4-FFF2-40B4-BE49-F238E27FC236}">
                    <a16:creationId xmlns:a16="http://schemas.microsoft.com/office/drawing/2014/main" id="{B6E9D844-FAAD-2A4E-88E0-E214101BBD4C}"/>
                  </a:ext>
                </a:extLst>
              </p:cNvPr>
              <p:cNvSpPr>
                <a:spLocks noChangeShapeType="1"/>
              </p:cNvSpPr>
              <p:nvPr/>
            </p:nvSpPr>
            <p:spPr bwMode="auto">
              <a:xfrm>
                <a:off x="3867771" y="2423423"/>
                <a:ext cx="190500" cy="158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3" name="Text Box 6">
                <a:extLst>
                  <a:ext uri="{FF2B5EF4-FFF2-40B4-BE49-F238E27FC236}">
                    <a16:creationId xmlns:a16="http://schemas.microsoft.com/office/drawing/2014/main" id="{EAC11D6E-3147-1749-980D-26286A15A284}"/>
                  </a:ext>
                </a:extLst>
              </p:cNvPr>
              <p:cNvSpPr txBox="1">
                <a:spLocks noChangeArrowheads="1"/>
              </p:cNvSpPr>
              <p:nvPr/>
            </p:nvSpPr>
            <p:spPr bwMode="auto">
              <a:xfrm>
                <a:off x="871146" y="4193829"/>
                <a:ext cx="18774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link layer:</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e.g., Ethernet</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(chapter 6)</a:t>
                </a:r>
                <a:endPar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17" name="Line 59">
                <a:extLst>
                  <a:ext uri="{FF2B5EF4-FFF2-40B4-BE49-F238E27FC236}">
                    <a16:creationId xmlns:a16="http://schemas.microsoft.com/office/drawing/2014/main" id="{052969D8-B347-344A-9102-4C70516822DF}"/>
                  </a:ext>
                </a:extLst>
              </p:cNvPr>
              <p:cNvSpPr>
                <a:spLocks noChangeShapeType="1"/>
              </p:cNvSpPr>
              <p:nvPr/>
            </p:nvSpPr>
            <p:spPr bwMode="auto">
              <a:xfrm flipV="1">
                <a:off x="2762871" y="3152085"/>
                <a:ext cx="1193800" cy="1338263"/>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grpSp>
        <p:nvGrpSpPr>
          <p:cNvPr id="8" name="Group 7">
            <a:extLst>
              <a:ext uri="{FF2B5EF4-FFF2-40B4-BE49-F238E27FC236}">
                <a16:creationId xmlns:a16="http://schemas.microsoft.com/office/drawing/2014/main" id="{4E501147-3CF5-8941-886B-E4E508892657}"/>
              </a:ext>
            </a:extLst>
          </p:cNvPr>
          <p:cNvGrpSpPr/>
          <p:nvPr/>
        </p:nvGrpSpPr>
        <p:grpSpPr>
          <a:xfrm>
            <a:off x="3458817" y="1655073"/>
            <a:ext cx="8189844" cy="5023471"/>
            <a:chOff x="3458817" y="1655073"/>
            <a:chExt cx="8189844" cy="5023471"/>
          </a:xfrm>
        </p:grpSpPr>
        <p:sp>
          <p:nvSpPr>
            <p:cNvPr id="100" name="Text Box 35">
              <a:extLst>
                <a:ext uri="{FF2B5EF4-FFF2-40B4-BE49-F238E27FC236}">
                  <a16:creationId xmlns:a16="http://schemas.microsoft.com/office/drawing/2014/main" id="{926A7C49-4C7D-7F4F-9A0E-6A7815DA8608}"/>
                </a:ext>
              </a:extLst>
            </p:cNvPr>
            <p:cNvSpPr txBox="1">
              <a:spLocks noChangeArrowheads="1"/>
            </p:cNvSpPr>
            <p:nvPr/>
          </p:nvSpPr>
          <p:spPr bwMode="auto">
            <a:xfrm>
              <a:off x="5437808" y="1667773"/>
              <a:ext cx="125095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lookup,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forwarding</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queueing</a:t>
              </a:r>
            </a:p>
          </p:txBody>
        </p:sp>
        <p:grpSp>
          <p:nvGrpSpPr>
            <p:cNvPr id="106" name="Group 56">
              <a:extLst>
                <a:ext uri="{FF2B5EF4-FFF2-40B4-BE49-F238E27FC236}">
                  <a16:creationId xmlns:a16="http://schemas.microsoft.com/office/drawing/2014/main" id="{B68F5DD4-EE62-1647-8EBF-81CFFA9C7F14}"/>
                </a:ext>
              </a:extLst>
            </p:cNvPr>
            <p:cNvGrpSpPr>
              <a:grpSpLocks/>
            </p:cNvGrpSpPr>
            <p:nvPr/>
          </p:nvGrpSpPr>
          <p:grpSpPr bwMode="auto">
            <a:xfrm>
              <a:off x="5533058" y="2274198"/>
              <a:ext cx="993775" cy="468312"/>
              <a:chOff x="310" y="3526"/>
              <a:chExt cx="1040" cy="457"/>
            </a:xfrm>
          </p:grpSpPr>
          <p:sp>
            <p:nvSpPr>
              <p:cNvPr id="107" name="Rectangle 47">
                <a:extLst>
                  <a:ext uri="{FF2B5EF4-FFF2-40B4-BE49-F238E27FC236}">
                    <a16:creationId xmlns:a16="http://schemas.microsoft.com/office/drawing/2014/main" id="{091252DD-E9F8-F043-8F13-9AD537E4563A}"/>
                  </a:ext>
                </a:extLst>
              </p:cNvPr>
              <p:cNvSpPr>
                <a:spLocks noChangeArrowheads="1"/>
              </p:cNvSpPr>
              <p:nvPr/>
            </p:nvSpPr>
            <p:spPr bwMode="auto">
              <a:xfrm>
                <a:off x="310" y="3526"/>
                <a:ext cx="1040" cy="457"/>
              </a:xfrm>
              <a:prstGeom prst="rect">
                <a:avLst/>
              </a:prstGeom>
              <a:solidFill>
                <a:srgbClr val="FF0000"/>
              </a:solidFill>
              <a:ln w="38100">
                <a:solidFill>
                  <a:srgbClr val="FFFFF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8" name="Line 48">
                <a:extLst>
                  <a:ext uri="{FF2B5EF4-FFF2-40B4-BE49-F238E27FC236}">
                    <a16:creationId xmlns:a16="http://schemas.microsoft.com/office/drawing/2014/main" id="{8B8D0A07-01A4-B34B-A4DB-264DA4558713}"/>
                  </a:ext>
                </a:extLst>
              </p:cNvPr>
              <p:cNvSpPr>
                <a:spLocks noChangeShapeType="1"/>
              </p:cNvSpPr>
              <p:nvPr/>
            </p:nvSpPr>
            <p:spPr bwMode="auto">
              <a:xfrm>
                <a:off x="446"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9" name="Line 49">
                <a:extLst>
                  <a:ext uri="{FF2B5EF4-FFF2-40B4-BE49-F238E27FC236}">
                    <a16:creationId xmlns:a16="http://schemas.microsoft.com/office/drawing/2014/main" id="{CCD0BAFD-2F01-BB4A-80D7-9DD3A63121BC}"/>
                  </a:ext>
                </a:extLst>
              </p:cNvPr>
              <p:cNvSpPr>
                <a:spLocks noChangeShapeType="1"/>
              </p:cNvSpPr>
              <p:nvPr/>
            </p:nvSpPr>
            <p:spPr bwMode="auto">
              <a:xfrm>
                <a:off x="558" y="3538"/>
                <a:ext cx="2" cy="435"/>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0" name="Line 50">
                <a:extLst>
                  <a:ext uri="{FF2B5EF4-FFF2-40B4-BE49-F238E27FC236}">
                    <a16:creationId xmlns:a16="http://schemas.microsoft.com/office/drawing/2014/main" id="{7F30AE35-07B8-C647-93E6-FBCF5A109B29}"/>
                  </a:ext>
                </a:extLst>
              </p:cNvPr>
              <p:cNvSpPr>
                <a:spLocks noChangeShapeType="1"/>
              </p:cNvSpPr>
              <p:nvPr/>
            </p:nvSpPr>
            <p:spPr bwMode="auto">
              <a:xfrm>
                <a:off x="671"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1" name="Line 51">
                <a:extLst>
                  <a:ext uri="{FF2B5EF4-FFF2-40B4-BE49-F238E27FC236}">
                    <a16:creationId xmlns:a16="http://schemas.microsoft.com/office/drawing/2014/main" id="{F3DA64D2-455B-5648-BA10-FC52CD1311A7}"/>
                  </a:ext>
                </a:extLst>
              </p:cNvPr>
              <p:cNvSpPr>
                <a:spLocks noChangeShapeType="1"/>
              </p:cNvSpPr>
              <p:nvPr/>
            </p:nvSpPr>
            <p:spPr bwMode="auto">
              <a:xfrm>
                <a:off x="782"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2" name="Line 52">
                <a:extLst>
                  <a:ext uri="{FF2B5EF4-FFF2-40B4-BE49-F238E27FC236}">
                    <a16:creationId xmlns:a16="http://schemas.microsoft.com/office/drawing/2014/main" id="{106B00DE-F07D-CE47-8C50-C1CD1CD0A09F}"/>
                  </a:ext>
                </a:extLst>
              </p:cNvPr>
              <p:cNvSpPr>
                <a:spLocks noChangeShapeType="1"/>
              </p:cNvSpPr>
              <p:nvPr/>
            </p:nvSpPr>
            <p:spPr bwMode="auto">
              <a:xfrm>
                <a:off x="895"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3" name="Line 53">
                <a:extLst>
                  <a:ext uri="{FF2B5EF4-FFF2-40B4-BE49-F238E27FC236}">
                    <a16:creationId xmlns:a16="http://schemas.microsoft.com/office/drawing/2014/main" id="{0DED29BC-7052-8643-8C69-2F8864DFA71F}"/>
                  </a:ext>
                </a:extLst>
              </p:cNvPr>
              <p:cNvSpPr>
                <a:spLocks noChangeShapeType="1"/>
              </p:cNvSpPr>
              <p:nvPr/>
            </p:nvSpPr>
            <p:spPr bwMode="auto">
              <a:xfrm>
                <a:off x="1006"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4" name="Line 54">
                <a:extLst>
                  <a:ext uri="{FF2B5EF4-FFF2-40B4-BE49-F238E27FC236}">
                    <a16:creationId xmlns:a16="http://schemas.microsoft.com/office/drawing/2014/main" id="{86C73DAC-8DDF-A54A-942C-8BC351167B6F}"/>
                  </a:ext>
                </a:extLst>
              </p:cNvPr>
              <p:cNvSpPr>
                <a:spLocks noChangeShapeType="1"/>
              </p:cNvSpPr>
              <p:nvPr/>
            </p:nvSpPr>
            <p:spPr bwMode="auto">
              <a:xfrm>
                <a:off x="1121"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5" name="Line 55">
                <a:extLst>
                  <a:ext uri="{FF2B5EF4-FFF2-40B4-BE49-F238E27FC236}">
                    <a16:creationId xmlns:a16="http://schemas.microsoft.com/office/drawing/2014/main" id="{18BE7814-C3C9-1A4C-AD5B-3274395DD8E5}"/>
                  </a:ext>
                </a:extLst>
              </p:cNvPr>
              <p:cNvSpPr>
                <a:spLocks noChangeShapeType="1"/>
              </p:cNvSpPr>
              <p:nvPr/>
            </p:nvSpPr>
            <p:spPr bwMode="auto">
              <a:xfrm>
                <a:off x="1229" y="3538"/>
                <a:ext cx="2" cy="435"/>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6" name="Group 5">
              <a:extLst>
                <a:ext uri="{FF2B5EF4-FFF2-40B4-BE49-F238E27FC236}">
                  <a16:creationId xmlns:a16="http://schemas.microsoft.com/office/drawing/2014/main" id="{B1658A4B-37AF-414E-BE01-AD93294C9259}"/>
                </a:ext>
              </a:extLst>
            </p:cNvPr>
            <p:cNvGrpSpPr/>
            <p:nvPr/>
          </p:nvGrpSpPr>
          <p:grpSpPr>
            <a:xfrm>
              <a:off x="3458817" y="1655073"/>
              <a:ext cx="8189844" cy="5023471"/>
              <a:chOff x="3458817" y="1655073"/>
              <a:chExt cx="8189844" cy="5023471"/>
            </a:xfrm>
          </p:grpSpPr>
          <p:sp>
            <p:nvSpPr>
              <p:cNvPr id="94" name="Rectangle 15">
                <a:extLst>
                  <a:ext uri="{FF2B5EF4-FFF2-40B4-BE49-F238E27FC236}">
                    <a16:creationId xmlns:a16="http://schemas.microsoft.com/office/drawing/2014/main" id="{90BCF5CF-E087-0C43-9B12-173780FEE91B}"/>
                  </a:ext>
                </a:extLst>
              </p:cNvPr>
              <p:cNvSpPr>
                <a:spLocks noChangeArrowheads="1"/>
              </p:cNvSpPr>
              <p:nvPr/>
            </p:nvSpPr>
            <p:spPr bwMode="auto">
              <a:xfrm>
                <a:off x="5406058" y="1655073"/>
                <a:ext cx="1247775" cy="1504950"/>
              </a:xfrm>
              <a:prstGeom prst="rect">
                <a:avLst/>
              </a:prstGeom>
              <a:no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7" name="Line 31">
                <a:extLst>
                  <a:ext uri="{FF2B5EF4-FFF2-40B4-BE49-F238E27FC236}">
                    <a16:creationId xmlns:a16="http://schemas.microsoft.com/office/drawing/2014/main" id="{8977AE01-852B-534D-A20E-EFF02DB5AA41}"/>
                  </a:ext>
                </a:extLst>
              </p:cNvPr>
              <p:cNvSpPr>
                <a:spLocks noChangeShapeType="1"/>
              </p:cNvSpPr>
              <p:nvPr/>
            </p:nvSpPr>
            <p:spPr bwMode="auto">
              <a:xfrm>
                <a:off x="5210796" y="2380560"/>
                <a:ext cx="190500" cy="158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1" name="Rectangle 4">
                <a:extLst>
                  <a:ext uri="{FF2B5EF4-FFF2-40B4-BE49-F238E27FC236}">
                    <a16:creationId xmlns:a16="http://schemas.microsoft.com/office/drawing/2014/main" id="{E1140E62-CB4B-6047-AA5C-851F17E9C398}"/>
                  </a:ext>
                </a:extLst>
              </p:cNvPr>
              <p:cNvSpPr txBox="1">
                <a:spLocks noChangeArrowheads="1"/>
              </p:cNvSpPr>
              <p:nvPr/>
            </p:nvSpPr>
            <p:spPr bwMode="auto">
              <a:xfrm>
                <a:off x="3458817" y="4011544"/>
                <a:ext cx="8189844"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8975" indent="-231775"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Gill Sans MT"/>
                    <a:ea typeface="ＭＳ Ｐゴシック" charset="0"/>
                    <a:cs typeface="Gill Sans MT"/>
                  </a:defRPr>
                </a:lvl2pPr>
                <a:lvl3pPr marL="1143000" indent="-228600" algn="l" rtl="0" eaLnBrk="0" fontAlgn="base" hangingPunct="0">
                  <a:spcBef>
                    <a:spcPct val="20000"/>
                  </a:spcBef>
                  <a:spcAft>
                    <a:spcPct val="0"/>
                  </a:spcAft>
                  <a:buChar char="•"/>
                  <a:defRPr sz="2000">
                    <a:solidFill>
                      <a:schemeClr val="tx1"/>
                    </a:solidFill>
                    <a:latin typeface="Gill Sans MT"/>
                    <a:ea typeface="Gill Sans MT" charset="0"/>
                    <a:cs typeface="Gill Sans MT"/>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Gill Sans MT" charset="0"/>
                    <a:cs typeface="Gill Sans MT"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Gill Sans MT" charset="0"/>
                    <a:cs typeface="Gill Sans MT"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342900" marR="0" lvl="0" indent="-342900" algn="l" defTabSz="914400" rtl="0" eaLnBrk="0" fontAlgn="base" latinLnBrk="0" hangingPunct="0">
                  <a:lnSpc>
                    <a:spcPct val="90000"/>
                  </a:lnSpc>
                  <a:spcBef>
                    <a:spcPct val="20000"/>
                  </a:spcBef>
                  <a:spcAft>
                    <a:spcPct val="0"/>
                  </a:spcAft>
                  <a:buClr>
                    <a:srgbClr val="000099"/>
                  </a:buClr>
                  <a:buSzPct val="100000"/>
                  <a:buFont typeface="Wingdings" pitchFamily="2" charset="2"/>
                  <a:buNone/>
                  <a:tabLst/>
                  <a:defRPr/>
                </a:pPr>
                <a:r>
                  <a:rPr kumimoji="0" lang="en-US" altLang="en-US" sz="28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ＭＳ Ｐゴシック" panose="020B0600070205080204" pitchFamily="34" charset="-128"/>
                  </a:rPr>
                  <a:t>decentralized switching</a:t>
                </a:r>
                <a:r>
                  <a:rPr kumimoji="0" lang="en-US" altLang="en-US" sz="2800" b="0" i="1"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ＭＳ Ｐゴシック" panose="020B0600070205080204" pitchFamily="34" charset="-128"/>
                  </a:rPr>
                  <a:t>:</a:t>
                </a:r>
                <a:r>
                  <a:rPr kumimoji="0" lang="en-US" altLang="en-US" sz="28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ＭＳ Ｐゴシック" panose="020B0600070205080204" pitchFamily="34" charset="-128"/>
                  </a:rPr>
                  <a:t> </a:t>
                </a:r>
              </a:p>
              <a:p>
                <a:pPr marL="342900" marR="0" lvl="0" indent="-3429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using header field values, lookup output port using forwarding table in input port memory </a:t>
                </a:r>
                <a:r>
                  <a:rPr kumimoji="0" lang="en-US" altLang="en-US" sz="24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(“match plus action”)</a:t>
                </a:r>
              </a:p>
              <a:p>
                <a:pPr marL="342900" marR="0" lvl="0" indent="-3429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goal: complete input port processing at ‘</a:t>
                </a:r>
                <a:r>
                  <a:rPr kumimoji="0" lang="en-US" altLang="ja-JP"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line speed’</a:t>
                </a:r>
              </a:p>
              <a:p>
                <a:pPr marL="342900" marR="0" lvl="0" indent="-3429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400" b="0" i="0" u="none" strike="noStrike" kern="0" cap="none" spc="0" normalizeH="0" baseline="0" noProof="0" dirty="0">
                    <a:ln>
                      <a:noFill/>
                    </a:ln>
                    <a:solidFill>
                      <a:srgbClr val="0000A3"/>
                    </a:solidFill>
                    <a:effectLst/>
                    <a:uLnTx/>
                    <a:uFillTx/>
                    <a:latin typeface="Calibri" panose="020F0502020204030204"/>
                    <a:ea typeface="ＭＳ Ｐゴシック" panose="020B0600070205080204" pitchFamily="34" charset="-128"/>
                    <a:cs typeface="ＭＳ Ｐゴシック" panose="020B0600070205080204" pitchFamily="34" charset="-128"/>
                  </a:rPr>
                  <a:t>input port queuing: </a:t>
                </a:r>
                <a:r>
                  <a:rPr kumimoji="0" lang="en-US" altLang="en-US"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if datagrams arrive faster than forwarding rate into switch fabric</a:t>
                </a:r>
              </a:p>
            </p:txBody>
          </p:sp>
          <p:sp>
            <p:nvSpPr>
              <p:cNvPr id="118" name="Line 60">
                <a:extLst>
                  <a:ext uri="{FF2B5EF4-FFF2-40B4-BE49-F238E27FC236}">
                    <a16:creationId xmlns:a16="http://schemas.microsoft.com/office/drawing/2014/main" id="{FFF5D7A3-77C9-D34E-AC43-6A097D73FED3}"/>
                  </a:ext>
                </a:extLst>
              </p:cNvPr>
              <p:cNvSpPr>
                <a:spLocks noChangeShapeType="1"/>
              </p:cNvSpPr>
              <p:nvPr/>
            </p:nvSpPr>
            <p:spPr bwMode="auto">
              <a:xfrm flipV="1">
                <a:off x="5267946" y="3282260"/>
                <a:ext cx="669925" cy="79057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sp>
        <p:nvSpPr>
          <p:cNvPr id="36" name="Slide Number Placeholder 4">
            <a:extLst>
              <a:ext uri="{FF2B5EF4-FFF2-40B4-BE49-F238E27FC236}">
                <a16:creationId xmlns:a16="http://schemas.microsoft.com/office/drawing/2014/main" id="{B127B8A7-EB35-9F48-B1F3-0905B5BFF219}"/>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15</a:t>
            </a:fld>
            <a:endParaRPr lang="en-US" dirty="0"/>
          </a:p>
        </p:txBody>
      </p:sp>
    </p:spTree>
    <p:extLst>
      <p:ext uri="{BB962C8B-B14F-4D97-AF65-F5344CB8AC3E}">
        <p14:creationId xmlns:p14="http://schemas.microsoft.com/office/powerpoint/2010/main" val="108037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a:xfrm>
            <a:off x="838200" y="398812"/>
            <a:ext cx="10515600" cy="894622"/>
          </a:xfrm>
        </p:spPr>
        <p:txBody>
          <a:bodyPr>
            <a:normAutofit/>
          </a:bodyPr>
          <a:lstStyle/>
          <a:p>
            <a:r>
              <a:rPr lang="en-US" altLang="en-US" sz="4800" dirty="0">
                <a:ea typeface="ＭＳ Ｐゴシック" panose="020B0600070205080204" pitchFamily="34" charset="-128"/>
              </a:rPr>
              <a:t>Input port functions</a:t>
            </a:r>
            <a:endParaRPr lang="en-US" sz="4800" dirty="0"/>
          </a:p>
        </p:txBody>
      </p:sp>
      <p:sp>
        <p:nvSpPr>
          <p:cNvPr id="91" name="Rectangle 12">
            <a:extLst>
              <a:ext uri="{FF2B5EF4-FFF2-40B4-BE49-F238E27FC236}">
                <a16:creationId xmlns:a16="http://schemas.microsoft.com/office/drawing/2014/main" id="{C1168DD7-29CD-D740-BA24-DFE4997DEAF2}"/>
              </a:ext>
            </a:extLst>
          </p:cNvPr>
          <p:cNvSpPr>
            <a:spLocks noChangeArrowheads="1"/>
          </p:cNvSpPr>
          <p:nvPr/>
        </p:nvSpPr>
        <p:spPr bwMode="auto">
          <a:xfrm>
            <a:off x="2275508" y="1518548"/>
            <a:ext cx="4568825" cy="1836737"/>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2" name="Rectangle 13">
            <a:extLst>
              <a:ext uri="{FF2B5EF4-FFF2-40B4-BE49-F238E27FC236}">
                <a16:creationId xmlns:a16="http://schemas.microsoft.com/office/drawing/2014/main" id="{FA527A42-DFE8-B84B-AE0F-B6C04FC91BDC}"/>
              </a:ext>
            </a:extLst>
          </p:cNvPr>
          <p:cNvSpPr>
            <a:spLocks noChangeArrowheads="1"/>
          </p:cNvSpPr>
          <p:nvPr/>
        </p:nvSpPr>
        <p:spPr bwMode="auto">
          <a:xfrm>
            <a:off x="2431083" y="2032898"/>
            <a:ext cx="1417638" cy="828675"/>
          </a:xfrm>
          <a:prstGeom prst="rect">
            <a:avLst/>
          </a:prstGeom>
          <a:solidFill>
            <a:srgbClr val="FFFFFF"/>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line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termination</a:t>
            </a:r>
          </a:p>
        </p:txBody>
      </p:sp>
      <p:sp>
        <p:nvSpPr>
          <p:cNvPr id="94" name="Rectangle 15">
            <a:extLst>
              <a:ext uri="{FF2B5EF4-FFF2-40B4-BE49-F238E27FC236}">
                <a16:creationId xmlns:a16="http://schemas.microsoft.com/office/drawing/2014/main" id="{90BCF5CF-E087-0C43-9B12-173780FEE91B}"/>
              </a:ext>
            </a:extLst>
          </p:cNvPr>
          <p:cNvSpPr>
            <a:spLocks noChangeArrowheads="1"/>
          </p:cNvSpPr>
          <p:nvPr/>
        </p:nvSpPr>
        <p:spPr bwMode="auto">
          <a:xfrm>
            <a:off x="5406058" y="1655073"/>
            <a:ext cx="1247775" cy="1504950"/>
          </a:xfrm>
          <a:prstGeom prst="rect">
            <a:avLst/>
          </a:prstGeom>
          <a:solidFill>
            <a:srgbClr val="FFFFFF"/>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5" name="Line 16">
            <a:extLst>
              <a:ext uri="{FF2B5EF4-FFF2-40B4-BE49-F238E27FC236}">
                <a16:creationId xmlns:a16="http://schemas.microsoft.com/office/drawing/2014/main" id="{273874E2-0AAC-C144-B2A5-D7EF20CCA17E}"/>
              </a:ext>
            </a:extLst>
          </p:cNvPr>
          <p:cNvSpPr>
            <a:spLocks noChangeShapeType="1"/>
          </p:cNvSpPr>
          <p:nvPr/>
        </p:nvSpPr>
        <p:spPr bwMode="auto">
          <a:xfrm>
            <a:off x="1999283" y="2444060"/>
            <a:ext cx="423863"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6" name="Line 30">
            <a:extLst>
              <a:ext uri="{FF2B5EF4-FFF2-40B4-BE49-F238E27FC236}">
                <a16:creationId xmlns:a16="http://schemas.microsoft.com/office/drawing/2014/main" id="{B6E9D844-FAAD-2A4E-88E0-E214101BBD4C}"/>
              </a:ext>
            </a:extLst>
          </p:cNvPr>
          <p:cNvSpPr>
            <a:spLocks noChangeShapeType="1"/>
          </p:cNvSpPr>
          <p:nvPr/>
        </p:nvSpPr>
        <p:spPr bwMode="auto">
          <a:xfrm>
            <a:off x="3867771" y="2423423"/>
            <a:ext cx="190500" cy="158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7" name="Line 31">
            <a:extLst>
              <a:ext uri="{FF2B5EF4-FFF2-40B4-BE49-F238E27FC236}">
                <a16:creationId xmlns:a16="http://schemas.microsoft.com/office/drawing/2014/main" id="{8977AE01-852B-534D-A20E-EFF02DB5AA41}"/>
              </a:ext>
            </a:extLst>
          </p:cNvPr>
          <p:cNvSpPr>
            <a:spLocks noChangeShapeType="1"/>
          </p:cNvSpPr>
          <p:nvPr/>
        </p:nvSpPr>
        <p:spPr bwMode="auto">
          <a:xfrm>
            <a:off x="5210796" y="2380560"/>
            <a:ext cx="190500" cy="158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8" name="Line 32">
            <a:extLst>
              <a:ext uri="{FF2B5EF4-FFF2-40B4-BE49-F238E27FC236}">
                <a16:creationId xmlns:a16="http://schemas.microsoft.com/office/drawing/2014/main" id="{13983755-8FAE-1741-9303-C0E4E248C694}"/>
              </a:ext>
            </a:extLst>
          </p:cNvPr>
          <p:cNvSpPr>
            <a:spLocks noChangeShapeType="1"/>
          </p:cNvSpPr>
          <p:nvPr/>
        </p:nvSpPr>
        <p:spPr bwMode="auto">
          <a:xfrm flipV="1">
            <a:off x="6601446" y="2421835"/>
            <a:ext cx="736600" cy="158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0" name="Text Box 35">
            <a:extLst>
              <a:ext uri="{FF2B5EF4-FFF2-40B4-BE49-F238E27FC236}">
                <a16:creationId xmlns:a16="http://schemas.microsoft.com/office/drawing/2014/main" id="{926A7C49-4C7D-7F4F-9A0E-6A7815DA8608}"/>
              </a:ext>
            </a:extLst>
          </p:cNvPr>
          <p:cNvSpPr txBox="1">
            <a:spLocks noChangeArrowheads="1"/>
          </p:cNvSpPr>
          <p:nvPr/>
        </p:nvSpPr>
        <p:spPr bwMode="auto">
          <a:xfrm>
            <a:off x="5437808" y="1667773"/>
            <a:ext cx="125095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lookup,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forwarding</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queueing</a:t>
            </a:r>
          </a:p>
        </p:txBody>
      </p:sp>
      <p:sp>
        <p:nvSpPr>
          <p:cNvPr id="101" name="Rectangle 4">
            <a:extLst>
              <a:ext uri="{FF2B5EF4-FFF2-40B4-BE49-F238E27FC236}">
                <a16:creationId xmlns:a16="http://schemas.microsoft.com/office/drawing/2014/main" id="{E1140E62-CB4B-6047-AA5C-851F17E9C398}"/>
              </a:ext>
            </a:extLst>
          </p:cNvPr>
          <p:cNvSpPr txBox="1">
            <a:spLocks noChangeArrowheads="1"/>
          </p:cNvSpPr>
          <p:nvPr/>
        </p:nvSpPr>
        <p:spPr bwMode="auto">
          <a:xfrm>
            <a:off x="3458817" y="4011544"/>
            <a:ext cx="8189844"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8975" indent="-231775"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Gill Sans MT"/>
                <a:ea typeface="ＭＳ Ｐゴシック" charset="0"/>
                <a:cs typeface="Gill Sans MT"/>
              </a:defRPr>
            </a:lvl2pPr>
            <a:lvl3pPr marL="1143000" indent="-228600" algn="l" rtl="0" eaLnBrk="0" fontAlgn="base" hangingPunct="0">
              <a:spcBef>
                <a:spcPct val="20000"/>
              </a:spcBef>
              <a:spcAft>
                <a:spcPct val="0"/>
              </a:spcAft>
              <a:buChar char="•"/>
              <a:defRPr sz="2000">
                <a:solidFill>
                  <a:schemeClr val="tx1"/>
                </a:solidFill>
                <a:latin typeface="Gill Sans MT"/>
                <a:ea typeface="Gill Sans MT" charset="0"/>
                <a:cs typeface="Gill Sans MT"/>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Gill Sans MT" charset="0"/>
                <a:cs typeface="Gill Sans MT"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Gill Sans MT" charset="0"/>
                <a:cs typeface="Gill Sans MT"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342900" marR="0" lvl="0" indent="-342900" algn="l" defTabSz="914400" rtl="0" eaLnBrk="0" fontAlgn="base" latinLnBrk="0" hangingPunct="0">
              <a:lnSpc>
                <a:spcPct val="90000"/>
              </a:lnSpc>
              <a:spcBef>
                <a:spcPct val="20000"/>
              </a:spcBef>
              <a:spcAft>
                <a:spcPct val="0"/>
              </a:spcAft>
              <a:buClr>
                <a:srgbClr val="000099"/>
              </a:buClr>
              <a:buSzPct val="100000"/>
              <a:buFont typeface="Wingdings" pitchFamily="2" charset="2"/>
              <a:buNone/>
              <a:tabLst/>
              <a:defRPr/>
            </a:pPr>
            <a:r>
              <a:rPr kumimoji="0" lang="en-US" altLang="en-US" sz="28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ＭＳ Ｐゴシック" panose="020B0600070205080204" pitchFamily="34" charset="-128"/>
              </a:rPr>
              <a:t>decentralized switching</a:t>
            </a:r>
            <a:r>
              <a:rPr kumimoji="0" lang="en-US" altLang="en-US" sz="2800" b="0" i="1"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ＭＳ Ｐゴシック" panose="020B0600070205080204" pitchFamily="34" charset="-128"/>
              </a:rPr>
              <a:t>:</a:t>
            </a:r>
            <a:r>
              <a:rPr kumimoji="0" lang="en-US" altLang="en-US" sz="28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ＭＳ Ｐゴシック" panose="020B0600070205080204" pitchFamily="34" charset="-128"/>
              </a:rPr>
              <a:t> </a:t>
            </a:r>
          </a:p>
          <a:p>
            <a:pPr marL="342900" marR="0" lvl="0" indent="-3429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using header field values, lookup output port using forwarding table in input port memory </a:t>
            </a:r>
            <a:r>
              <a:rPr kumimoji="0" lang="en-US" altLang="en-US" sz="24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(“match plus action”)</a:t>
            </a:r>
          </a:p>
          <a:p>
            <a:pPr marL="342900" marR="0" lvl="0" indent="-3429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ＭＳ Ｐゴシック" panose="020B0600070205080204" pitchFamily="34" charset="-128"/>
              </a:rPr>
              <a:t>destination-based forwarding: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forward based only on destination IP address (traditional)</a:t>
            </a:r>
            <a:endPar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ＭＳ Ｐゴシック" panose="020B0600070205080204" pitchFamily="34" charset="-128"/>
              </a:rPr>
              <a:t>generalized forwarding: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forward based on any set of header field values</a:t>
            </a:r>
          </a:p>
        </p:txBody>
      </p:sp>
      <p:sp>
        <p:nvSpPr>
          <p:cNvPr id="102" name="Text Box 5">
            <a:extLst>
              <a:ext uri="{FF2B5EF4-FFF2-40B4-BE49-F238E27FC236}">
                <a16:creationId xmlns:a16="http://schemas.microsoft.com/office/drawing/2014/main" id="{CF874965-76FC-A440-815F-5C111BA47DB4}"/>
              </a:ext>
            </a:extLst>
          </p:cNvPr>
          <p:cNvSpPr txBox="1">
            <a:spLocks noChangeArrowheads="1"/>
          </p:cNvSpPr>
          <p:nvPr/>
        </p:nvSpPr>
        <p:spPr bwMode="auto">
          <a:xfrm>
            <a:off x="258938" y="3266385"/>
            <a:ext cx="24753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physical layer:</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bit-level reception</a:t>
            </a:r>
            <a:endPar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04" name="Line 45">
            <a:extLst>
              <a:ext uri="{FF2B5EF4-FFF2-40B4-BE49-F238E27FC236}">
                <a16:creationId xmlns:a16="http://schemas.microsoft.com/office/drawing/2014/main" id="{C28D9927-E6BA-644D-AEC8-2218FA4AE8E5}"/>
              </a:ext>
            </a:extLst>
          </p:cNvPr>
          <p:cNvSpPr>
            <a:spLocks noChangeShapeType="1"/>
          </p:cNvSpPr>
          <p:nvPr/>
        </p:nvSpPr>
        <p:spPr bwMode="auto">
          <a:xfrm>
            <a:off x="7326933" y="902598"/>
            <a:ext cx="11113" cy="2865437"/>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5" name="Rectangle 46">
            <a:extLst>
              <a:ext uri="{FF2B5EF4-FFF2-40B4-BE49-F238E27FC236}">
                <a16:creationId xmlns:a16="http://schemas.microsoft.com/office/drawing/2014/main" id="{60DADEEF-0CD4-B448-8A66-E2060FA8C8D0}"/>
              </a:ext>
            </a:extLst>
          </p:cNvPr>
          <p:cNvSpPr>
            <a:spLocks noChangeArrowheads="1"/>
          </p:cNvSpPr>
          <p:nvPr/>
        </p:nvSpPr>
        <p:spPr bwMode="auto">
          <a:xfrm>
            <a:off x="7419008" y="2031310"/>
            <a:ext cx="1055688" cy="828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switch</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fabric</a:t>
            </a:r>
          </a:p>
        </p:txBody>
      </p:sp>
      <p:grpSp>
        <p:nvGrpSpPr>
          <p:cNvPr id="106" name="Group 56">
            <a:extLst>
              <a:ext uri="{FF2B5EF4-FFF2-40B4-BE49-F238E27FC236}">
                <a16:creationId xmlns:a16="http://schemas.microsoft.com/office/drawing/2014/main" id="{B68F5DD4-EE62-1647-8EBF-81CFFA9C7F14}"/>
              </a:ext>
            </a:extLst>
          </p:cNvPr>
          <p:cNvGrpSpPr>
            <a:grpSpLocks/>
          </p:cNvGrpSpPr>
          <p:nvPr/>
        </p:nvGrpSpPr>
        <p:grpSpPr bwMode="auto">
          <a:xfrm>
            <a:off x="5533058" y="2274198"/>
            <a:ext cx="993775" cy="468312"/>
            <a:chOff x="310" y="3526"/>
            <a:chExt cx="1040" cy="457"/>
          </a:xfrm>
        </p:grpSpPr>
        <p:sp>
          <p:nvSpPr>
            <p:cNvPr id="107" name="Rectangle 47">
              <a:extLst>
                <a:ext uri="{FF2B5EF4-FFF2-40B4-BE49-F238E27FC236}">
                  <a16:creationId xmlns:a16="http://schemas.microsoft.com/office/drawing/2014/main" id="{091252DD-E9F8-F043-8F13-9AD537E4563A}"/>
                </a:ext>
              </a:extLst>
            </p:cNvPr>
            <p:cNvSpPr>
              <a:spLocks noChangeArrowheads="1"/>
            </p:cNvSpPr>
            <p:nvPr/>
          </p:nvSpPr>
          <p:spPr bwMode="auto">
            <a:xfrm>
              <a:off x="310" y="3526"/>
              <a:ext cx="1040" cy="457"/>
            </a:xfrm>
            <a:prstGeom prst="rect">
              <a:avLst/>
            </a:prstGeom>
            <a:solidFill>
              <a:srgbClr val="FF0000"/>
            </a:solidFill>
            <a:ln w="38100">
              <a:solidFill>
                <a:srgbClr val="FFFFF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8" name="Line 48">
              <a:extLst>
                <a:ext uri="{FF2B5EF4-FFF2-40B4-BE49-F238E27FC236}">
                  <a16:creationId xmlns:a16="http://schemas.microsoft.com/office/drawing/2014/main" id="{8B8D0A07-01A4-B34B-A4DB-264DA4558713}"/>
                </a:ext>
              </a:extLst>
            </p:cNvPr>
            <p:cNvSpPr>
              <a:spLocks noChangeShapeType="1"/>
            </p:cNvSpPr>
            <p:nvPr/>
          </p:nvSpPr>
          <p:spPr bwMode="auto">
            <a:xfrm>
              <a:off x="446"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9" name="Line 49">
              <a:extLst>
                <a:ext uri="{FF2B5EF4-FFF2-40B4-BE49-F238E27FC236}">
                  <a16:creationId xmlns:a16="http://schemas.microsoft.com/office/drawing/2014/main" id="{CCD0BAFD-2F01-BB4A-80D7-9DD3A63121BC}"/>
                </a:ext>
              </a:extLst>
            </p:cNvPr>
            <p:cNvSpPr>
              <a:spLocks noChangeShapeType="1"/>
            </p:cNvSpPr>
            <p:nvPr/>
          </p:nvSpPr>
          <p:spPr bwMode="auto">
            <a:xfrm>
              <a:off x="558" y="3538"/>
              <a:ext cx="2" cy="435"/>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0" name="Line 50">
              <a:extLst>
                <a:ext uri="{FF2B5EF4-FFF2-40B4-BE49-F238E27FC236}">
                  <a16:creationId xmlns:a16="http://schemas.microsoft.com/office/drawing/2014/main" id="{7F30AE35-07B8-C647-93E6-FBCF5A109B29}"/>
                </a:ext>
              </a:extLst>
            </p:cNvPr>
            <p:cNvSpPr>
              <a:spLocks noChangeShapeType="1"/>
            </p:cNvSpPr>
            <p:nvPr/>
          </p:nvSpPr>
          <p:spPr bwMode="auto">
            <a:xfrm>
              <a:off x="671"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1" name="Line 51">
              <a:extLst>
                <a:ext uri="{FF2B5EF4-FFF2-40B4-BE49-F238E27FC236}">
                  <a16:creationId xmlns:a16="http://schemas.microsoft.com/office/drawing/2014/main" id="{F3DA64D2-455B-5648-BA10-FC52CD1311A7}"/>
                </a:ext>
              </a:extLst>
            </p:cNvPr>
            <p:cNvSpPr>
              <a:spLocks noChangeShapeType="1"/>
            </p:cNvSpPr>
            <p:nvPr/>
          </p:nvSpPr>
          <p:spPr bwMode="auto">
            <a:xfrm>
              <a:off x="782"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2" name="Line 52">
              <a:extLst>
                <a:ext uri="{FF2B5EF4-FFF2-40B4-BE49-F238E27FC236}">
                  <a16:creationId xmlns:a16="http://schemas.microsoft.com/office/drawing/2014/main" id="{106B00DE-F07D-CE47-8C50-C1CD1CD0A09F}"/>
                </a:ext>
              </a:extLst>
            </p:cNvPr>
            <p:cNvSpPr>
              <a:spLocks noChangeShapeType="1"/>
            </p:cNvSpPr>
            <p:nvPr/>
          </p:nvSpPr>
          <p:spPr bwMode="auto">
            <a:xfrm>
              <a:off x="895"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3" name="Line 53">
              <a:extLst>
                <a:ext uri="{FF2B5EF4-FFF2-40B4-BE49-F238E27FC236}">
                  <a16:creationId xmlns:a16="http://schemas.microsoft.com/office/drawing/2014/main" id="{0DED29BC-7052-8643-8C69-2F8864DFA71F}"/>
                </a:ext>
              </a:extLst>
            </p:cNvPr>
            <p:cNvSpPr>
              <a:spLocks noChangeShapeType="1"/>
            </p:cNvSpPr>
            <p:nvPr/>
          </p:nvSpPr>
          <p:spPr bwMode="auto">
            <a:xfrm>
              <a:off x="1006"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4" name="Line 54">
              <a:extLst>
                <a:ext uri="{FF2B5EF4-FFF2-40B4-BE49-F238E27FC236}">
                  <a16:creationId xmlns:a16="http://schemas.microsoft.com/office/drawing/2014/main" id="{86C73DAC-8DDF-A54A-942C-8BC351167B6F}"/>
                </a:ext>
              </a:extLst>
            </p:cNvPr>
            <p:cNvSpPr>
              <a:spLocks noChangeShapeType="1"/>
            </p:cNvSpPr>
            <p:nvPr/>
          </p:nvSpPr>
          <p:spPr bwMode="auto">
            <a:xfrm>
              <a:off x="1121"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5" name="Line 55">
              <a:extLst>
                <a:ext uri="{FF2B5EF4-FFF2-40B4-BE49-F238E27FC236}">
                  <a16:creationId xmlns:a16="http://schemas.microsoft.com/office/drawing/2014/main" id="{18BE7814-C3C9-1A4C-AD5B-3274395DD8E5}"/>
                </a:ext>
              </a:extLst>
            </p:cNvPr>
            <p:cNvSpPr>
              <a:spLocks noChangeShapeType="1"/>
            </p:cNvSpPr>
            <p:nvPr/>
          </p:nvSpPr>
          <p:spPr bwMode="auto">
            <a:xfrm>
              <a:off x="1229" y="3538"/>
              <a:ext cx="2" cy="435"/>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116" name="Line 58">
            <a:extLst>
              <a:ext uri="{FF2B5EF4-FFF2-40B4-BE49-F238E27FC236}">
                <a16:creationId xmlns:a16="http://schemas.microsoft.com/office/drawing/2014/main" id="{4B5F466A-2158-BD4D-B0D3-450398480C2C}"/>
              </a:ext>
            </a:extLst>
          </p:cNvPr>
          <p:cNvSpPr>
            <a:spLocks noChangeShapeType="1"/>
          </p:cNvSpPr>
          <p:nvPr/>
        </p:nvSpPr>
        <p:spPr bwMode="auto">
          <a:xfrm flipV="1">
            <a:off x="2743821" y="2955235"/>
            <a:ext cx="446087" cy="490538"/>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8" name="Line 60">
            <a:extLst>
              <a:ext uri="{FF2B5EF4-FFF2-40B4-BE49-F238E27FC236}">
                <a16:creationId xmlns:a16="http://schemas.microsoft.com/office/drawing/2014/main" id="{FFF5D7A3-77C9-D34E-AC43-6A097D73FED3}"/>
              </a:ext>
            </a:extLst>
          </p:cNvPr>
          <p:cNvSpPr>
            <a:spLocks noChangeShapeType="1"/>
          </p:cNvSpPr>
          <p:nvPr/>
        </p:nvSpPr>
        <p:spPr bwMode="auto">
          <a:xfrm flipV="1">
            <a:off x="5267946" y="3282260"/>
            <a:ext cx="669925" cy="79057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2" name="Group 31">
            <a:extLst>
              <a:ext uri="{FF2B5EF4-FFF2-40B4-BE49-F238E27FC236}">
                <a16:creationId xmlns:a16="http://schemas.microsoft.com/office/drawing/2014/main" id="{F18F2E2A-C657-CE42-826A-8464B8BEB733}"/>
              </a:ext>
            </a:extLst>
          </p:cNvPr>
          <p:cNvGrpSpPr/>
          <p:nvPr/>
        </p:nvGrpSpPr>
        <p:grpSpPr>
          <a:xfrm>
            <a:off x="871146" y="1664528"/>
            <a:ext cx="4336475" cy="3729630"/>
            <a:chOff x="871146" y="1664528"/>
            <a:chExt cx="4336475" cy="3729630"/>
          </a:xfrm>
        </p:grpSpPr>
        <p:sp>
          <p:nvSpPr>
            <p:cNvPr id="33" name="Rectangle 33">
              <a:extLst>
                <a:ext uri="{FF2B5EF4-FFF2-40B4-BE49-F238E27FC236}">
                  <a16:creationId xmlns:a16="http://schemas.microsoft.com/office/drawing/2014/main" id="{2EA30939-880D-1A4E-ADA4-26E2CC52164D}"/>
                </a:ext>
              </a:extLst>
            </p:cNvPr>
            <p:cNvSpPr>
              <a:spLocks noChangeArrowheads="1"/>
            </p:cNvSpPr>
            <p:nvPr/>
          </p:nvSpPr>
          <p:spPr bwMode="auto">
            <a:xfrm>
              <a:off x="4114937" y="1947588"/>
              <a:ext cx="1055688" cy="828675"/>
            </a:xfrm>
            <a:prstGeom prst="rect">
              <a:avLst/>
            </a:prstGeom>
            <a:no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link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layer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protocol</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(receive)</a:t>
              </a:r>
            </a:p>
          </p:txBody>
        </p:sp>
        <p:grpSp>
          <p:nvGrpSpPr>
            <p:cNvPr id="34" name="Group 33">
              <a:extLst>
                <a:ext uri="{FF2B5EF4-FFF2-40B4-BE49-F238E27FC236}">
                  <a16:creationId xmlns:a16="http://schemas.microsoft.com/office/drawing/2014/main" id="{913133BD-446D-E742-B2AD-72DE39321A8A}"/>
                </a:ext>
              </a:extLst>
            </p:cNvPr>
            <p:cNvGrpSpPr/>
            <p:nvPr/>
          </p:nvGrpSpPr>
          <p:grpSpPr>
            <a:xfrm>
              <a:off x="871146" y="1664528"/>
              <a:ext cx="4336475" cy="3729630"/>
              <a:chOff x="871146" y="1664528"/>
              <a:chExt cx="4336475" cy="3729630"/>
            </a:xfrm>
          </p:grpSpPr>
          <p:sp>
            <p:nvSpPr>
              <p:cNvPr id="35" name="Rectangle 14">
                <a:extLst>
                  <a:ext uri="{FF2B5EF4-FFF2-40B4-BE49-F238E27FC236}">
                    <a16:creationId xmlns:a16="http://schemas.microsoft.com/office/drawing/2014/main" id="{79A46D4C-DBCD-A54B-9BA8-1AEED3D1385B}"/>
                  </a:ext>
                </a:extLst>
              </p:cNvPr>
              <p:cNvSpPr>
                <a:spLocks noChangeArrowheads="1"/>
              </p:cNvSpPr>
              <p:nvPr/>
            </p:nvSpPr>
            <p:spPr bwMode="auto">
              <a:xfrm>
                <a:off x="4055096" y="1664528"/>
                <a:ext cx="1152525" cy="1409700"/>
              </a:xfrm>
              <a:prstGeom prst="rect">
                <a:avLst/>
              </a:prstGeom>
              <a:noFill/>
              <a:ln w="28575">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 name="Line 30">
                <a:extLst>
                  <a:ext uri="{FF2B5EF4-FFF2-40B4-BE49-F238E27FC236}">
                    <a16:creationId xmlns:a16="http://schemas.microsoft.com/office/drawing/2014/main" id="{42D89CE3-6D54-8D4C-A4FF-D8068693F459}"/>
                  </a:ext>
                </a:extLst>
              </p:cNvPr>
              <p:cNvSpPr>
                <a:spLocks noChangeShapeType="1"/>
              </p:cNvSpPr>
              <p:nvPr/>
            </p:nvSpPr>
            <p:spPr bwMode="auto">
              <a:xfrm>
                <a:off x="3867771" y="2423423"/>
                <a:ext cx="190500" cy="158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 name="Text Box 6">
                <a:extLst>
                  <a:ext uri="{FF2B5EF4-FFF2-40B4-BE49-F238E27FC236}">
                    <a16:creationId xmlns:a16="http://schemas.microsoft.com/office/drawing/2014/main" id="{29D9E7A0-6D99-F942-B6C6-24EF09651BBA}"/>
                  </a:ext>
                </a:extLst>
              </p:cNvPr>
              <p:cNvSpPr txBox="1">
                <a:spLocks noChangeArrowheads="1"/>
              </p:cNvSpPr>
              <p:nvPr/>
            </p:nvSpPr>
            <p:spPr bwMode="auto">
              <a:xfrm>
                <a:off x="871146" y="4193829"/>
                <a:ext cx="18774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link layer:</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e.g., Ethernet</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(chapter 6)</a:t>
                </a:r>
                <a:endPar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38" name="Line 59">
                <a:extLst>
                  <a:ext uri="{FF2B5EF4-FFF2-40B4-BE49-F238E27FC236}">
                    <a16:creationId xmlns:a16="http://schemas.microsoft.com/office/drawing/2014/main" id="{67FB4697-6647-C242-8EBD-81171A3917C4}"/>
                  </a:ext>
                </a:extLst>
              </p:cNvPr>
              <p:cNvSpPr>
                <a:spLocks noChangeShapeType="1"/>
              </p:cNvSpPr>
              <p:nvPr/>
            </p:nvSpPr>
            <p:spPr bwMode="auto">
              <a:xfrm flipV="1">
                <a:off x="2762871" y="3152085"/>
                <a:ext cx="1193800" cy="1338263"/>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sp>
        <p:nvSpPr>
          <p:cNvPr id="39" name="Slide Number Placeholder 4">
            <a:extLst>
              <a:ext uri="{FF2B5EF4-FFF2-40B4-BE49-F238E27FC236}">
                <a16:creationId xmlns:a16="http://schemas.microsoft.com/office/drawing/2014/main" id="{EA359BDC-8294-2A40-B5BE-B5E215B7EE41}"/>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16</a:t>
            </a:fld>
            <a:endParaRPr lang="en-US" dirty="0"/>
          </a:p>
        </p:txBody>
      </p:sp>
    </p:spTree>
    <p:extLst>
      <p:ext uri="{BB962C8B-B14F-4D97-AF65-F5344CB8AC3E}">
        <p14:creationId xmlns:p14="http://schemas.microsoft.com/office/powerpoint/2010/main" val="827209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12">
            <a:extLst>
              <a:ext uri="{FF2B5EF4-FFF2-40B4-BE49-F238E27FC236}">
                <a16:creationId xmlns:a16="http://schemas.microsoft.com/office/drawing/2014/main" id="{39713235-40E8-FD43-A0F7-09AF038C8856}"/>
              </a:ext>
            </a:extLst>
          </p:cNvPr>
          <p:cNvSpPr txBox="1">
            <a:spLocks noChangeArrowheads="1"/>
          </p:cNvSpPr>
          <p:nvPr/>
        </p:nvSpPr>
        <p:spPr bwMode="auto">
          <a:xfrm>
            <a:off x="1188002" y="6033604"/>
            <a:ext cx="73207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Q:</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but what happens if ranges don’</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divide up so nicely? </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pic>
        <p:nvPicPr>
          <p:cNvPr id="27" name="Picture 26">
            <a:extLst>
              <a:ext uri="{FF2B5EF4-FFF2-40B4-BE49-F238E27FC236}">
                <a16:creationId xmlns:a16="http://schemas.microsoft.com/office/drawing/2014/main" id="{26C911F9-D713-DF44-9F74-E50D01F6C43A}"/>
              </a:ext>
            </a:extLst>
          </p:cNvPr>
          <p:cNvPicPr>
            <a:picLocks noChangeAspect="1"/>
          </p:cNvPicPr>
          <p:nvPr/>
        </p:nvPicPr>
        <p:blipFill>
          <a:blip r:embed="rId3"/>
          <a:stretch>
            <a:fillRect/>
          </a:stretch>
        </p:blipFill>
        <p:spPr>
          <a:xfrm>
            <a:off x="1056411" y="3154505"/>
            <a:ext cx="9375866" cy="2779571"/>
          </a:xfrm>
          <a:prstGeom prst="rect">
            <a:avLst/>
          </a:prstGeom>
        </p:spPr>
      </p:pic>
      <p:grpSp>
        <p:nvGrpSpPr>
          <p:cNvPr id="7" name="Group 6">
            <a:extLst>
              <a:ext uri="{FF2B5EF4-FFF2-40B4-BE49-F238E27FC236}">
                <a16:creationId xmlns:a16="http://schemas.microsoft.com/office/drawing/2014/main" id="{625C7E65-E330-D54C-9458-A2526E45EE84}"/>
              </a:ext>
            </a:extLst>
          </p:cNvPr>
          <p:cNvGrpSpPr/>
          <p:nvPr/>
        </p:nvGrpSpPr>
        <p:grpSpPr>
          <a:xfrm>
            <a:off x="898734" y="1108364"/>
            <a:ext cx="9699993" cy="2044580"/>
            <a:chOff x="898734" y="1108364"/>
            <a:chExt cx="9699993" cy="2044580"/>
          </a:xfrm>
        </p:grpSpPr>
        <p:pic>
          <p:nvPicPr>
            <p:cNvPr id="28" name="Picture 27">
              <a:extLst>
                <a:ext uri="{FF2B5EF4-FFF2-40B4-BE49-F238E27FC236}">
                  <a16:creationId xmlns:a16="http://schemas.microsoft.com/office/drawing/2014/main" id="{AB2C9B1D-B13F-2A44-BFD7-FE059F60C03B}"/>
                </a:ext>
              </a:extLst>
            </p:cNvPr>
            <p:cNvPicPr>
              <a:picLocks noChangeAspect="1"/>
            </p:cNvPicPr>
            <p:nvPr/>
          </p:nvPicPr>
          <p:blipFill>
            <a:blip r:embed="rId4"/>
            <a:stretch>
              <a:fillRect/>
            </a:stretch>
          </p:blipFill>
          <p:spPr>
            <a:xfrm>
              <a:off x="898734" y="1186912"/>
              <a:ext cx="9594790" cy="1966032"/>
            </a:xfrm>
            <a:prstGeom prst="rect">
              <a:avLst/>
            </a:prstGeom>
          </p:spPr>
        </p:pic>
        <p:sp>
          <p:nvSpPr>
            <p:cNvPr id="5" name="Rectangle 4">
              <a:extLst>
                <a:ext uri="{FF2B5EF4-FFF2-40B4-BE49-F238E27FC236}">
                  <a16:creationId xmlns:a16="http://schemas.microsoft.com/office/drawing/2014/main" id="{1FAB1BC2-A9DF-384B-9E93-78C77805E9B5}"/>
                </a:ext>
              </a:extLst>
            </p:cNvPr>
            <p:cNvSpPr/>
            <p:nvPr/>
          </p:nvSpPr>
          <p:spPr>
            <a:xfrm>
              <a:off x="1039091" y="1108364"/>
              <a:ext cx="9559636" cy="235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a:xfrm>
            <a:off x="838200" y="345804"/>
            <a:ext cx="10515600" cy="894622"/>
          </a:xfrm>
        </p:spPr>
        <p:txBody>
          <a:bodyPr>
            <a:normAutofit/>
          </a:bodyPr>
          <a:lstStyle/>
          <a:p>
            <a:r>
              <a:rPr lang="en-US" sz="4800" dirty="0"/>
              <a:t>Destination-based forwarding</a:t>
            </a:r>
          </a:p>
        </p:txBody>
      </p:sp>
      <p:grpSp>
        <p:nvGrpSpPr>
          <p:cNvPr id="9" name="Group 8">
            <a:extLst>
              <a:ext uri="{FF2B5EF4-FFF2-40B4-BE49-F238E27FC236}">
                <a16:creationId xmlns:a16="http://schemas.microsoft.com/office/drawing/2014/main" id="{BDFBC640-7D8A-6C4E-A73D-113F295A0D69}"/>
              </a:ext>
            </a:extLst>
          </p:cNvPr>
          <p:cNvGrpSpPr/>
          <p:nvPr/>
        </p:nvGrpSpPr>
        <p:grpSpPr>
          <a:xfrm>
            <a:off x="1038514" y="2679128"/>
            <a:ext cx="9093336" cy="1283278"/>
            <a:chOff x="1038514" y="2679128"/>
            <a:chExt cx="9093336" cy="1283278"/>
          </a:xfrm>
        </p:grpSpPr>
        <p:pic>
          <p:nvPicPr>
            <p:cNvPr id="29" name="Picture 28">
              <a:extLst>
                <a:ext uri="{FF2B5EF4-FFF2-40B4-BE49-F238E27FC236}">
                  <a16:creationId xmlns:a16="http://schemas.microsoft.com/office/drawing/2014/main" id="{16512AEA-D127-3748-A1EB-EB563AC90228}"/>
                </a:ext>
              </a:extLst>
            </p:cNvPr>
            <p:cNvPicPr>
              <a:picLocks noChangeAspect="1"/>
            </p:cNvPicPr>
            <p:nvPr/>
          </p:nvPicPr>
          <p:blipFill>
            <a:blip r:embed="rId5"/>
            <a:stretch>
              <a:fillRect/>
            </a:stretch>
          </p:blipFill>
          <p:spPr>
            <a:xfrm>
              <a:off x="1038514" y="2679128"/>
              <a:ext cx="9093336" cy="1283278"/>
            </a:xfrm>
            <a:prstGeom prst="rect">
              <a:avLst/>
            </a:prstGeom>
          </p:spPr>
        </p:pic>
        <p:sp>
          <p:nvSpPr>
            <p:cNvPr id="8" name="TextBox 7">
              <a:extLst>
                <a:ext uri="{FF2B5EF4-FFF2-40B4-BE49-F238E27FC236}">
                  <a16:creationId xmlns:a16="http://schemas.microsoft.com/office/drawing/2014/main" id="{9EF59FBD-8B2C-9141-A4D8-C536B3311F8A}"/>
                </a:ext>
              </a:extLst>
            </p:cNvPr>
            <p:cNvSpPr txBox="1"/>
            <p:nvPr/>
          </p:nvSpPr>
          <p:spPr>
            <a:xfrm>
              <a:off x="8451272" y="3131128"/>
              <a:ext cx="886691" cy="43088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grpSp>
      <p:sp>
        <p:nvSpPr>
          <p:cNvPr id="11" name="Slide Number Placeholder 4">
            <a:extLst>
              <a:ext uri="{FF2B5EF4-FFF2-40B4-BE49-F238E27FC236}">
                <a16:creationId xmlns:a16="http://schemas.microsoft.com/office/drawing/2014/main" id="{81C74D07-6178-E24A-9413-942CDFCE3461}"/>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17</a:t>
            </a:fld>
            <a:endParaRPr lang="en-US" dirty="0"/>
          </a:p>
        </p:txBody>
      </p:sp>
    </p:spTree>
    <p:extLst>
      <p:ext uri="{BB962C8B-B14F-4D97-AF65-F5344CB8AC3E}">
        <p14:creationId xmlns:p14="http://schemas.microsoft.com/office/powerpoint/2010/main" val="365791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42" presetClass="path" presetSubtype="0" accel="50000" decel="50000" fill="hold" nodeType="withEffect">
                                  <p:stCondLst>
                                    <p:cond delay="0"/>
                                  </p:stCondLst>
                                  <p:childTnLst>
                                    <p:animMotion origin="layout" path="M -3.75E-6 1.11022E-16 L 0.00052 0.10718 " pathEditMode="relative" rAng="0" ptsTypes="AA">
                                      <p:cBhvr>
                                        <p:cTn id="9" dur="2000" fill="hold"/>
                                        <p:tgtEl>
                                          <p:spTgt spid="27"/>
                                        </p:tgtEl>
                                        <p:attrNameLst>
                                          <p:attrName>ppt_x</p:attrName>
                                          <p:attrName>ppt_y</p:attrName>
                                        </p:attrNameLst>
                                      </p:cBhvr>
                                      <p:rCtr x="26" y="5347"/>
                                    </p:animMotion>
                                  </p:childTnLst>
                                </p:cTn>
                              </p:par>
                              <p:par>
                                <p:cTn id="10" presetID="42" presetClass="path" presetSubtype="0" accel="50000" decel="50000" fill="hold" nodeType="withEffect">
                                  <p:stCondLst>
                                    <p:cond delay="0"/>
                                  </p:stCondLst>
                                  <p:childTnLst>
                                    <p:animMotion origin="layout" path="M -4.375E-6 1.85185E-6 L 0.00013 -0.05417 " pathEditMode="relative" rAng="0" ptsTypes="AA">
                                      <p:cBhvr>
                                        <p:cTn id="11" dur="2000" fill="hold"/>
                                        <p:tgtEl>
                                          <p:spTgt spid="7"/>
                                        </p:tgtEl>
                                        <p:attrNameLst>
                                          <p:attrName>ppt_x</p:attrName>
                                          <p:attrName>ppt_y</p:attrName>
                                        </p:attrNameLst>
                                      </p:cBhvr>
                                      <p:rCtr x="0" y="-27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a:xfrm>
            <a:off x="838200" y="345804"/>
            <a:ext cx="10515600" cy="894622"/>
          </a:xfrm>
        </p:spPr>
        <p:txBody>
          <a:bodyPr>
            <a:normAutofit/>
          </a:bodyPr>
          <a:lstStyle/>
          <a:p>
            <a:r>
              <a:rPr lang="en-US" sz="4800" dirty="0"/>
              <a:t>Longest prefix matching</a:t>
            </a:r>
          </a:p>
        </p:txBody>
      </p:sp>
      <p:sp>
        <p:nvSpPr>
          <p:cNvPr id="20" name="Rectangle 20">
            <a:extLst>
              <a:ext uri="{FF2B5EF4-FFF2-40B4-BE49-F238E27FC236}">
                <a16:creationId xmlns:a16="http://schemas.microsoft.com/office/drawing/2014/main" id="{6C4FD2CC-0F96-3647-B094-A076F017995B}"/>
              </a:ext>
            </a:extLst>
          </p:cNvPr>
          <p:cNvSpPr>
            <a:spLocks noChangeArrowheads="1"/>
          </p:cNvSpPr>
          <p:nvPr/>
        </p:nvSpPr>
        <p:spPr bwMode="auto">
          <a:xfrm>
            <a:off x="991564" y="1533870"/>
            <a:ext cx="9199355" cy="1620147"/>
          </a:xfrm>
          <a:prstGeom prst="rect">
            <a:avLst/>
          </a:prstGeom>
          <a:solidFill>
            <a:schemeClr val="bg1"/>
          </a:solidFill>
          <a:ln w="19050">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1" name="Text Box 19">
            <a:extLst>
              <a:ext uri="{FF2B5EF4-FFF2-40B4-BE49-F238E27FC236}">
                <a16:creationId xmlns:a16="http://schemas.microsoft.com/office/drawing/2014/main" id="{E44CD3A5-49DD-2B46-B559-9C4E98374B04}"/>
              </a:ext>
            </a:extLst>
          </p:cNvPr>
          <p:cNvSpPr txBox="1">
            <a:spLocks noChangeArrowheads="1"/>
          </p:cNvSpPr>
          <p:nvPr/>
        </p:nvSpPr>
        <p:spPr bwMode="auto">
          <a:xfrm>
            <a:off x="1128092" y="1821969"/>
            <a:ext cx="9248359" cy="12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when looking for forwarding table entry for given destination address, use </a:t>
            </a:r>
            <a:r>
              <a:rPr kumimoji="0" lang="en-US" altLang="en-US" sz="3000" b="0" i="1"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longest</a:t>
            </a: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address prefix that matches destination address.</a:t>
            </a:r>
          </a:p>
        </p:txBody>
      </p:sp>
      <p:sp>
        <p:nvSpPr>
          <p:cNvPr id="22" name="Text Box 22">
            <a:extLst>
              <a:ext uri="{FF2B5EF4-FFF2-40B4-BE49-F238E27FC236}">
                <a16:creationId xmlns:a16="http://schemas.microsoft.com/office/drawing/2014/main" id="{D12AF6A9-88D3-724A-95E5-E348261B6683}"/>
              </a:ext>
            </a:extLst>
          </p:cNvPr>
          <p:cNvSpPr txBox="1">
            <a:spLocks noChangeArrowheads="1"/>
          </p:cNvSpPr>
          <p:nvPr/>
        </p:nvSpPr>
        <p:spPr bwMode="auto">
          <a:xfrm>
            <a:off x="1115390" y="1235421"/>
            <a:ext cx="3675878"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longest prefix match</a:t>
            </a:r>
          </a:p>
        </p:txBody>
      </p:sp>
      <p:grpSp>
        <p:nvGrpSpPr>
          <p:cNvPr id="3" name="Group 2">
            <a:extLst>
              <a:ext uri="{FF2B5EF4-FFF2-40B4-BE49-F238E27FC236}">
                <a16:creationId xmlns:a16="http://schemas.microsoft.com/office/drawing/2014/main" id="{03D13401-BB00-AB4B-8905-3EDC38C55E44}"/>
              </a:ext>
            </a:extLst>
          </p:cNvPr>
          <p:cNvGrpSpPr/>
          <p:nvPr/>
        </p:nvGrpSpPr>
        <p:grpSpPr>
          <a:xfrm>
            <a:off x="2674601" y="3416024"/>
            <a:ext cx="7479325" cy="2180038"/>
            <a:chOff x="2674601" y="3416024"/>
            <a:chExt cx="7479325" cy="2180038"/>
          </a:xfrm>
        </p:grpSpPr>
        <p:sp>
          <p:nvSpPr>
            <p:cNvPr id="23" name="Rectangle 5">
              <a:extLst>
                <a:ext uri="{FF2B5EF4-FFF2-40B4-BE49-F238E27FC236}">
                  <a16:creationId xmlns:a16="http://schemas.microsoft.com/office/drawing/2014/main" id="{084DF81F-7378-3F4D-A220-97031D2E80F5}"/>
                </a:ext>
              </a:extLst>
            </p:cNvPr>
            <p:cNvSpPr>
              <a:spLocks noChangeArrowheads="1"/>
            </p:cNvSpPr>
            <p:nvPr/>
          </p:nvSpPr>
          <p:spPr bwMode="auto">
            <a:xfrm>
              <a:off x="2674601" y="3464838"/>
              <a:ext cx="4941530" cy="213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Destination Address Range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11001000  00010111  00010</a:t>
              </a:r>
              <a:endParaRPr kumimoji="0" lang="en-US" altLang="en-US" sz="20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11001000  00010111  00011000</a:t>
              </a:r>
              <a:endParaRPr kumimoji="0" lang="en-US" altLang="en-US" sz="20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11001000  00010111  00011</a:t>
              </a:r>
              <a:endParaRPr kumimoji="0" lang="en-US" altLang="en-US" sz="2000" b="0" i="0" u="none" strike="noStrike" kern="1200" cap="none" spc="0" normalizeH="0" baseline="0" noProof="0" dirty="0">
                <a:ln>
                  <a:noFill/>
                </a:ln>
                <a:solidFill>
                  <a:prstClr val="black"/>
                </a:solidFill>
                <a:effectLst/>
                <a:uLnTx/>
                <a:uFillTx/>
                <a:latin typeface="Comic Sans MS" panose="030F0902030302020204" pitchFamily="66" charset="0"/>
                <a:ea typeface="ＭＳ Ｐゴシック" panose="020B060007020508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otherwise  </a:t>
              </a:r>
              <a:r>
                <a:rPr kumimoji="0" lang="en-US" altLang="en-US" sz="1800" b="0" i="0" u="none" strike="noStrike" kern="1200" cap="none" spc="0" normalizeH="0" baseline="0" noProof="0" dirty="0">
                  <a:ln>
                    <a:noFill/>
                  </a:ln>
                  <a:solidFill>
                    <a:prstClr val="black"/>
                  </a:solidFill>
                  <a:effectLst/>
                  <a:uLnTx/>
                  <a:uFillTx/>
                  <a:latin typeface="Times" pitchFamily="2" charset="0"/>
                  <a:ea typeface="ＭＳ Ｐゴシック" panose="020B0600070205080204" pitchFamily="34" charset="-128"/>
                  <a:cs typeface="+mn-cs"/>
                </a:rPr>
                <a:t>           </a:t>
              </a:r>
            </a:p>
          </p:txBody>
        </p:sp>
        <p:sp>
          <p:nvSpPr>
            <p:cNvPr id="24" name="Rectangle 24">
              <a:extLst>
                <a:ext uri="{FF2B5EF4-FFF2-40B4-BE49-F238E27FC236}">
                  <a16:creationId xmlns:a16="http://schemas.microsoft.com/office/drawing/2014/main" id="{18A563AC-C70D-754B-9962-4D998D015437}"/>
                </a:ext>
              </a:extLst>
            </p:cNvPr>
            <p:cNvSpPr>
              <a:spLocks noChangeArrowheads="1"/>
            </p:cNvSpPr>
            <p:nvPr/>
          </p:nvSpPr>
          <p:spPr bwMode="auto">
            <a:xfrm>
              <a:off x="2675214" y="3473174"/>
              <a:ext cx="7459662" cy="2106613"/>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5" name="Line 25">
              <a:extLst>
                <a:ext uri="{FF2B5EF4-FFF2-40B4-BE49-F238E27FC236}">
                  <a16:creationId xmlns:a16="http://schemas.microsoft.com/office/drawing/2014/main" id="{19C2B9AB-8F02-2544-B27E-9D6069612946}"/>
                </a:ext>
              </a:extLst>
            </p:cNvPr>
            <p:cNvSpPr>
              <a:spLocks noChangeShapeType="1"/>
            </p:cNvSpPr>
            <p:nvPr/>
          </p:nvSpPr>
          <p:spPr bwMode="auto">
            <a:xfrm>
              <a:off x="2675214" y="3908149"/>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Line 26">
              <a:extLst>
                <a:ext uri="{FF2B5EF4-FFF2-40B4-BE49-F238E27FC236}">
                  <a16:creationId xmlns:a16="http://schemas.microsoft.com/office/drawing/2014/main" id="{1B9BD71E-C1AB-FC44-BE8C-E92F41BE285C}"/>
                </a:ext>
              </a:extLst>
            </p:cNvPr>
            <p:cNvSpPr>
              <a:spLocks noChangeShapeType="1"/>
            </p:cNvSpPr>
            <p:nvPr/>
          </p:nvSpPr>
          <p:spPr bwMode="auto">
            <a:xfrm>
              <a:off x="2705376" y="4338362"/>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Line 27">
              <a:extLst>
                <a:ext uri="{FF2B5EF4-FFF2-40B4-BE49-F238E27FC236}">
                  <a16:creationId xmlns:a16="http://schemas.microsoft.com/office/drawing/2014/main" id="{7AE74685-5721-6E44-8BC4-DAB3E347B108}"/>
                </a:ext>
              </a:extLst>
            </p:cNvPr>
            <p:cNvSpPr>
              <a:spLocks noChangeShapeType="1"/>
            </p:cNvSpPr>
            <p:nvPr/>
          </p:nvSpPr>
          <p:spPr bwMode="auto">
            <a:xfrm>
              <a:off x="2679976" y="4757462"/>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Line 28">
              <a:extLst>
                <a:ext uri="{FF2B5EF4-FFF2-40B4-BE49-F238E27FC236}">
                  <a16:creationId xmlns:a16="http://schemas.microsoft.com/office/drawing/2014/main" id="{1B853A8E-6A07-CB4D-BE12-092786F59619}"/>
                </a:ext>
              </a:extLst>
            </p:cNvPr>
            <p:cNvSpPr>
              <a:spLocks noChangeShapeType="1"/>
            </p:cNvSpPr>
            <p:nvPr/>
          </p:nvSpPr>
          <p:spPr bwMode="auto">
            <a:xfrm>
              <a:off x="2676801" y="5187674"/>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Line 29">
              <a:extLst>
                <a:ext uri="{FF2B5EF4-FFF2-40B4-BE49-F238E27FC236}">
                  <a16:creationId xmlns:a16="http://schemas.microsoft.com/office/drawing/2014/main" id="{BAAA8C9E-1166-D244-A56D-14E88DC722C7}"/>
                </a:ext>
              </a:extLst>
            </p:cNvPr>
            <p:cNvSpPr>
              <a:spLocks noChangeShapeType="1"/>
            </p:cNvSpPr>
            <p:nvPr/>
          </p:nvSpPr>
          <p:spPr bwMode="auto">
            <a:xfrm>
              <a:off x="8109371" y="3444875"/>
              <a:ext cx="0" cy="2117725"/>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 Box 30">
              <a:extLst>
                <a:ext uri="{FF2B5EF4-FFF2-40B4-BE49-F238E27FC236}">
                  <a16:creationId xmlns:a16="http://schemas.microsoft.com/office/drawing/2014/main" id="{C361938E-509D-884C-8F4D-604CDBAF499F}"/>
                </a:ext>
              </a:extLst>
            </p:cNvPr>
            <p:cNvSpPr txBox="1">
              <a:spLocks noChangeArrowheads="1"/>
            </p:cNvSpPr>
            <p:nvPr/>
          </p:nvSpPr>
          <p:spPr bwMode="auto">
            <a:xfrm>
              <a:off x="8158439" y="3416024"/>
              <a:ext cx="154305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Link interface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0</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1</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2</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3</a:t>
              </a:r>
            </a:p>
          </p:txBody>
        </p:sp>
        <p:sp>
          <p:nvSpPr>
            <p:cNvPr id="8" name="TextBox 7">
              <a:extLst>
                <a:ext uri="{FF2B5EF4-FFF2-40B4-BE49-F238E27FC236}">
                  <a16:creationId xmlns:a16="http://schemas.microsoft.com/office/drawing/2014/main" id="{9694CEDC-B1A5-454C-B4F6-F22FC77EEC2F}"/>
                </a:ext>
              </a:extLst>
            </p:cNvPr>
            <p:cNvSpPr txBox="1"/>
            <p:nvPr/>
          </p:nvSpPr>
          <p:spPr>
            <a:xfrm>
              <a:off x="6763327" y="4003965"/>
              <a:ext cx="1745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38" name="TextBox 37">
              <a:extLst>
                <a:ext uri="{FF2B5EF4-FFF2-40B4-BE49-F238E27FC236}">
                  <a16:creationId xmlns:a16="http://schemas.microsoft.com/office/drawing/2014/main" id="{59CA6F6A-B810-954D-9B23-669157310E2A}"/>
                </a:ext>
              </a:extLst>
            </p:cNvPr>
            <p:cNvSpPr txBox="1"/>
            <p:nvPr/>
          </p:nvSpPr>
          <p:spPr>
            <a:xfrm>
              <a:off x="6089074" y="4005707"/>
              <a:ext cx="5957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1" name="TextBox 40">
              <a:extLst>
                <a:ext uri="{FF2B5EF4-FFF2-40B4-BE49-F238E27FC236}">
                  <a16:creationId xmlns:a16="http://schemas.microsoft.com/office/drawing/2014/main" id="{4FB0E5B5-4700-1A4A-82D3-4BA23D91D949}"/>
                </a:ext>
              </a:extLst>
            </p:cNvPr>
            <p:cNvSpPr txBox="1"/>
            <p:nvPr/>
          </p:nvSpPr>
          <p:spPr>
            <a:xfrm>
              <a:off x="6760005" y="4816765"/>
              <a:ext cx="1745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2" name="TextBox 41">
              <a:extLst>
                <a:ext uri="{FF2B5EF4-FFF2-40B4-BE49-F238E27FC236}">
                  <a16:creationId xmlns:a16="http://schemas.microsoft.com/office/drawing/2014/main" id="{2C3E062A-D38F-7B4C-985F-9BC7311B996F}"/>
                </a:ext>
              </a:extLst>
            </p:cNvPr>
            <p:cNvSpPr txBox="1"/>
            <p:nvPr/>
          </p:nvSpPr>
          <p:spPr>
            <a:xfrm>
              <a:off x="6083018" y="4846641"/>
              <a:ext cx="5957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3" name="TextBox 42">
              <a:extLst>
                <a:ext uri="{FF2B5EF4-FFF2-40B4-BE49-F238E27FC236}">
                  <a16:creationId xmlns:a16="http://schemas.microsoft.com/office/drawing/2014/main" id="{90CB68ED-9DC5-4A42-912A-6465AD307681}"/>
                </a:ext>
              </a:extLst>
            </p:cNvPr>
            <p:cNvSpPr txBox="1"/>
            <p:nvPr/>
          </p:nvSpPr>
          <p:spPr>
            <a:xfrm>
              <a:off x="6760005" y="4423065"/>
              <a:ext cx="1745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grpSp>
      <p:grpSp>
        <p:nvGrpSpPr>
          <p:cNvPr id="4" name="Group 3">
            <a:extLst>
              <a:ext uri="{FF2B5EF4-FFF2-40B4-BE49-F238E27FC236}">
                <a16:creationId xmlns:a16="http://schemas.microsoft.com/office/drawing/2014/main" id="{F655AE30-180F-9548-B5CE-B9911AA53A47}"/>
              </a:ext>
            </a:extLst>
          </p:cNvPr>
          <p:cNvGrpSpPr/>
          <p:nvPr/>
        </p:nvGrpSpPr>
        <p:grpSpPr>
          <a:xfrm>
            <a:off x="789703" y="5747609"/>
            <a:ext cx="9305341" cy="903606"/>
            <a:chOff x="789703" y="5747609"/>
            <a:chExt cx="9305341" cy="903606"/>
          </a:xfrm>
        </p:grpSpPr>
        <p:sp>
          <p:nvSpPr>
            <p:cNvPr id="33" name="Rectangle 7">
              <a:extLst>
                <a:ext uri="{FF2B5EF4-FFF2-40B4-BE49-F238E27FC236}">
                  <a16:creationId xmlns:a16="http://schemas.microsoft.com/office/drawing/2014/main" id="{E22026F2-CBCE-4449-A0AD-13CF7F44BB94}"/>
                </a:ext>
              </a:extLst>
            </p:cNvPr>
            <p:cNvSpPr>
              <a:spLocks noChangeArrowheads="1"/>
            </p:cNvSpPr>
            <p:nvPr/>
          </p:nvSpPr>
          <p:spPr bwMode="auto">
            <a:xfrm>
              <a:off x="2672981" y="6281883"/>
              <a:ext cx="5561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11001000  00010111  00011000  10101010 </a:t>
              </a:r>
            </a:p>
          </p:txBody>
        </p:sp>
        <p:sp>
          <p:nvSpPr>
            <p:cNvPr id="34" name="Text Box 8">
              <a:extLst>
                <a:ext uri="{FF2B5EF4-FFF2-40B4-BE49-F238E27FC236}">
                  <a16:creationId xmlns:a16="http://schemas.microsoft.com/office/drawing/2014/main" id="{6696C1A2-2B66-F046-9D91-AA81C2DE66F3}"/>
                </a:ext>
              </a:extLst>
            </p:cNvPr>
            <p:cNvSpPr txBox="1">
              <a:spLocks noChangeArrowheads="1"/>
            </p:cNvSpPr>
            <p:nvPr/>
          </p:nvSpPr>
          <p:spPr bwMode="auto">
            <a:xfrm>
              <a:off x="789703" y="5882891"/>
              <a:ext cx="16362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examples</a:t>
              </a:r>
              <a:r>
                <a:rPr kumimoji="0" lang="en-US" altLang="en-US" sz="24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a:t>
              </a:r>
            </a:p>
          </p:txBody>
        </p:sp>
        <p:sp>
          <p:nvSpPr>
            <p:cNvPr id="36" name="Text Box 15">
              <a:extLst>
                <a:ext uri="{FF2B5EF4-FFF2-40B4-BE49-F238E27FC236}">
                  <a16:creationId xmlns:a16="http://schemas.microsoft.com/office/drawing/2014/main" id="{17622A77-4021-6543-9813-C7EEB4480196}"/>
                </a:ext>
              </a:extLst>
            </p:cNvPr>
            <p:cNvSpPr txBox="1">
              <a:spLocks noChangeArrowheads="1"/>
            </p:cNvSpPr>
            <p:nvPr/>
          </p:nvSpPr>
          <p:spPr bwMode="auto">
            <a:xfrm>
              <a:off x="8186060" y="5747609"/>
              <a:ext cx="1908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A3"/>
                  </a:solidFill>
                  <a:effectLst/>
                  <a:uLnTx/>
                  <a:uFillTx/>
                  <a:latin typeface="Calibri" panose="020F0502020204030204"/>
                  <a:ea typeface="ＭＳ Ｐゴシック" panose="020B0600070205080204" pitchFamily="34" charset="-128"/>
                  <a:cs typeface="+mn-cs"/>
                </a:rPr>
                <a:t>which interface?</a:t>
              </a:r>
            </a:p>
          </p:txBody>
        </p:sp>
        <p:sp>
          <p:nvSpPr>
            <p:cNvPr id="37" name="Text Box 16">
              <a:extLst>
                <a:ext uri="{FF2B5EF4-FFF2-40B4-BE49-F238E27FC236}">
                  <a16:creationId xmlns:a16="http://schemas.microsoft.com/office/drawing/2014/main" id="{F7507BD5-2837-2641-B60E-9FEB90A5480B}"/>
                </a:ext>
              </a:extLst>
            </p:cNvPr>
            <p:cNvSpPr txBox="1">
              <a:spLocks noChangeArrowheads="1"/>
            </p:cNvSpPr>
            <p:nvPr/>
          </p:nvSpPr>
          <p:spPr bwMode="auto">
            <a:xfrm>
              <a:off x="8178869" y="6233982"/>
              <a:ext cx="1908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A3"/>
                  </a:solidFill>
                  <a:effectLst/>
                  <a:uLnTx/>
                  <a:uFillTx/>
                  <a:latin typeface="Calibri" panose="020F0502020204030204"/>
                  <a:ea typeface="ＭＳ Ｐゴシック" panose="020B0600070205080204" pitchFamily="34" charset="-128"/>
                  <a:cs typeface="+mn-cs"/>
                </a:rPr>
                <a:t>which interface?</a:t>
              </a:r>
            </a:p>
          </p:txBody>
        </p:sp>
        <p:sp>
          <p:nvSpPr>
            <p:cNvPr id="44" name="Text Box 9">
              <a:extLst>
                <a:ext uri="{FF2B5EF4-FFF2-40B4-BE49-F238E27FC236}">
                  <a16:creationId xmlns:a16="http://schemas.microsoft.com/office/drawing/2014/main" id="{E0486002-663A-3642-8A25-05280FEF8ED1}"/>
                </a:ext>
              </a:extLst>
            </p:cNvPr>
            <p:cNvSpPr txBox="1">
              <a:spLocks noChangeArrowheads="1"/>
            </p:cNvSpPr>
            <p:nvPr/>
          </p:nvSpPr>
          <p:spPr bwMode="auto">
            <a:xfrm>
              <a:off x="2672165" y="5802809"/>
              <a:ext cx="5561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11001000  00010111  00010110  10100001 </a:t>
              </a:r>
            </a:p>
          </p:txBody>
        </p:sp>
      </p:grpSp>
      <p:sp>
        <p:nvSpPr>
          <p:cNvPr id="31" name="Slide Number Placeholder 4">
            <a:extLst>
              <a:ext uri="{FF2B5EF4-FFF2-40B4-BE49-F238E27FC236}">
                <a16:creationId xmlns:a16="http://schemas.microsoft.com/office/drawing/2014/main" id="{EC760D1C-B9BF-9F46-BBE7-A444C5F68770}"/>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18</a:t>
            </a:fld>
            <a:endParaRPr lang="en-US" dirty="0"/>
          </a:p>
        </p:txBody>
      </p:sp>
    </p:spTree>
    <p:extLst>
      <p:ext uri="{BB962C8B-B14F-4D97-AF65-F5344CB8AC3E}">
        <p14:creationId xmlns:p14="http://schemas.microsoft.com/office/powerpoint/2010/main" val="142118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a:xfrm>
            <a:off x="838200" y="345804"/>
            <a:ext cx="10515600" cy="894622"/>
          </a:xfrm>
        </p:spPr>
        <p:txBody>
          <a:bodyPr>
            <a:normAutofit/>
          </a:bodyPr>
          <a:lstStyle/>
          <a:p>
            <a:r>
              <a:rPr lang="en-US" sz="4800" dirty="0"/>
              <a:t>Longest prefix matching</a:t>
            </a:r>
          </a:p>
        </p:txBody>
      </p:sp>
      <p:sp>
        <p:nvSpPr>
          <p:cNvPr id="20" name="Rectangle 20">
            <a:extLst>
              <a:ext uri="{FF2B5EF4-FFF2-40B4-BE49-F238E27FC236}">
                <a16:creationId xmlns:a16="http://schemas.microsoft.com/office/drawing/2014/main" id="{6C4FD2CC-0F96-3647-B094-A076F017995B}"/>
              </a:ext>
            </a:extLst>
          </p:cNvPr>
          <p:cNvSpPr>
            <a:spLocks noChangeArrowheads="1"/>
          </p:cNvSpPr>
          <p:nvPr/>
        </p:nvSpPr>
        <p:spPr bwMode="auto">
          <a:xfrm>
            <a:off x="991564" y="1533870"/>
            <a:ext cx="9199355" cy="1620147"/>
          </a:xfrm>
          <a:prstGeom prst="rect">
            <a:avLst/>
          </a:prstGeom>
          <a:solidFill>
            <a:schemeClr val="bg1"/>
          </a:solidFill>
          <a:ln w="19050">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1" name="Text Box 19">
            <a:extLst>
              <a:ext uri="{FF2B5EF4-FFF2-40B4-BE49-F238E27FC236}">
                <a16:creationId xmlns:a16="http://schemas.microsoft.com/office/drawing/2014/main" id="{E44CD3A5-49DD-2B46-B559-9C4E98374B04}"/>
              </a:ext>
            </a:extLst>
          </p:cNvPr>
          <p:cNvSpPr txBox="1">
            <a:spLocks noChangeArrowheads="1"/>
          </p:cNvSpPr>
          <p:nvPr/>
        </p:nvSpPr>
        <p:spPr bwMode="auto">
          <a:xfrm>
            <a:off x="1128092" y="1821969"/>
            <a:ext cx="9248359" cy="12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when looking for forwarding table entry for given destination address, use </a:t>
            </a:r>
            <a:r>
              <a:rPr kumimoji="0" lang="en-US" altLang="en-US" sz="3000" b="0" i="1"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longest</a:t>
            </a: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address prefix that matches destination address.</a:t>
            </a:r>
          </a:p>
        </p:txBody>
      </p:sp>
      <p:sp>
        <p:nvSpPr>
          <p:cNvPr id="22" name="Text Box 22">
            <a:extLst>
              <a:ext uri="{FF2B5EF4-FFF2-40B4-BE49-F238E27FC236}">
                <a16:creationId xmlns:a16="http://schemas.microsoft.com/office/drawing/2014/main" id="{D12AF6A9-88D3-724A-95E5-E348261B6683}"/>
              </a:ext>
            </a:extLst>
          </p:cNvPr>
          <p:cNvSpPr txBox="1">
            <a:spLocks noChangeArrowheads="1"/>
          </p:cNvSpPr>
          <p:nvPr/>
        </p:nvSpPr>
        <p:spPr bwMode="auto">
          <a:xfrm>
            <a:off x="1115390" y="1235421"/>
            <a:ext cx="3675878"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longest prefix match</a:t>
            </a:r>
          </a:p>
        </p:txBody>
      </p:sp>
      <p:sp>
        <p:nvSpPr>
          <p:cNvPr id="23" name="Rectangle 5">
            <a:extLst>
              <a:ext uri="{FF2B5EF4-FFF2-40B4-BE49-F238E27FC236}">
                <a16:creationId xmlns:a16="http://schemas.microsoft.com/office/drawing/2014/main" id="{084DF81F-7378-3F4D-A220-97031D2E80F5}"/>
              </a:ext>
            </a:extLst>
          </p:cNvPr>
          <p:cNvSpPr>
            <a:spLocks noChangeArrowheads="1"/>
          </p:cNvSpPr>
          <p:nvPr/>
        </p:nvSpPr>
        <p:spPr bwMode="auto">
          <a:xfrm>
            <a:off x="2674601" y="3464838"/>
            <a:ext cx="4941530" cy="213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Destination Address Range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11001000  00010111  00010</a:t>
            </a:r>
            <a:endParaRPr kumimoji="0" lang="en-US" altLang="en-US" sz="20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11001000  00010111  00011000</a:t>
            </a:r>
            <a:endParaRPr kumimoji="0" lang="en-US" altLang="en-US" sz="20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11001000  00010111  00011</a:t>
            </a:r>
            <a:endParaRPr kumimoji="0" lang="en-US" altLang="en-US" sz="2000" b="0" i="0" u="none" strike="noStrike" kern="1200" cap="none" spc="0" normalizeH="0" baseline="0" noProof="0" dirty="0">
              <a:ln>
                <a:noFill/>
              </a:ln>
              <a:solidFill>
                <a:prstClr val="black"/>
              </a:solidFill>
              <a:effectLst/>
              <a:uLnTx/>
              <a:uFillTx/>
              <a:latin typeface="Comic Sans MS" panose="030F0902030302020204" pitchFamily="66" charset="0"/>
              <a:ea typeface="ＭＳ Ｐゴシック" panose="020B060007020508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otherwise  </a:t>
            </a:r>
            <a:r>
              <a:rPr kumimoji="0" lang="en-US" altLang="en-US" sz="1800" b="0" i="0" u="none" strike="noStrike" kern="1200" cap="none" spc="0" normalizeH="0" baseline="0" noProof="0" dirty="0">
                <a:ln>
                  <a:noFill/>
                </a:ln>
                <a:solidFill>
                  <a:prstClr val="black"/>
                </a:solidFill>
                <a:effectLst/>
                <a:uLnTx/>
                <a:uFillTx/>
                <a:latin typeface="Times" pitchFamily="2" charset="0"/>
                <a:ea typeface="ＭＳ Ｐゴシック" panose="020B0600070205080204" pitchFamily="34" charset="-128"/>
                <a:cs typeface="+mn-cs"/>
              </a:rPr>
              <a:t>           </a:t>
            </a:r>
          </a:p>
        </p:txBody>
      </p:sp>
      <p:sp>
        <p:nvSpPr>
          <p:cNvPr id="24" name="Rectangle 24">
            <a:extLst>
              <a:ext uri="{FF2B5EF4-FFF2-40B4-BE49-F238E27FC236}">
                <a16:creationId xmlns:a16="http://schemas.microsoft.com/office/drawing/2014/main" id="{18A563AC-C70D-754B-9962-4D998D015437}"/>
              </a:ext>
            </a:extLst>
          </p:cNvPr>
          <p:cNvSpPr>
            <a:spLocks noChangeArrowheads="1"/>
          </p:cNvSpPr>
          <p:nvPr/>
        </p:nvSpPr>
        <p:spPr bwMode="auto">
          <a:xfrm>
            <a:off x="2675214" y="3473174"/>
            <a:ext cx="7459662" cy="2106613"/>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5" name="Line 25">
            <a:extLst>
              <a:ext uri="{FF2B5EF4-FFF2-40B4-BE49-F238E27FC236}">
                <a16:creationId xmlns:a16="http://schemas.microsoft.com/office/drawing/2014/main" id="{19C2B9AB-8F02-2544-B27E-9D6069612946}"/>
              </a:ext>
            </a:extLst>
          </p:cNvPr>
          <p:cNvSpPr>
            <a:spLocks noChangeShapeType="1"/>
          </p:cNvSpPr>
          <p:nvPr/>
        </p:nvSpPr>
        <p:spPr bwMode="auto">
          <a:xfrm>
            <a:off x="2675214" y="3908149"/>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Line 26">
            <a:extLst>
              <a:ext uri="{FF2B5EF4-FFF2-40B4-BE49-F238E27FC236}">
                <a16:creationId xmlns:a16="http://schemas.microsoft.com/office/drawing/2014/main" id="{1B9BD71E-C1AB-FC44-BE8C-E92F41BE285C}"/>
              </a:ext>
            </a:extLst>
          </p:cNvPr>
          <p:cNvSpPr>
            <a:spLocks noChangeShapeType="1"/>
          </p:cNvSpPr>
          <p:nvPr/>
        </p:nvSpPr>
        <p:spPr bwMode="auto">
          <a:xfrm>
            <a:off x="2705376" y="4338362"/>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Line 27">
            <a:extLst>
              <a:ext uri="{FF2B5EF4-FFF2-40B4-BE49-F238E27FC236}">
                <a16:creationId xmlns:a16="http://schemas.microsoft.com/office/drawing/2014/main" id="{7AE74685-5721-6E44-8BC4-DAB3E347B108}"/>
              </a:ext>
            </a:extLst>
          </p:cNvPr>
          <p:cNvSpPr>
            <a:spLocks noChangeShapeType="1"/>
          </p:cNvSpPr>
          <p:nvPr/>
        </p:nvSpPr>
        <p:spPr bwMode="auto">
          <a:xfrm>
            <a:off x="2679976" y="4757462"/>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Line 28">
            <a:extLst>
              <a:ext uri="{FF2B5EF4-FFF2-40B4-BE49-F238E27FC236}">
                <a16:creationId xmlns:a16="http://schemas.microsoft.com/office/drawing/2014/main" id="{1B853A8E-6A07-CB4D-BE12-092786F59619}"/>
              </a:ext>
            </a:extLst>
          </p:cNvPr>
          <p:cNvSpPr>
            <a:spLocks noChangeShapeType="1"/>
          </p:cNvSpPr>
          <p:nvPr/>
        </p:nvSpPr>
        <p:spPr bwMode="auto">
          <a:xfrm>
            <a:off x="2676801" y="5187674"/>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Line 29">
            <a:extLst>
              <a:ext uri="{FF2B5EF4-FFF2-40B4-BE49-F238E27FC236}">
                <a16:creationId xmlns:a16="http://schemas.microsoft.com/office/drawing/2014/main" id="{BAAA8C9E-1166-D244-A56D-14E88DC722C7}"/>
              </a:ext>
            </a:extLst>
          </p:cNvPr>
          <p:cNvSpPr>
            <a:spLocks noChangeShapeType="1"/>
          </p:cNvSpPr>
          <p:nvPr/>
        </p:nvSpPr>
        <p:spPr bwMode="auto">
          <a:xfrm>
            <a:off x="8109371" y="3444875"/>
            <a:ext cx="0" cy="2117725"/>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 Box 30">
            <a:extLst>
              <a:ext uri="{FF2B5EF4-FFF2-40B4-BE49-F238E27FC236}">
                <a16:creationId xmlns:a16="http://schemas.microsoft.com/office/drawing/2014/main" id="{C361938E-509D-884C-8F4D-604CDBAF499F}"/>
              </a:ext>
            </a:extLst>
          </p:cNvPr>
          <p:cNvSpPr txBox="1">
            <a:spLocks noChangeArrowheads="1"/>
          </p:cNvSpPr>
          <p:nvPr/>
        </p:nvSpPr>
        <p:spPr bwMode="auto">
          <a:xfrm>
            <a:off x="8158439" y="3416024"/>
            <a:ext cx="154305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Link interface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0</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1</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2</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3</a:t>
            </a:r>
          </a:p>
        </p:txBody>
      </p:sp>
      <p:sp>
        <p:nvSpPr>
          <p:cNvPr id="33" name="Rectangle 7">
            <a:extLst>
              <a:ext uri="{FF2B5EF4-FFF2-40B4-BE49-F238E27FC236}">
                <a16:creationId xmlns:a16="http://schemas.microsoft.com/office/drawing/2014/main" id="{E22026F2-CBCE-4449-A0AD-13CF7F44BB94}"/>
              </a:ext>
            </a:extLst>
          </p:cNvPr>
          <p:cNvSpPr>
            <a:spLocks noChangeArrowheads="1"/>
          </p:cNvSpPr>
          <p:nvPr/>
        </p:nvSpPr>
        <p:spPr bwMode="auto">
          <a:xfrm>
            <a:off x="2672981" y="6281883"/>
            <a:ext cx="5561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11001000  00010111  00011000  10101010 </a:t>
            </a:r>
          </a:p>
        </p:txBody>
      </p:sp>
      <p:sp>
        <p:nvSpPr>
          <p:cNvPr id="34" name="Text Box 8">
            <a:extLst>
              <a:ext uri="{FF2B5EF4-FFF2-40B4-BE49-F238E27FC236}">
                <a16:creationId xmlns:a16="http://schemas.microsoft.com/office/drawing/2014/main" id="{6696C1A2-2B66-F046-9D91-AA81C2DE66F3}"/>
              </a:ext>
            </a:extLst>
          </p:cNvPr>
          <p:cNvSpPr txBox="1">
            <a:spLocks noChangeArrowheads="1"/>
          </p:cNvSpPr>
          <p:nvPr/>
        </p:nvSpPr>
        <p:spPr bwMode="auto">
          <a:xfrm>
            <a:off x="789703" y="5882891"/>
            <a:ext cx="16362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examples</a:t>
            </a:r>
            <a:r>
              <a:rPr kumimoji="0" lang="en-US" altLang="en-US" sz="24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a:t>
            </a:r>
          </a:p>
        </p:txBody>
      </p:sp>
      <p:sp>
        <p:nvSpPr>
          <p:cNvPr id="36" name="Text Box 15">
            <a:extLst>
              <a:ext uri="{FF2B5EF4-FFF2-40B4-BE49-F238E27FC236}">
                <a16:creationId xmlns:a16="http://schemas.microsoft.com/office/drawing/2014/main" id="{17622A77-4021-6543-9813-C7EEB4480196}"/>
              </a:ext>
            </a:extLst>
          </p:cNvPr>
          <p:cNvSpPr txBox="1">
            <a:spLocks noChangeArrowheads="1"/>
          </p:cNvSpPr>
          <p:nvPr/>
        </p:nvSpPr>
        <p:spPr bwMode="auto">
          <a:xfrm>
            <a:off x="8186060" y="5747609"/>
            <a:ext cx="1908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A3"/>
                </a:solidFill>
                <a:effectLst/>
                <a:uLnTx/>
                <a:uFillTx/>
                <a:latin typeface="Calibri" panose="020F0502020204030204"/>
                <a:ea typeface="ＭＳ Ｐゴシック" panose="020B0600070205080204" pitchFamily="34" charset="-128"/>
                <a:cs typeface="+mn-cs"/>
              </a:rPr>
              <a:t>which interface?</a:t>
            </a:r>
          </a:p>
        </p:txBody>
      </p:sp>
      <p:sp>
        <p:nvSpPr>
          <p:cNvPr id="37" name="Text Box 16">
            <a:extLst>
              <a:ext uri="{FF2B5EF4-FFF2-40B4-BE49-F238E27FC236}">
                <a16:creationId xmlns:a16="http://schemas.microsoft.com/office/drawing/2014/main" id="{F7507BD5-2837-2641-B60E-9FEB90A5480B}"/>
              </a:ext>
            </a:extLst>
          </p:cNvPr>
          <p:cNvSpPr txBox="1">
            <a:spLocks noChangeArrowheads="1"/>
          </p:cNvSpPr>
          <p:nvPr/>
        </p:nvSpPr>
        <p:spPr bwMode="auto">
          <a:xfrm>
            <a:off x="8178869" y="6233982"/>
            <a:ext cx="1908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A3"/>
                </a:solidFill>
                <a:effectLst/>
                <a:uLnTx/>
                <a:uFillTx/>
                <a:latin typeface="Calibri" panose="020F0502020204030204"/>
                <a:ea typeface="ＭＳ Ｐゴシック" panose="020B0600070205080204" pitchFamily="34" charset="-128"/>
                <a:cs typeface="+mn-cs"/>
              </a:rPr>
              <a:t>which interface?</a:t>
            </a:r>
          </a:p>
        </p:txBody>
      </p:sp>
      <p:sp>
        <p:nvSpPr>
          <p:cNvPr id="8" name="TextBox 7">
            <a:extLst>
              <a:ext uri="{FF2B5EF4-FFF2-40B4-BE49-F238E27FC236}">
                <a16:creationId xmlns:a16="http://schemas.microsoft.com/office/drawing/2014/main" id="{9694CEDC-B1A5-454C-B4F6-F22FC77EEC2F}"/>
              </a:ext>
            </a:extLst>
          </p:cNvPr>
          <p:cNvSpPr txBox="1"/>
          <p:nvPr/>
        </p:nvSpPr>
        <p:spPr>
          <a:xfrm>
            <a:off x="6763327" y="4003965"/>
            <a:ext cx="1745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38" name="TextBox 37">
            <a:extLst>
              <a:ext uri="{FF2B5EF4-FFF2-40B4-BE49-F238E27FC236}">
                <a16:creationId xmlns:a16="http://schemas.microsoft.com/office/drawing/2014/main" id="{59CA6F6A-B810-954D-9B23-669157310E2A}"/>
              </a:ext>
            </a:extLst>
          </p:cNvPr>
          <p:cNvSpPr txBox="1"/>
          <p:nvPr/>
        </p:nvSpPr>
        <p:spPr>
          <a:xfrm>
            <a:off x="6089074" y="4005707"/>
            <a:ext cx="5957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1" name="TextBox 40">
            <a:extLst>
              <a:ext uri="{FF2B5EF4-FFF2-40B4-BE49-F238E27FC236}">
                <a16:creationId xmlns:a16="http://schemas.microsoft.com/office/drawing/2014/main" id="{4FB0E5B5-4700-1A4A-82D3-4BA23D91D949}"/>
              </a:ext>
            </a:extLst>
          </p:cNvPr>
          <p:cNvSpPr txBox="1"/>
          <p:nvPr/>
        </p:nvSpPr>
        <p:spPr>
          <a:xfrm>
            <a:off x="6760005" y="4816765"/>
            <a:ext cx="1745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2" name="TextBox 41">
            <a:extLst>
              <a:ext uri="{FF2B5EF4-FFF2-40B4-BE49-F238E27FC236}">
                <a16:creationId xmlns:a16="http://schemas.microsoft.com/office/drawing/2014/main" id="{2C3E062A-D38F-7B4C-985F-9BC7311B996F}"/>
              </a:ext>
            </a:extLst>
          </p:cNvPr>
          <p:cNvSpPr txBox="1"/>
          <p:nvPr/>
        </p:nvSpPr>
        <p:spPr>
          <a:xfrm>
            <a:off x="6083018" y="4846641"/>
            <a:ext cx="5957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3" name="TextBox 42">
            <a:extLst>
              <a:ext uri="{FF2B5EF4-FFF2-40B4-BE49-F238E27FC236}">
                <a16:creationId xmlns:a16="http://schemas.microsoft.com/office/drawing/2014/main" id="{90CB68ED-9DC5-4A42-912A-6465AD307681}"/>
              </a:ext>
            </a:extLst>
          </p:cNvPr>
          <p:cNvSpPr txBox="1"/>
          <p:nvPr/>
        </p:nvSpPr>
        <p:spPr>
          <a:xfrm>
            <a:off x="6760005" y="4423065"/>
            <a:ext cx="1745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4" name="Text Box 9">
            <a:extLst>
              <a:ext uri="{FF2B5EF4-FFF2-40B4-BE49-F238E27FC236}">
                <a16:creationId xmlns:a16="http://schemas.microsoft.com/office/drawing/2014/main" id="{E0486002-663A-3642-8A25-05280FEF8ED1}"/>
              </a:ext>
            </a:extLst>
          </p:cNvPr>
          <p:cNvSpPr txBox="1">
            <a:spLocks noChangeArrowheads="1"/>
          </p:cNvSpPr>
          <p:nvPr/>
        </p:nvSpPr>
        <p:spPr bwMode="auto">
          <a:xfrm>
            <a:off x="2672165" y="5802809"/>
            <a:ext cx="5561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11001000  00010111  00010110  10100001 </a:t>
            </a:r>
          </a:p>
        </p:txBody>
      </p:sp>
      <p:grpSp>
        <p:nvGrpSpPr>
          <p:cNvPr id="10" name="Group 9">
            <a:extLst>
              <a:ext uri="{FF2B5EF4-FFF2-40B4-BE49-F238E27FC236}">
                <a16:creationId xmlns:a16="http://schemas.microsoft.com/office/drawing/2014/main" id="{93F8BEA5-3425-B944-909B-1B37A09661F3}"/>
              </a:ext>
            </a:extLst>
          </p:cNvPr>
          <p:cNvGrpSpPr/>
          <p:nvPr/>
        </p:nvGrpSpPr>
        <p:grpSpPr>
          <a:xfrm>
            <a:off x="803563" y="3297382"/>
            <a:ext cx="9670473" cy="3560618"/>
            <a:chOff x="803563" y="3297382"/>
            <a:chExt cx="9670473" cy="3560618"/>
          </a:xfrm>
        </p:grpSpPr>
        <p:sp>
          <p:nvSpPr>
            <p:cNvPr id="7" name="Freeform 6">
              <a:extLst>
                <a:ext uri="{FF2B5EF4-FFF2-40B4-BE49-F238E27FC236}">
                  <a16:creationId xmlns:a16="http://schemas.microsoft.com/office/drawing/2014/main" id="{A848FF30-7F47-EF40-9B21-6336F9996053}"/>
                </a:ext>
              </a:extLst>
            </p:cNvPr>
            <p:cNvSpPr/>
            <p:nvPr/>
          </p:nvSpPr>
          <p:spPr>
            <a:xfrm>
              <a:off x="845127" y="3297382"/>
              <a:ext cx="9628909" cy="1122218"/>
            </a:xfrm>
            <a:custGeom>
              <a:avLst/>
              <a:gdLst>
                <a:gd name="connsiteX0" fmla="*/ 110837 w 9628909"/>
                <a:gd name="connsiteY0" fmla="*/ 0 h 1136073"/>
                <a:gd name="connsiteX1" fmla="*/ 9628909 w 9628909"/>
                <a:gd name="connsiteY1" fmla="*/ 13854 h 1136073"/>
                <a:gd name="connsiteX2" fmla="*/ 9628909 w 9628909"/>
                <a:gd name="connsiteY2" fmla="*/ 1122218 h 1136073"/>
                <a:gd name="connsiteX3" fmla="*/ 5334000 w 9628909"/>
                <a:gd name="connsiteY3" fmla="*/ 1136073 h 1136073"/>
                <a:gd name="connsiteX4" fmla="*/ 5320146 w 9628909"/>
                <a:gd name="connsiteY4" fmla="*/ 651163 h 1136073"/>
                <a:gd name="connsiteX5" fmla="*/ 1856509 w 9628909"/>
                <a:gd name="connsiteY5" fmla="*/ 651163 h 1136073"/>
                <a:gd name="connsiteX6" fmla="*/ 1870364 w 9628909"/>
                <a:gd name="connsiteY6" fmla="*/ 1122218 h 1136073"/>
                <a:gd name="connsiteX7" fmla="*/ 0 w 9628909"/>
                <a:gd name="connsiteY7" fmla="*/ 1080654 h 1136073"/>
                <a:gd name="connsiteX8" fmla="*/ 110837 w 9628909"/>
                <a:gd name="connsiteY8" fmla="*/ 0 h 1136073"/>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320146 w 9628909"/>
                <a:gd name="connsiteY4" fmla="*/ 651163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375564 w 9628909"/>
                <a:gd name="connsiteY4" fmla="*/ 665017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8909" h="1122218">
                  <a:moveTo>
                    <a:pt x="110837" y="0"/>
                  </a:moveTo>
                  <a:lnTo>
                    <a:pt x="9628909" y="13854"/>
                  </a:lnTo>
                  <a:lnTo>
                    <a:pt x="9628909" y="1122218"/>
                  </a:lnTo>
                  <a:lnTo>
                    <a:pt x="5389418" y="1108364"/>
                  </a:lnTo>
                  <a:lnTo>
                    <a:pt x="5375564" y="665017"/>
                  </a:lnTo>
                  <a:lnTo>
                    <a:pt x="1856509" y="651163"/>
                  </a:lnTo>
                  <a:lnTo>
                    <a:pt x="1870364" y="1122218"/>
                  </a:lnTo>
                  <a:lnTo>
                    <a:pt x="0" y="1080654"/>
                  </a:lnTo>
                  <a:lnTo>
                    <a:pt x="110837" y="0"/>
                  </a:lnTo>
                  <a:close/>
                </a:path>
              </a:pathLst>
            </a:cu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470E4B3-DFDA-4D4A-93DD-AEAF7A1D9F63}"/>
                </a:ext>
              </a:extLst>
            </p:cNvPr>
            <p:cNvSpPr/>
            <p:nvPr/>
          </p:nvSpPr>
          <p:spPr>
            <a:xfrm>
              <a:off x="1634837" y="4364180"/>
              <a:ext cx="8756072" cy="1399309"/>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31">
              <a:extLst>
                <a:ext uri="{FF2B5EF4-FFF2-40B4-BE49-F238E27FC236}">
                  <a16:creationId xmlns:a16="http://schemas.microsoft.com/office/drawing/2014/main" id="{EA85C68C-577E-304A-9FB5-077E1B7756F7}"/>
                </a:ext>
              </a:extLst>
            </p:cNvPr>
            <p:cNvSpPr/>
            <p:nvPr/>
          </p:nvSpPr>
          <p:spPr>
            <a:xfrm flipV="1">
              <a:off x="803563" y="5735782"/>
              <a:ext cx="9628909" cy="1122218"/>
            </a:xfrm>
            <a:custGeom>
              <a:avLst/>
              <a:gdLst>
                <a:gd name="connsiteX0" fmla="*/ 110837 w 9628909"/>
                <a:gd name="connsiteY0" fmla="*/ 0 h 1136073"/>
                <a:gd name="connsiteX1" fmla="*/ 9628909 w 9628909"/>
                <a:gd name="connsiteY1" fmla="*/ 13854 h 1136073"/>
                <a:gd name="connsiteX2" fmla="*/ 9628909 w 9628909"/>
                <a:gd name="connsiteY2" fmla="*/ 1122218 h 1136073"/>
                <a:gd name="connsiteX3" fmla="*/ 5334000 w 9628909"/>
                <a:gd name="connsiteY3" fmla="*/ 1136073 h 1136073"/>
                <a:gd name="connsiteX4" fmla="*/ 5320146 w 9628909"/>
                <a:gd name="connsiteY4" fmla="*/ 651163 h 1136073"/>
                <a:gd name="connsiteX5" fmla="*/ 1856509 w 9628909"/>
                <a:gd name="connsiteY5" fmla="*/ 651163 h 1136073"/>
                <a:gd name="connsiteX6" fmla="*/ 1870364 w 9628909"/>
                <a:gd name="connsiteY6" fmla="*/ 1122218 h 1136073"/>
                <a:gd name="connsiteX7" fmla="*/ 0 w 9628909"/>
                <a:gd name="connsiteY7" fmla="*/ 1080654 h 1136073"/>
                <a:gd name="connsiteX8" fmla="*/ 110837 w 9628909"/>
                <a:gd name="connsiteY8" fmla="*/ 0 h 1136073"/>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320146 w 9628909"/>
                <a:gd name="connsiteY4" fmla="*/ 651163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375564 w 9628909"/>
                <a:gd name="connsiteY4" fmla="*/ 665017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417128 w 9628909"/>
                <a:gd name="connsiteY4" fmla="*/ 665017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430982 w 9628909"/>
                <a:gd name="connsiteY3" fmla="*/ 1094510 h 1122218"/>
                <a:gd name="connsiteX4" fmla="*/ 5417128 w 9628909"/>
                <a:gd name="connsiteY4" fmla="*/ 665017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430982 w 9628909"/>
                <a:gd name="connsiteY3" fmla="*/ 1094510 h 1122218"/>
                <a:gd name="connsiteX4" fmla="*/ 5394363 w 9628909"/>
                <a:gd name="connsiteY4" fmla="*/ 668811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389246 w 9628909"/>
                <a:gd name="connsiteY3" fmla="*/ 1094510 h 1122218"/>
                <a:gd name="connsiteX4" fmla="*/ 5394363 w 9628909"/>
                <a:gd name="connsiteY4" fmla="*/ 668811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8909" h="1122218">
                  <a:moveTo>
                    <a:pt x="110837" y="0"/>
                  </a:moveTo>
                  <a:lnTo>
                    <a:pt x="9628909" y="13854"/>
                  </a:lnTo>
                  <a:lnTo>
                    <a:pt x="9628909" y="1122218"/>
                  </a:lnTo>
                  <a:lnTo>
                    <a:pt x="5389246" y="1094510"/>
                  </a:lnTo>
                  <a:cubicBezTo>
                    <a:pt x="5390952" y="952610"/>
                    <a:pt x="5392657" y="810711"/>
                    <a:pt x="5394363" y="668811"/>
                  </a:cubicBezTo>
                  <a:lnTo>
                    <a:pt x="1856509" y="651163"/>
                  </a:lnTo>
                  <a:lnTo>
                    <a:pt x="1870364" y="1122218"/>
                  </a:lnTo>
                  <a:lnTo>
                    <a:pt x="0" y="1080654"/>
                  </a:lnTo>
                  <a:lnTo>
                    <a:pt x="110837"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A11ECD7F-5BE0-CD47-B7BE-F200416FECED}"/>
              </a:ext>
            </a:extLst>
          </p:cNvPr>
          <p:cNvGrpSpPr/>
          <p:nvPr/>
        </p:nvGrpSpPr>
        <p:grpSpPr>
          <a:xfrm>
            <a:off x="2701636" y="3972790"/>
            <a:ext cx="3505199" cy="2150919"/>
            <a:chOff x="2701636" y="3972790"/>
            <a:chExt cx="3505199" cy="2150919"/>
          </a:xfrm>
        </p:grpSpPr>
        <p:sp>
          <p:nvSpPr>
            <p:cNvPr id="3" name="Rectangle 2">
              <a:extLst>
                <a:ext uri="{FF2B5EF4-FFF2-40B4-BE49-F238E27FC236}">
                  <a16:creationId xmlns:a16="http://schemas.microsoft.com/office/drawing/2014/main" id="{0F0BC283-76C4-1340-944F-7C4D353D8FFC}"/>
                </a:ext>
              </a:extLst>
            </p:cNvPr>
            <p:cNvSpPr/>
            <p:nvPr/>
          </p:nvSpPr>
          <p:spPr>
            <a:xfrm>
              <a:off x="2701636" y="5791200"/>
              <a:ext cx="3491346" cy="33250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DA5FFD1-43DB-9B46-9554-CAB7DAD58DCA}"/>
                </a:ext>
              </a:extLst>
            </p:cNvPr>
            <p:cNvSpPr/>
            <p:nvPr/>
          </p:nvSpPr>
          <p:spPr>
            <a:xfrm>
              <a:off x="2715489" y="3972790"/>
              <a:ext cx="3491346" cy="33250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Up-Down Arrow 4">
              <a:extLst>
                <a:ext uri="{FF2B5EF4-FFF2-40B4-BE49-F238E27FC236}">
                  <a16:creationId xmlns:a16="http://schemas.microsoft.com/office/drawing/2014/main" id="{22823C07-49B0-9845-9B7A-6F370B443BE1}"/>
                </a:ext>
              </a:extLst>
            </p:cNvPr>
            <p:cNvSpPr/>
            <p:nvPr/>
          </p:nvSpPr>
          <p:spPr>
            <a:xfrm>
              <a:off x="4419600" y="4350327"/>
              <a:ext cx="290946" cy="1427018"/>
            </a:xfrm>
            <a:prstGeom prst="up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205B53A-AC28-8740-95E3-3E5959F5B0CD}"/>
                </a:ext>
              </a:extLst>
            </p:cNvPr>
            <p:cNvSpPr txBox="1"/>
            <p:nvPr/>
          </p:nvSpPr>
          <p:spPr>
            <a:xfrm>
              <a:off x="4031673" y="4738255"/>
              <a:ext cx="1066061"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match!</a:t>
              </a:r>
            </a:p>
          </p:txBody>
        </p:sp>
      </p:grpSp>
      <p:sp>
        <p:nvSpPr>
          <p:cNvPr id="35" name="Slide Number Placeholder 4">
            <a:extLst>
              <a:ext uri="{FF2B5EF4-FFF2-40B4-BE49-F238E27FC236}">
                <a16:creationId xmlns:a16="http://schemas.microsoft.com/office/drawing/2014/main" id="{0AD153D5-F6CB-0E4F-AE80-7E6404A6B287}"/>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19</a:t>
            </a:fld>
            <a:endParaRPr lang="en-US" dirty="0"/>
          </a:p>
        </p:txBody>
      </p:sp>
    </p:spTree>
    <p:extLst>
      <p:ext uri="{BB962C8B-B14F-4D97-AF65-F5344CB8AC3E}">
        <p14:creationId xmlns:p14="http://schemas.microsoft.com/office/powerpoint/2010/main" val="423417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6FC3-7DD0-8D48-A73C-1EC08DB3BAF6}"/>
              </a:ext>
            </a:extLst>
          </p:cNvPr>
          <p:cNvSpPr>
            <a:spLocks noGrp="1"/>
          </p:cNvSpPr>
          <p:nvPr>
            <p:ph type="title"/>
          </p:nvPr>
        </p:nvSpPr>
        <p:spPr/>
        <p:txBody>
          <a:bodyPr/>
          <a:lstStyle/>
          <a:p>
            <a:r>
              <a:rPr lang="en-US" altLang="en-US" dirty="0">
                <a:cs typeface="Calibri" panose="020F0502020204030204" pitchFamily="34" charset="0"/>
              </a:rPr>
              <a:t>Network layer: our goals</a:t>
            </a:r>
            <a:endParaRPr lang="en-US" dirty="0"/>
          </a:p>
        </p:txBody>
      </p:sp>
      <p:sp>
        <p:nvSpPr>
          <p:cNvPr id="3" name="Content Placeholder 2">
            <a:extLst>
              <a:ext uri="{FF2B5EF4-FFF2-40B4-BE49-F238E27FC236}">
                <a16:creationId xmlns:a16="http://schemas.microsoft.com/office/drawing/2014/main" id="{99183EDA-C355-9A48-9A7B-13CAE9D049C3}"/>
              </a:ext>
            </a:extLst>
          </p:cNvPr>
          <p:cNvSpPr>
            <a:spLocks noGrp="1"/>
          </p:cNvSpPr>
          <p:nvPr>
            <p:ph sz="half" idx="1"/>
          </p:nvPr>
        </p:nvSpPr>
        <p:spPr>
          <a:xfrm>
            <a:off x="838200" y="1572572"/>
            <a:ext cx="5181600" cy="4698465"/>
          </a:xfrm>
        </p:spPr>
        <p:txBody>
          <a:bodyPr>
            <a:normAutofit/>
          </a:bodyPr>
          <a:lstStyle/>
          <a:p>
            <a:pPr marL="342900" indent="-212725">
              <a:buFont typeface="Wingdings" charset="2"/>
              <a:buChar char="§"/>
              <a:defRPr/>
            </a:pPr>
            <a:r>
              <a:rPr lang="en-US" sz="3200" dirty="0"/>
              <a:t>understand principles behind network layer services, focusing on data plane:</a:t>
            </a:r>
          </a:p>
          <a:p>
            <a:pPr lvl="1">
              <a:buFont typeface="Arial"/>
              <a:buChar char="•"/>
              <a:defRPr/>
            </a:pPr>
            <a:r>
              <a:rPr lang="en-US" sz="2800" dirty="0"/>
              <a:t>network layer service models</a:t>
            </a:r>
          </a:p>
          <a:p>
            <a:pPr lvl="1">
              <a:buFont typeface="Arial"/>
              <a:buChar char="•"/>
              <a:defRPr/>
            </a:pPr>
            <a:r>
              <a:rPr lang="en-US" sz="2800" dirty="0"/>
              <a:t>forwarding versus routing</a:t>
            </a:r>
          </a:p>
          <a:p>
            <a:pPr lvl="1">
              <a:buFont typeface="Arial"/>
              <a:buChar char="•"/>
              <a:defRPr/>
            </a:pPr>
            <a:r>
              <a:rPr lang="en-US" sz="2800" dirty="0"/>
              <a:t>how a router works</a:t>
            </a:r>
          </a:p>
          <a:p>
            <a:pPr lvl="1">
              <a:buFont typeface="Arial"/>
              <a:buChar char="•"/>
              <a:defRPr/>
            </a:pPr>
            <a:r>
              <a:rPr lang="en-US" sz="2800" dirty="0"/>
              <a:t>addressing</a:t>
            </a:r>
          </a:p>
          <a:p>
            <a:pPr lvl="1">
              <a:buFont typeface="Arial"/>
              <a:buChar char="•"/>
              <a:defRPr/>
            </a:pPr>
            <a:r>
              <a:rPr lang="en-US" sz="2800" dirty="0"/>
              <a:t>generalized forwarding</a:t>
            </a:r>
          </a:p>
          <a:p>
            <a:pPr lvl="1">
              <a:buFont typeface="Arial"/>
              <a:buChar char="•"/>
              <a:defRPr/>
            </a:pPr>
            <a:r>
              <a:rPr lang="en-US" sz="2800" dirty="0"/>
              <a:t>Internet architecture</a:t>
            </a:r>
          </a:p>
          <a:p>
            <a:pPr marL="130175" indent="0">
              <a:buNone/>
            </a:pPr>
            <a:endParaRPr lang="en-US" dirty="0"/>
          </a:p>
        </p:txBody>
      </p:sp>
      <p:sp>
        <p:nvSpPr>
          <p:cNvPr id="4" name="Content Placeholder 3">
            <a:extLst>
              <a:ext uri="{FF2B5EF4-FFF2-40B4-BE49-F238E27FC236}">
                <a16:creationId xmlns:a16="http://schemas.microsoft.com/office/drawing/2014/main" id="{9B6A4EEF-90EE-424B-9F5F-D32E647EF1B0}"/>
              </a:ext>
            </a:extLst>
          </p:cNvPr>
          <p:cNvSpPr>
            <a:spLocks noGrp="1"/>
          </p:cNvSpPr>
          <p:nvPr>
            <p:ph sz="half" idx="2"/>
          </p:nvPr>
        </p:nvSpPr>
        <p:spPr>
          <a:xfrm>
            <a:off x="6172199" y="1572573"/>
            <a:ext cx="5584371" cy="4351338"/>
          </a:xfrm>
        </p:spPr>
        <p:txBody>
          <a:bodyPr>
            <a:normAutofit/>
          </a:bodyPr>
          <a:lstStyle/>
          <a:p>
            <a:pPr marL="407988" indent="-277813"/>
            <a:r>
              <a:rPr lang="en-US" sz="3200" dirty="0"/>
              <a:t>instantiation, implementation in the Internet</a:t>
            </a:r>
          </a:p>
          <a:p>
            <a:pPr lvl="1"/>
            <a:r>
              <a:rPr lang="en-US" sz="2800" dirty="0"/>
              <a:t>IP protocol</a:t>
            </a:r>
          </a:p>
          <a:p>
            <a:pPr lvl="1"/>
            <a:r>
              <a:rPr lang="en-US" sz="2800" dirty="0"/>
              <a:t>NAT, middleboxes</a:t>
            </a:r>
          </a:p>
        </p:txBody>
      </p:sp>
      <p:sp>
        <p:nvSpPr>
          <p:cNvPr id="5" name="Slide Number Placeholder 4">
            <a:extLst>
              <a:ext uri="{FF2B5EF4-FFF2-40B4-BE49-F238E27FC236}">
                <a16:creationId xmlns:a16="http://schemas.microsoft.com/office/drawing/2014/main" id="{AF90DE33-80BA-7C4C-A2DC-16FEA33E2950}"/>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2</a:t>
            </a:fld>
            <a:endParaRPr lang="en-US" dirty="0"/>
          </a:p>
        </p:txBody>
      </p:sp>
    </p:spTree>
    <p:extLst>
      <p:ext uri="{BB962C8B-B14F-4D97-AF65-F5344CB8AC3E}">
        <p14:creationId xmlns:p14="http://schemas.microsoft.com/office/powerpoint/2010/main" val="410028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a:xfrm>
            <a:off x="838200" y="345804"/>
            <a:ext cx="10515600" cy="894622"/>
          </a:xfrm>
        </p:spPr>
        <p:txBody>
          <a:bodyPr>
            <a:normAutofit/>
          </a:bodyPr>
          <a:lstStyle/>
          <a:p>
            <a:r>
              <a:rPr lang="en-US" sz="4800" dirty="0"/>
              <a:t>Longest prefix matching</a:t>
            </a:r>
          </a:p>
        </p:txBody>
      </p:sp>
      <p:sp>
        <p:nvSpPr>
          <p:cNvPr id="20" name="Rectangle 20">
            <a:extLst>
              <a:ext uri="{FF2B5EF4-FFF2-40B4-BE49-F238E27FC236}">
                <a16:creationId xmlns:a16="http://schemas.microsoft.com/office/drawing/2014/main" id="{6C4FD2CC-0F96-3647-B094-A076F017995B}"/>
              </a:ext>
            </a:extLst>
          </p:cNvPr>
          <p:cNvSpPr>
            <a:spLocks noChangeArrowheads="1"/>
          </p:cNvSpPr>
          <p:nvPr/>
        </p:nvSpPr>
        <p:spPr bwMode="auto">
          <a:xfrm>
            <a:off x="991564" y="1533870"/>
            <a:ext cx="9199355" cy="1620147"/>
          </a:xfrm>
          <a:prstGeom prst="rect">
            <a:avLst/>
          </a:prstGeom>
          <a:solidFill>
            <a:schemeClr val="bg1"/>
          </a:solidFill>
          <a:ln w="19050">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1" name="Text Box 19">
            <a:extLst>
              <a:ext uri="{FF2B5EF4-FFF2-40B4-BE49-F238E27FC236}">
                <a16:creationId xmlns:a16="http://schemas.microsoft.com/office/drawing/2014/main" id="{E44CD3A5-49DD-2B46-B559-9C4E98374B04}"/>
              </a:ext>
            </a:extLst>
          </p:cNvPr>
          <p:cNvSpPr txBox="1">
            <a:spLocks noChangeArrowheads="1"/>
          </p:cNvSpPr>
          <p:nvPr/>
        </p:nvSpPr>
        <p:spPr bwMode="auto">
          <a:xfrm>
            <a:off x="1128092" y="1821969"/>
            <a:ext cx="9248359" cy="12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when looking for forwarding table entry for given destination address, use </a:t>
            </a:r>
            <a:r>
              <a:rPr kumimoji="0" lang="en-US" altLang="en-US" sz="3000" b="0" i="1"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longest</a:t>
            </a: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address prefix that matches destination address.</a:t>
            </a:r>
          </a:p>
        </p:txBody>
      </p:sp>
      <p:sp>
        <p:nvSpPr>
          <p:cNvPr id="22" name="Text Box 22">
            <a:extLst>
              <a:ext uri="{FF2B5EF4-FFF2-40B4-BE49-F238E27FC236}">
                <a16:creationId xmlns:a16="http://schemas.microsoft.com/office/drawing/2014/main" id="{D12AF6A9-88D3-724A-95E5-E348261B6683}"/>
              </a:ext>
            </a:extLst>
          </p:cNvPr>
          <p:cNvSpPr txBox="1">
            <a:spLocks noChangeArrowheads="1"/>
          </p:cNvSpPr>
          <p:nvPr/>
        </p:nvSpPr>
        <p:spPr bwMode="auto">
          <a:xfrm>
            <a:off x="1115390" y="1235421"/>
            <a:ext cx="3675878"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longest prefix match</a:t>
            </a:r>
          </a:p>
        </p:txBody>
      </p:sp>
      <p:sp>
        <p:nvSpPr>
          <p:cNvPr id="23" name="Rectangle 5">
            <a:extLst>
              <a:ext uri="{FF2B5EF4-FFF2-40B4-BE49-F238E27FC236}">
                <a16:creationId xmlns:a16="http://schemas.microsoft.com/office/drawing/2014/main" id="{084DF81F-7378-3F4D-A220-97031D2E80F5}"/>
              </a:ext>
            </a:extLst>
          </p:cNvPr>
          <p:cNvSpPr>
            <a:spLocks noChangeArrowheads="1"/>
          </p:cNvSpPr>
          <p:nvPr/>
        </p:nvSpPr>
        <p:spPr bwMode="auto">
          <a:xfrm>
            <a:off x="2674601" y="3464838"/>
            <a:ext cx="4941530" cy="213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Destination Address Range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11001000  00010111  00010</a:t>
            </a:r>
            <a:endParaRPr kumimoji="0" lang="en-US" altLang="en-US" sz="20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11001000  00010111  00011000</a:t>
            </a:r>
            <a:endParaRPr kumimoji="0" lang="en-US" altLang="en-US" sz="20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11001000  00010111  00011</a:t>
            </a:r>
            <a:endParaRPr kumimoji="0" lang="en-US" altLang="en-US" sz="2000" b="0" i="0" u="none" strike="noStrike" kern="1200" cap="none" spc="0" normalizeH="0" baseline="0" noProof="0" dirty="0">
              <a:ln>
                <a:noFill/>
              </a:ln>
              <a:solidFill>
                <a:prstClr val="black"/>
              </a:solidFill>
              <a:effectLst/>
              <a:uLnTx/>
              <a:uFillTx/>
              <a:latin typeface="Comic Sans MS" panose="030F0902030302020204" pitchFamily="66" charset="0"/>
              <a:ea typeface="ＭＳ Ｐゴシック" panose="020B060007020508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otherwise  </a:t>
            </a:r>
            <a:r>
              <a:rPr kumimoji="0" lang="en-US" altLang="en-US" sz="1800" b="0" i="0" u="none" strike="noStrike" kern="1200" cap="none" spc="0" normalizeH="0" baseline="0" noProof="0" dirty="0">
                <a:ln>
                  <a:noFill/>
                </a:ln>
                <a:solidFill>
                  <a:prstClr val="black"/>
                </a:solidFill>
                <a:effectLst/>
                <a:uLnTx/>
                <a:uFillTx/>
                <a:latin typeface="Times" pitchFamily="2" charset="0"/>
                <a:ea typeface="ＭＳ Ｐゴシック" panose="020B0600070205080204" pitchFamily="34" charset="-128"/>
                <a:cs typeface="+mn-cs"/>
              </a:rPr>
              <a:t>           </a:t>
            </a:r>
          </a:p>
        </p:txBody>
      </p:sp>
      <p:sp>
        <p:nvSpPr>
          <p:cNvPr id="24" name="Rectangle 24">
            <a:extLst>
              <a:ext uri="{FF2B5EF4-FFF2-40B4-BE49-F238E27FC236}">
                <a16:creationId xmlns:a16="http://schemas.microsoft.com/office/drawing/2014/main" id="{18A563AC-C70D-754B-9962-4D998D015437}"/>
              </a:ext>
            </a:extLst>
          </p:cNvPr>
          <p:cNvSpPr>
            <a:spLocks noChangeArrowheads="1"/>
          </p:cNvSpPr>
          <p:nvPr/>
        </p:nvSpPr>
        <p:spPr bwMode="auto">
          <a:xfrm>
            <a:off x="2675214" y="3473174"/>
            <a:ext cx="7459662" cy="2106613"/>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5" name="Line 25">
            <a:extLst>
              <a:ext uri="{FF2B5EF4-FFF2-40B4-BE49-F238E27FC236}">
                <a16:creationId xmlns:a16="http://schemas.microsoft.com/office/drawing/2014/main" id="{19C2B9AB-8F02-2544-B27E-9D6069612946}"/>
              </a:ext>
            </a:extLst>
          </p:cNvPr>
          <p:cNvSpPr>
            <a:spLocks noChangeShapeType="1"/>
          </p:cNvSpPr>
          <p:nvPr/>
        </p:nvSpPr>
        <p:spPr bwMode="auto">
          <a:xfrm>
            <a:off x="2675214" y="3908149"/>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Line 26">
            <a:extLst>
              <a:ext uri="{FF2B5EF4-FFF2-40B4-BE49-F238E27FC236}">
                <a16:creationId xmlns:a16="http://schemas.microsoft.com/office/drawing/2014/main" id="{1B9BD71E-C1AB-FC44-BE8C-E92F41BE285C}"/>
              </a:ext>
            </a:extLst>
          </p:cNvPr>
          <p:cNvSpPr>
            <a:spLocks noChangeShapeType="1"/>
          </p:cNvSpPr>
          <p:nvPr/>
        </p:nvSpPr>
        <p:spPr bwMode="auto">
          <a:xfrm>
            <a:off x="2705376" y="4338362"/>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Line 27">
            <a:extLst>
              <a:ext uri="{FF2B5EF4-FFF2-40B4-BE49-F238E27FC236}">
                <a16:creationId xmlns:a16="http://schemas.microsoft.com/office/drawing/2014/main" id="{7AE74685-5721-6E44-8BC4-DAB3E347B108}"/>
              </a:ext>
            </a:extLst>
          </p:cNvPr>
          <p:cNvSpPr>
            <a:spLocks noChangeShapeType="1"/>
          </p:cNvSpPr>
          <p:nvPr/>
        </p:nvSpPr>
        <p:spPr bwMode="auto">
          <a:xfrm>
            <a:off x="2679976" y="4757462"/>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Line 28">
            <a:extLst>
              <a:ext uri="{FF2B5EF4-FFF2-40B4-BE49-F238E27FC236}">
                <a16:creationId xmlns:a16="http://schemas.microsoft.com/office/drawing/2014/main" id="{1B853A8E-6A07-CB4D-BE12-092786F59619}"/>
              </a:ext>
            </a:extLst>
          </p:cNvPr>
          <p:cNvSpPr>
            <a:spLocks noChangeShapeType="1"/>
          </p:cNvSpPr>
          <p:nvPr/>
        </p:nvSpPr>
        <p:spPr bwMode="auto">
          <a:xfrm>
            <a:off x="2676801" y="5187674"/>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Line 29">
            <a:extLst>
              <a:ext uri="{FF2B5EF4-FFF2-40B4-BE49-F238E27FC236}">
                <a16:creationId xmlns:a16="http://schemas.microsoft.com/office/drawing/2014/main" id="{BAAA8C9E-1166-D244-A56D-14E88DC722C7}"/>
              </a:ext>
            </a:extLst>
          </p:cNvPr>
          <p:cNvSpPr>
            <a:spLocks noChangeShapeType="1"/>
          </p:cNvSpPr>
          <p:nvPr/>
        </p:nvSpPr>
        <p:spPr bwMode="auto">
          <a:xfrm>
            <a:off x="8109371" y="3444875"/>
            <a:ext cx="0" cy="2117725"/>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 Box 30">
            <a:extLst>
              <a:ext uri="{FF2B5EF4-FFF2-40B4-BE49-F238E27FC236}">
                <a16:creationId xmlns:a16="http://schemas.microsoft.com/office/drawing/2014/main" id="{C361938E-509D-884C-8F4D-604CDBAF499F}"/>
              </a:ext>
            </a:extLst>
          </p:cNvPr>
          <p:cNvSpPr txBox="1">
            <a:spLocks noChangeArrowheads="1"/>
          </p:cNvSpPr>
          <p:nvPr/>
        </p:nvSpPr>
        <p:spPr bwMode="auto">
          <a:xfrm>
            <a:off x="8158439" y="3416024"/>
            <a:ext cx="154305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Link interface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0</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1</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2</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3</a:t>
            </a:r>
          </a:p>
        </p:txBody>
      </p:sp>
      <p:sp>
        <p:nvSpPr>
          <p:cNvPr id="33" name="Rectangle 7">
            <a:extLst>
              <a:ext uri="{FF2B5EF4-FFF2-40B4-BE49-F238E27FC236}">
                <a16:creationId xmlns:a16="http://schemas.microsoft.com/office/drawing/2014/main" id="{E22026F2-CBCE-4449-A0AD-13CF7F44BB94}"/>
              </a:ext>
            </a:extLst>
          </p:cNvPr>
          <p:cNvSpPr>
            <a:spLocks noChangeArrowheads="1"/>
          </p:cNvSpPr>
          <p:nvPr/>
        </p:nvSpPr>
        <p:spPr bwMode="auto">
          <a:xfrm>
            <a:off x="2672981" y="6281883"/>
            <a:ext cx="5561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11001000  00010111  00011000  10101010 </a:t>
            </a:r>
          </a:p>
        </p:txBody>
      </p:sp>
      <p:sp>
        <p:nvSpPr>
          <p:cNvPr id="34" name="Text Box 8">
            <a:extLst>
              <a:ext uri="{FF2B5EF4-FFF2-40B4-BE49-F238E27FC236}">
                <a16:creationId xmlns:a16="http://schemas.microsoft.com/office/drawing/2014/main" id="{6696C1A2-2B66-F046-9D91-AA81C2DE66F3}"/>
              </a:ext>
            </a:extLst>
          </p:cNvPr>
          <p:cNvSpPr txBox="1">
            <a:spLocks noChangeArrowheads="1"/>
          </p:cNvSpPr>
          <p:nvPr/>
        </p:nvSpPr>
        <p:spPr bwMode="auto">
          <a:xfrm>
            <a:off x="789703" y="5882891"/>
            <a:ext cx="16362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examples</a:t>
            </a:r>
            <a:r>
              <a:rPr kumimoji="0" lang="en-US" altLang="en-US" sz="24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a:t>
            </a:r>
          </a:p>
        </p:txBody>
      </p:sp>
      <p:sp>
        <p:nvSpPr>
          <p:cNvPr id="36" name="Text Box 15">
            <a:extLst>
              <a:ext uri="{FF2B5EF4-FFF2-40B4-BE49-F238E27FC236}">
                <a16:creationId xmlns:a16="http://schemas.microsoft.com/office/drawing/2014/main" id="{17622A77-4021-6543-9813-C7EEB4480196}"/>
              </a:ext>
            </a:extLst>
          </p:cNvPr>
          <p:cNvSpPr txBox="1">
            <a:spLocks noChangeArrowheads="1"/>
          </p:cNvSpPr>
          <p:nvPr/>
        </p:nvSpPr>
        <p:spPr bwMode="auto">
          <a:xfrm>
            <a:off x="8186060" y="5747609"/>
            <a:ext cx="1908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A3"/>
                </a:solidFill>
                <a:effectLst/>
                <a:uLnTx/>
                <a:uFillTx/>
                <a:latin typeface="Calibri" panose="020F0502020204030204"/>
                <a:ea typeface="ＭＳ Ｐゴシック" panose="020B0600070205080204" pitchFamily="34" charset="-128"/>
                <a:cs typeface="+mn-cs"/>
              </a:rPr>
              <a:t>which interface?</a:t>
            </a:r>
          </a:p>
        </p:txBody>
      </p:sp>
      <p:sp>
        <p:nvSpPr>
          <p:cNvPr id="37" name="Text Box 16">
            <a:extLst>
              <a:ext uri="{FF2B5EF4-FFF2-40B4-BE49-F238E27FC236}">
                <a16:creationId xmlns:a16="http://schemas.microsoft.com/office/drawing/2014/main" id="{F7507BD5-2837-2641-B60E-9FEB90A5480B}"/>
              </a:ext>
            </a:extLst>
          </p:cNvPr>
          <p:cNvSpPr txBox="1">
            <a:spLocks noChangeArrowheads="1"/>
          </p:cNvSpPr>
          <p:nvPr/>
        </p:nvSpPr>
        <p:spPr bwMode="auto">
          <a:xfrm>
            <a:off x="8178869" y="6233982"/>
            <a:ext cx="1908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A3"/>
                </a:solidFill>
                <a:effectLst/>
                <a:uLnTx/>
                <a:uFillTx/>
                <a:latin typeface="Calibri" panose="020F0502020204030204"/>
                <a:ea typeface="ＭＳ Ｐゴシック" panose="020B0600070205080204" pitchFamily="34" charset="-128"/>
                <a:cs typeface="+mn-cs"/>
              </a:rPr>
              <a:t>which interface?</a:t>
            </a:r>
          </a:p>
        </p:txBody>
      </p:sp>
      <p:sp>
        <p:nvSpPr>
          <p:cNvPr id="8" name="TextBox 7">
            <a:extLst>
              <a:ext uri="{FF2B5EF4-FFF2-40B4-BE49-F238E27FC236}">
                <a16:creationId xmlns:a16="http://schemas.microsoft.com/office/drawing/2014/main" id="{9694CEDC-B1A5-454C-B4F6-F22FC77EEC2F}"/>
              </a:ext>
            </a:extLst>
          </p:cNvPr>
          <p:cNvSpPr txBox="1"/>
          <p:nvPr/>
        </p:nvSpPr>
        <p:spPr>
          <a:xfrm>
            <a:off x="6763327" y="4003965"/>
            <a:ext cx="1745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38" name="TextBox 37">
            <a:extLst>
              <a:ext uri="{FF2B5EF4-FFF2-40B4-BE49-F238E27FC236}">
                <a16:creationId xmlns:a16="http://schemas.microsoft.com/office/drawing/2014/main" id="{59CA6F6A-B810-954D-9B23-669157310E2A}"/>
              </a:ext>
            </a:extLst>
          </p:cNvPr>
          <p:cNvSpPr txBox="1"/>
          <p:nvPr/>
        </p:nvSpPr>
        <p:spPr>
          <a:xfrm>
            <a:off x="6089074" y="4005707"/>
            <a:ext cx="5957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1" name="TextBox 40">
            <a:extLst>
              <a:ext uri="{FF2B5EF4-FFF2-40B4-BE49-F238E27FC236}">
                <a16:creationId xmlns:a16="http://schemas.microsoft.com/office/drawing/2014/main" id="{4FB0E5B5-4700-1A4A-82D3-4BA23D91D949}"/>
              </a:ext>
            </a:extLst>
          </p:cNvPr>
          <p:cNvSpPr txBox="1"/>
          <p:nvPr/>
        </p:nvSpPr>
        <p:spPr>
          <a:xfrm>
            <a:off x="6760005" y="4816765"/>
            <a:ext cx="1745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2" name="TextBox 41">
            <a:extLst>
              <a:ext uri="{FF2B5EF4-FFF2-40B4-BE49-F238E27FC236}">
                <a16:creationId xmlns:a16="http://schemas.microsoft.com/office/drawing/2014/main" id="{2C3E062A-D38F-7B4C-985F-9BC7311B996F}"/>
              </a:ext>
            </a:extLst>
          </p:cNvPr>
          <p:cNvSpPr txBox="1"/>
          <p:nvPr/>
        </p:nvSpPr>
        <p:spPr>
          <a:xfrm>
            <a:off x="6083018" y="4846641"/>
            <a:ext cx="5957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3" name="TextBox 42">
            <a:extLst>
              <a:ext uri="{FF2B5EF4-FFF2-40B4-BE49-F238E27FC236}">
                <a16:creationId xmlns:a16="http://schemas.microsoft.com/office/drawing/2014/main" id="{90CB68ED-9DC5-4A42-912A-6465AD307681}"/>
              </a:ext>
            </a:extLst>
          </p:cNvPr>
          <p:cNvSpPr txBox="1"/>
          <p:nvPr/>
        </p:nvSpPr>
        <p:spPr>
          <a:xfrm>
            <a:off x="6760005" y="4423065"/>
            <a:ext cx="1745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4" name="Text Box 9">
            <a:extLst>
              <a:ext uri="{FF2B5EF4-FFF2-40B4-BE49-F238E27FC236}">
                <a16:creationId xmlns:a16="http://schemas.microsoft.com/office/drawing/2014/main" id="{E0486002-663A-3642-8A25-05280FEF8ED1}"/>
              </a:ext>
            </a:extLst>
          </p:cNvPr>
          <p:cNvSpPr txBox="1">
            <a:spLocks noChangeArrowheads="1"/>
          </p:cNvSpPr>
          <p:nvPr/>
        </p:nvSpPr>
        <p:spPr bwMode="auto">
          <a:xfrm>
            <a:off x="2672165" y="5802809"/>
            <a:ext cx="5561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11001000  00010111  00010110  10100001 </a:t>
            </a:r>
          </a:p>
        </p:txBody>
      </p:sp>
      <p:grpSp>
        <p:nvGrpSpPr>
          <p:cNvPr id="10" name="Group 9">
            <a:extLst>
              <a:ext uri="{FF2B5EF4-FFF2-40B4-BE49-F238E27FC236}">
                <a16:creationId xmlns:a16="http://schemas.microsoft.com/office/drawing/2014/main" id="{93F8BEA5-3425-B944-909B-1B37A09661F3}"/>
              </a:ext>
            </a:extLst>
          </p:cNvPr>
          <p:cNvGrpSpPr/>
          <p:nvPr/>
        </p:nvGrpSpPr>
        <p:grpSpPr>
          <a:xfrm>
            <a:off x="858982" y="3297383"/>
            <a:ext cx="9628910" cy="3560617"/>
            <a:chOff x="858982" y="3297383"/>
            <a:chExt cx="9628910" cy="3560617"/>
          </a:xfrm>
        </p:grpSpPr>
        <p:sp>
          <p:nvSpPr>
            <p:cNvPr id="7" name="Freeform 6">
              <a:extLst>
                <a:ext uri="{FF2B5EF4-FFF2-40B4-BE49-F238E27FC236}">
                  <a16:creationId xmlns:a16="http://schemas.microsoft.com/office/drawing/2014/main" id="{A848FF30-7F47-EF40-9B21-6336F9996053}"/>
                </a:ext>
              </a:extLst>
            </p:cNvPr>
            <p:cNvSpPr/>
            <p:nvPr/>
          </p:nvSpPr>
          <p:spPr>
            <a:xfrm>
              <a:off x="858982" y="3297383"/>
              <a:ext cx="9628910" cy="1944054"/>
            </a:xfrm>
            <a:custGeom>
              <a:avLst/>
              <a:gdLst>
                <a:gd name="connsiteX0" fmla="*/ 110837 w 9628909"/>
                <a:gd name="connsiteY0" fmla="*/ 0 h 1136073"/>
                <a:gd name="connsiteX1" fmla="*/ 9628909 w 9628909"/>
                <a:gd name="connsiteY1" fmla="*/ 13854 h 1136073"/>
                <a:gd name="connsiteX2" fmla="*/ 9628909 w 9628909"/>
                <a:gd name="connsiteY2" fmla="*/ 1122218 h 1136073"/>
                <a:gd name="connsiteX3" fmla="*/ 5334000 w 9628909"/>
                <a:gd name="connsiteY3" fmla="*/ 1136073 h 1136073"/>
                <a:gd name="connsiteX4" fmla="*/ 5320146 w 9628909"/>
                <a:gd name="connsiteY4" fmla="*/ 651163 h 1136073"/>
                <a:gd name="connsiteX5" fmla="*/ 1856509 w 9628909"/>
                <a:gd name="connsiteY5" fmla="*/ 651163 h 1136073"/>
                <a:gd name="connsiteX6" fmla="*/ 1870364 w 9628909"/>
                <a:gd name="connsiteY6" fmla="*/ 1122218 h 1136073"/>
                <a:gd name="connsiteX7" fmla="*/ 0 w 9628909"/>
                <a:gd name="connsiteY7" fmla="*/ 1080654 h 1136073"/>
                <a:gd name="connsiteX8" fmla="*/ 110837 w 9628909"/>
                <a:gd name="connsiteY8" fmla="*/ 0 h 1136073"/>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320146 w 9628909"/>
                <a:gd name="connsiteY4" fmla="*/ 651163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375564 w 9628909"/>
                <a:gd name="connsiteY4" fmla="*/ 665017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731818"/>
                <a:gd name="connsiteX1" fmla="*/ 9628909 w 9628909"/>
                <a:gd name="connsiteY1" fmla="*/ 13854 h 1731818"/>
                <a:gd name="connsiteX2" fmla="*/ 9628909 w 9628909"/>
                <a:gd name="connsiteY2" fmla="*/ 1122218 h 1731818"/>
                <a:gd name="connsiteX3" fmla="*/ 5389418 w 9628909"/>
                <a:gd name="connsiteY3" fmla="*/ 1108364 h 1731818"/>
                <a:gd name="connsiteX4" fmla="*/ 5375564 w 9628909"/>
                <a:gd name="connsiteY4" fmla="*/ 665017 h 1731818"/>
                <a:gd name="connsiteX5" fmla="*/ 1856509 w 9628909"/>
                <a:gd name="connsiteY5" fmla="*/ 651163 h 1731818"/>
                <a:gd name="connsiteX6" fmla="*/ 1828801 w 9628909"/>
                <a:gd name="connsiteY6" fmla="*/ 1731818 h 1731818"/>
                <a:gd name="connsiteX7" fmla="*/ 0 w 9628909"/>
                <a:gd name="connsiteY7" fmla="*/ 1080654 h 1731818"/>
                <a:gd name="connsiteX8" fmla="*/ 110837 w 9628909"/>
                <a:gd name="connsiteY8" fmla="*/ 0 h 1731818"/>
                <a:gd name="connsiteX0" fmla="*/ 0 w 9518072"/>
                <a:gd name="connsiteY0" fmla="*/ 0 h 1731818"/>
                <a:gd name="connsiteX1" fmla="*/ 9518072 w 9518072"/>
                <a:gd name="connsiteY1" fmla="*/ 13854 h 1731818"/>
                <a:gd name="connsiteX2" fmla="*/ 9518072 w 9518072"/>
                <a:gd name="connsiteY2" fmla="*/ 1122218 h 1731818"/>
                <a:gd name="connsiteX3" fmla="*/ 5278581 w 9518072"/>
                <a:gd name="connsiteY3" fmla="*/ 1108364 h 1731818"/>
                <a:gd name="connsiteX4" fmla="*/ 5264727 w 9518072"/>
                <a:gd name="connsiteY4" fmla="*/ 665017 h 1731818"/>
                <a:gd name="connsiteX5" fmla="*/ 1745672 w 9518072"/>
                <a:gd name="connsiteY5" fmla="*/ 651163 h 1731818"/>
                <a:gd name="connsiteX6" fmla="*/ 1717964 w 9518072"/>
                <a:gd name="connsiteY6" fmla="*/ 1731818 h 1731818"/>
                <a:gd name="connsiteX7" fmla="*/ 152399 w 9518072"/>
                <a:gd name="connsiteY7" fmla="*/ 1634836 h 1731818"/>
                <a:gd name="connsiteX8" fmla="*/ 0 w 9518072"/>
                <a:gd name="connsiteY8" fmla="*/ 0 h 1731818"/>
                <a:gd name="connsiteX0" fmla="*/ 0 w 9518072"/>
                <a:gd name="connsiteY0" fmla="*/ 0 h 1731818"/>
                <a:gd name="connsiteX1" fmla="*/ 9518072 w 9518072"/>
                <a:gd name="connsiteY1" fmla="*/ 13854 h 1731818"/>
                <a:gd name="connsiteX2" fmla="*/ 9518072 w 9518072"/>
                <a:gd name="connsiteY2" fmla="*/ 1122218 h 1731818"/>
                <a:gd name="connsiteX3" fmla="*/ 5278581 w 9518072"/>
                <a:gd name="connsiteY3" fmla="*/ 1662545 h 1731818"/>
                <a:gd name="connsiteX4" fmla="*/ 5264727 w 9518072"/>
                <a:gd name="connsiteY4" fmla="*/ 665017 h 1731818"/>
                <a:gd name="connsiteX5" fmla="*/ 1745672 w 9518072"/>
                <a:gd name="connsiteY5" fmla="*/ 651163 h 1731818"/>
                <a:gd name="connsiteX6" fmla="*/ 1717964 w 9518072"/>
                <a:gd name="connsiteY6" fmla="*/ 1731818 h 1731818"/>
                <a:gd name="connsiteX7" fmla="*/ 152399 w 9518072"/>
                <a:gd name="connsiteY7" fmla="*/ 1634836 h 1731818"/>
                <a:gd name="connsiteX8" fmla="*/ 0 w 9518072"/>
                <a:gd name="connsiteY8" fmla="*/ 0 h 1731818"/>
                <a:gd name="connsiteX0" fmla="*/ 0 w 9518072"/>
                <a:gd name="connsiteY0" fmla="*/ 0 h 1731818"/>
                <a:gd name="connsiteX1" fmla="*/ 9518072 w 9518072"/>
                <a:gd name="connsiteY1" fmla="*/ 13854 h 1731818"/>
                <a:gd name="connsiteX2" fmla="*/ 9518072 w 9518072"/>
                <a:gd name="connsiteY2" fmla="*/ 1122218 h 1731818"/>
                <a:gd name="connsiteX3" fmla="*/ 5278581 w 9518072"/>
                <a:gd name="connsiteY3" fmla="*/ 1662545 h 1731818"/>
                <a:gd name="connsiteX4" fmla="*/ 5264727 w 9518072"/>
                <a:gd name="connsiteY4" fmla="*/ 1482435 h 1731818"/>
                <a:gd name="connsiteX5" fmla="*/ 1745672 w 9518072"/>
                <a:gd name="connsiteY5" fmla="*/ 651163 h 1731818"/>
                <a:gd name="connsiteX6" fmla="*/ 1717964 w 9518072"/>
                <a:gd name="connsiteY6" fmla="*/ 1731818 h 1731818"/>
                <a:gd name="connsiteX7" fmla="*/ 152399 w 9518072"/>
                <a:gd name="connsiteY7" fmla="*/ 1634836 h 1731818"/>
                <a:gd name="connsiteX8" fmla="*/ 0 w 9518072"/>
                <a:gd name="connsiteY8" fmla="*/ 0 h 1731818"/>
                <a:gd name="connsiteX0" fmla="*/ 0 w 9518072"/>
                <a:gd name="connsiteY0" fmla="*/ 0 h 1731818"/>
                <a:gd name="connsiteX1" fmla="*/ 9518072 w 9518072"/>
                <a:gd name="connsiteY1" fmla="*/ 13854 h 1731818"/>
                <a:gd name="connsiteX2" fmla="*/ 9518072 w 9518072"/>
                <a:gd name="connsiteY2" fmla="*/ 1122218 h 1731818"/>
                <a:gd name="connsiteX3" fmla="*/ 5278581 w 9518072"/>
                <a:gd name="connsiteY3" fmla="*/ 1662545 h 1731818"/>
                <a:gd name="connsiteX4" fmla="*/ 5264727 w 9518072"/>
                <a:gd name="connsiteY4" fmla="*/ 1482435 h 1731818"/>
                <a:gd name="connsiteX5" fmla="*/ 1759526 w 9518072"/>
                <a:gd name="connsiteY5" fmla="*/ 1482436 h 1731818"/>
                <a:gd name="connsiteX6" fmla="*/ 1717964 w 9518072"/>
                <a:gd name="connsiteY6" fmla="*/ 1731818 h 1731818"/>
                <a:gd name="connsiteX7" fmla="*/ 152399 w 9518072"/>
                <a:gd name="connsiteY7" fmla="*/ 1634836 h 1731818"/>
                <a:gd name="connsiteX8" fmla="*/ 0 w 9518072"/>
                <a:gd name="connsiteY8" fmla="*/ 0 h 1731818"/>
                <a:gd name="connsiteX0" fmla="*/ 0 w 9518072"/>
                <a:gd name="connsiteY0" fmla="*/ 0 h 1731818"/>
                <a:gd name="connsiteX1" fmla="*/ 9518072 w 9518072"/>
                <a:gd name="connsiteY1" fmla="*/ 13854 h 1731818"/>
                <a:gd name="connsiteX2" fmla="*/ 9518072 w 9518072"/>
                <a:gd name="connsiteY2" fmla="*/ 1122218 h 1731818"/>
                <a:gd name="connsiteX3" fmla="*/ 5278581 w 9518072"/>
                <a:gd name="connsiteY3" fmla="*/ 1662545 h 1731818"/>
                <a:gd name="connsiteX4" fmla="*/ 5306291 w 9518072"/>
                <a:gd name="connsiteY4" fmla="*/ 1510144 h 1731818"/>
                <a:gd name="connsiteX5" fmla="*/ 1759526 w 9518072"/>
                <a:gd name="connsiteY5" fmla="*/ 1482436 h 1731818"/>
                <a:gd name="connsiteX6" fmla="*/ 1717964 w 9518072"/>
                <a:gd name="connsiteY6" fmla="*/ 1731818 h 1731818"/>
                <a:gd name="connsiteX7" fmla="*/ 152399 w 9518072"/>
                <a:gd name="connsiteY7" fmla="*/ 1634836 h 1731818"/>
                <a:gd name="connsiteX8" fmla="*/ 0 w 9518072"/>
                <a:gd name="connsiteY8" fmla="*/ 0 h 1731818"/>
                <a:gd name="connsiteX0" fmla="*/ 0 w 9531927"/>
                <a:gd name="connsiteY0" fmla="*/ 0 h 1925782"/>
                <a:gd name="connsiteX1" fmla="*/ 9518072 w 9531927"/>
                <a:gd name="connsiteY1" fmla="*/ 13854 h 1925782"/>
                <a:gd name="connsiteX2" fmla="*/ 9531927 w 9531927"/>
                <a:gd name="connsiteY2" fmla="*/ 1925782 h 1925782"/>
                <a:gd name="connsiteX3" fmla="*/ 5278581 w 9531927"/>
                <a:gd name="connsiteY3" fmla="*/ 1662545 h 1925782"/>
                <a:gd name="connsiteX4" fmla="*/ 5306291 w 9531927"/>
                <a:gd name="connsiteY4" fmla="*/ 1510144 h 1925782"/>
                <a:gd name="connsiteX5" fmla="*/ 1759526 w 9531927"/>
                <a:gd name="connsiteY5" fmla="*/ 1482436 h 1925782"/>
                <a:gd name="connsiteX6" fmla="*/ 1717964 w 9531927"/>
                <a:gd name="connsiteY6" fmla="*/ 1731818 h 1925782"/>
                <a:gd name="connsiteX7" fmla="*/ 152399 w 9531927"/>
                <a:gd name="connsiteY7" fmla="*/ 1634836 h 1925782"/>
                <a:gd name="connsiteX8" fmla="*/ 0 w 9531927"/>
                <a:gd name="connsiteY8" fmla="*/ 0 h 1925782"/>
                <a:gd name="connsiteX0" fmla="*/ 0 w 9531927"/>
                <a:gd name="connsiteY0" fmla="*/ 0 h 1939636"/>
                <a:gd name="connsiteX1" fmla="*/ 9518072 w 9531927"/>
                <a:gd name="connsiteY1" fmla="*/ 13854 h 1939636"/>
                <a:gd name="connsiteX2" fmla="*/ 9531927 w 9531927"/>
                <a:gd name="connsiteY2" fmla="*/ 1925782 h 1939636"/>
                <a:gd name="connsiteX3" fmla="*/ 5292436 w 9531927"/>
                <a:gd name="connsiteY3" fmla="*/ 1939636 h 1939636"/>
                <a:gd name="connsiteX4" fmla="*/ 5306291 w 9531927"/>
                <a:gd name="connsiteY4" fmla="*/ 1510144 h 1939636"/>
                <a:gd name="connsiteX5" fmla="*/ 1759526 w 9531927"/>
                <a:gd name="connsiteY5" fmla="*/ 1482436 h 1939636"/>
                <a:gd name="connsiteX6" fmla="*/ 1717964 w 9531927"/>
                <a:gd name="connsiteY6" fmla="*/ 1731818 h 1939636"/>
                <a:gd name="connsiteX7" fmla="*/ 152399 w 9531927"/>
                <a:gd name="connsiteY7" fmla="*/ 1634836 h 1939636"/>
                <a:gd name="connsiteX8" fmla="*/ 0 w 9531927"/>
                <a:gd name="connsiteY8" fmla="*/ 0 h 1939636"/>
                <a:gd name="connsiteX0" fmla="*/ 0 w 9531927"/>
                <a:gd name="connsiteY0" fmla="*/ 0 h 1939637"/>
                <a:gd name="connsiteX1" fmla="*/ 9518072 w 9531927"/>
                <a:gd name="connsiteY1" fmla="*/ 13854 h 1939637"/>
                <a:gd name="connsiteX2" fmla="*/ 9531927 w 9531927"/>
                <a:gd name="connsiteY2" fmla="*/ 1925782 h 1939637"/>
                <a:gd name="connsiteX3" fmla="*/ 5292436 w 9531927"/>
                <a:gd name="connsiteY3" fmla="*/ 1939636 h 1939637"/>
                <a:gd name="connsiteX4" fmla="*/ 5306291 w 9531927"/>
                <a:gd name="connsiteY4" fmla="*/ 1510144 h 1939637"/>
                <a:gd name="connsiteX5" fmla="*/ 1759526 w 9531927"/>
                <a:gd name="connsiteY5" fmla="*/ 1482436 h 1939637"/>
                <a:gd name="connsiteX6" fmla="*/ 1704109 w 9531927"/>
                <a:gd name="connsiteY6" fmla="*/ 1939637 h 1939637"/>
                <a:gd name="connsiteX7" fmla="*/ 152399 w 9531927"/>
                <a:gd name="connsiteY7" fmla="*/ 1634836 h 1939637"/>
                <a:gd name="connsiteX8" fmla="*/ 0 w 9531927"/>
                <a:gd name="connsiteY8" fmla="*/ 0 h 1939637"/>
                <a:gd name="connsiteX0" fmla="*/ 96983 w 9628910"/>
                <a:gd name="connsiteY0" fmla="*/ 0 h 1939637"/>
                <a:gd name="connsiteX1" fmla="*/ 9615055 w 9628910"/>
                <a:gd name="connsiteY1" fmla="*/ 13854 h 1939637"/>
                <a:gd name="connsiteX2" fmla="*/ 9628910 w 9628910"/>
                <a:gd name="connsiteY2" fmla="*/ 1925782 h 1939637"/>
                <a:gd name="connsiteX3" fmla="*/ 5389419 w 9628910"/>
                <a:gd name="connsiteY3" fmla="*/ 1939636 h 1939637"/>
                <a:gd name="connsiteX4" fmla="*/ 5403274 w 9628910"/>
                <a:gd name="connsiteY4" fmla="*/ 1510144 h 1939637"/>
                <a:gd name="connsiteX5" fmla="*/ 1856509 w 9628910"/>
                <a:gd name="connsiteY5" fmla="*/ 1482436 h 1939637"/>
                <a:gd name="connsiteX6" fmla="*/ 1801092 w 9628910"/>
                <a:gd name="connsiteY6" fmla="*/ 1939637 h 1939637"/>
                <a:gd name="connsiteX7" fmla="*/ 0 w 9628910"/>
                <a:gd name="connsiteY7" fmla="*/ 1884218 h 1939637"/>
                <a:gd name="connsiteX8" fmla="*/ 96983 w 9628910"/>
                <a:gd name="connsiteY8" fmla="*/ 0 h 1939637"/>
                <a:gd name="connsiteX0" fmla="*/ 96983 w 9628910"/>
                <a:gd name="connsiteY0" fmla="*/ 0 h 1944054"/>
                <a:gd name="connsiteX1" fmla="*/ 9615055 w 9628910"/>
                <a:gd name="connsiteY1" fmla="*/ 13854 h 1944054"/>
                <a:gd name="connsiteX2" fmla="*/ 9628910 w 9628910"/>
                <a:gd name="connsiteY2" fmla="*/ 1925782 h 1944054"/>
                <a:gd name="connsiteX3" fmla="*/ 5349662 w 9628910"/>
                <a:gd name="connsiteY3" fmla="*/ 1944054 h 1944054"/>
                <a:gd name="connsiteX4" fmla="*/ 5403274 w 9628910"/>
                <a:gd name="connsiteY4" fmla="*/ 1510144 h 1944054"/>
                <a:gd name="connsiteX5" fmla="*/ 1856509 w 9628910"/>
                <a:gd name="connsiteY5" fmla="*/ 1482436 h 1944054"/>
                <a:gd name="connsiteX6" fmla="*/ 1801092 w 9628910"/>
                <a:gd name="connsiteY6" fmla="*/ 1939637 h 1944054"/>
                <a:gd name="connsiteX7" fmla="*/ 0 w 9628910"/>
                <a:gd name="connsiteY7" fmla="*/ 1884218 h 1944054"/>
                <a:gd name="connsiteX8" fmla="*/ 96983 w 9628910"/>
                <a:gd name="connsiteY8" fmla="*/ 0 h 1944054"/>
                <a:gd name="connsiteX0" fmla="*/ 96983 w 9628910"/>
                <a:gd name="connsiteY0" fmla="*/ 0 h 1944054"/>
                <a:gd name="connsiteX1" fmla="*/ 9615055 w 9628910"/>
                <a:gd name="connsiteY1" fmla="*/ 13854 h 1944054"/>
                <a:gd name="connsiteX2" fmla="*/ 9628910 w 9628910"/>
                <a:gd name="connsiteY2" fmla="*/ 1925782 h 1944054"/>
                <a:gd name="connsiteX3" fmla="*/ 5349662 w 9628910"/>
                <a:gd name="connsiteY3" fmla="*/ 1944054 h 1944054"/>
                <a:gd name="connsiteX4" fmla="*/ 5341431 w 9628910"/>
                <a:gd name="connsiteY4" fmla="*/ 1505726 h 1944054"/>
                <a:gd name="connsiteX5" fmla="*/ 1856509 w 9628910"/>
                <a:gd name="connsiteY5" fmla="*/ 1482436 h 1944054"/>
                <a:gd name="connsiteX6" fmla="*/ 1801092 w 9628910"/>
                <a:gd name="connsiteY6" fmla="*/ 1939637 h 1944054"/>
                <a:gd name="connsiteX7" fmla="*/ 0 w 9628910"/>
                <a:gd name="connsiteY7" fmla="*/ 1884218 h 1944054"/>
                <a:gd name="connsiteX8" fmla="*/ 96983 w 9628910"/>
                <a:gd name="connsiteY8" fmla="*/ 0 h 194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8910" h="1944054">
                  <a:moveTo>
                    <a:pt x="96983" y="0"/>
                  </a:moveTo>
                  <a:lnTo>
                    <a:pt x="9615055" y="13854"/>
                  </a:lnTo>
                  <a:lnTo>
                    <a:pt x="9628910" y="1925782"/>
                  </a:lnTo>
                  <a:lnTo>
                    <a:pt x="5349662" y="1944054"/>
                  </a:lnTo>
                  <a:lnTo>
                    <a:pt x="5341431" y="1505726"/>
                  </a:lnTo>
                  <a:lnTo>
                    <a:pt x="1856509" y="1482436"/>
                  </a:lnTo>
                  <a:lnTo>
                    <a:pt x="1801092" y="1939637"/>
                  </a:lnTo>
                  <a:lnTo>
                    <a:pt x="0" y="1884218"/>
                  </a:lnTo>
                  <a:lnTo>
                    <a:pt x="96983" y="0"/>
                  </a:lnTo>
                  <a:close/>
                </a:path>
              </a:pathLst>
            </a:cu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470E4B3-DFDA-4D4A-93DD-AEAF7A1D9F63}"/>
                </a:ext>
              </a:extLst>
            </p:cNvPr>
            <p:cNvSpPr/>
            <p:nvPr/>
          </p:nvSpPr>
          <p:spPr>
            <a:xfrm>
              <a:off x="2299855" y="5112326"/>
              <a:ext cx="8118764" cy="1052948"/>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31">
              <a:extLst>
                <a:ext uri="{FF2B5EF4-FFF2-40B4-BE49-F238E27FC236}">
                  <a16:creationId xmlns:a16="http://schemas.microsoft.com/office/drawing/2014/main" id="{EA85C68C-577E-304A-9FB5-077E1B7756F7}"/>
                </a:ext>
              </a:extLst>
            </p:cNvPr>
            <p:cNvSpPr/>
            <p:nvPr/>
          </p:nvSpPr>
          <p:spPr>
            <a:xfrm flipV="1">
              <a:off x="900546" y="5915892"/>
              <a:ext cx="9531927" cy="942108"/>
            </a:xfrm>
            <a:custGeom>
              <a:avLst/>
              <a:gdLst>
                <a:gd name="connsiteX0" fmla="*/ 110837 w 9628909"/>
                <a:gd name="connsiteY0" fmla="*/ 0 h 1136073"/>
                <a:gd name="connsiteX1" fmla="*/ 9628909 w 9628909"/>
                <a:gd name="connsiteY1" fmla="*/ 13854 h 1136073"/>
                <a:gd name="connsiteX2" fmla="*/ 9628909 w 9628909"/>
                <a:gd name="connsiteY2" fmla="*/ 1122218 h 1136073"/>
                <a:gd name="connsiteX3" fmla="*/ 5334000 w 9628909"/>
                <a:gd name="connsiteY3" fmla="*/ 1136073 h 1136073"/>
                <a:gd name="connsiteX4" fmla="*/ 5320146 w 9628909"/>
                <a:gd name="connsiteY4" fmla="*/ 651163 h 1136073"/>
                <a:gd name="connsiteX5" fmla="*/ 1856509 w 9628909"/>
                <a:gd name="connsiteY5" fmla="*/ 651163 h 1136073"/>
                <a:gd name="connsiteX6" fmla="*/ 1870364 w 9628909"/>
                <a:gd name="connsiteY6" fmla="*/ 1122218 h 1136073"/>
                <a:gd name="connsiteX7" fmla="*/ 0 w 9628909"/>
                <a:gd name="connsiteY7" fmla="*/ 1080654 h 1136073"/>
                <a:gd name="connsiteX8" fmla="*/ 110837 w 9628909"/>
                <a:gd name="connsiteY8" fmla="*/ 0 h 1136073"/>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320146 w 9628909"/>
                <a:gd name="connsiteY4" fmla="*/ 651163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375564 w 9628909"/>
                <a:gd name="connsiteY4" fmla="*/ 665017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417128 w 9628909"/>
                <a:gd name="connsiteY4" fmla="*/ 665017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430982 w 9628909"/>
                <a:gd name="connsiteY3" fmla="*/ 1094510 h 1122218"/>
                <a:gd name="connsiteX4" fmla="*/ 5417128 w 9628909"/>
                <a:gd name="connsiteY4" fmla="*/ 665017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430982 w 9628909"/>
                <a:gd name="connsiteY3" fmla="*/ 1094510 h 1122218"/>
                <a:gd name="connsiteX4" fmla="*/ 5417128 w 9628909"/>
                <a:gd name="connsiteY4" fmla="*/ 665017 h 1122218"/>
                <a:gd name="connsiteX5" fmla="*/ 1884218 w 9628909"/>
                <a:gd name="connsiteY5" fmla="*/ 138545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430982 w 9628909"/>
                <a:gd name="connsiteY3" fmla="*/ 1094510 h 1122218"/>
                <a:gd name="connsiteX4" fmla="*/ 5430982 w 9628909"/>
                <a:gd name="connsiteY4" fmla="*/ 207817 h 1122218"/>
                <a:gd name="connsiteX5" fmla="*/ 1884218 w 9628909"/>
                <a:gd name="connsiteY5" fmla="*/ 138545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417127 w 9628909"/>
                <a:gd name="connsiteY3" fmla="*/ 692728 h 1122218"/>
                <a:gd name="connsiteX4" fmla="*/ 5430982 w 9628909"/>
                <a:gd name="connsiteY4" fmla="*/ 207817 h 1122218"/>
                <a:gd name="connsiteX5" fmla="*/ 1884218 w 9628909"/>
                <a:gd name="connsiteY5" fmla="*/ 138545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665018 h 1122218"/>
                <a:gd name="connsiteX3" fmla="*/ 5417127 w 9628909"/>
                <a:gd name="connsiteY3" fmla="*/ 692728 h 1122218"/>
                <a:gd name="connsiteX4" fmla="*/ 5430982 w 9628909"/>
                <a:gd name="connsiteY4" fmla="*/ 207817 h 1122218"/>
                <a:gd name="connsiteX5" fmla="*/ 1884218 w 9628909"/>
                <a:gd name="connsiteY5" fmla="*/ 138545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080654"/>
                <a:gd name="connsiteX1" fmla="*/ 9628909 w 9628909"/>
                <a:gd name="connsiteY1" fmla="*/ 13854 h 1080654"/>
                <a:gd name="connsiteX2" fmla="*/ 9628909 w 9628909"/>
                <a:gd name="connsiteY2" fmla="*/ 665018 h 1080654"/>
                <a:gd name="connsiteX3" fmla="*/ 5417127 w 9628909"/>
                <a:gd name="connsiteY3" fmla="*/ 692728 h 1080654"/>
                <a:gd name="connsiteX4" fmla="*/ 5430982 w 9628909"/>
                <a:gd name="connsiteY4" fmla="*/ 207817 h 1080654"/>
                <a:gd name="connsiteX5" fmla="*/ 1884218 w 9628909"/>
                <a:gd name="connsiteY5" fmla="*/ 138545 h 1080654"/>
                <a:gd name="connsiteX6" fmla="*/ 1884219 w 9628909"/>
                <a:gd name="connsiteY6" fmla="*/ 665018 h 1080654"/>
                <a:gd name="connsiteX7" fmla="*/ 0 w 9628909"/>
                <a:gd name="connsiteY7" fmla="*/ 1080654 h 1080654"/>
                <a:gd name="connsiteX8" fmla="*/ 110837 w 9628909"/>
                <a:gd name="connsiteY8" fmla="*/ 0 h 1080654"/>
                <a:gd name="connsiteX0" fmla="*/ 69274 w 9587346"/>
                <a:gd name="connsiteY0" fmla="*/ 0 h 692728"/>
                <a:gd name="connsiteX1" fmla="*/ 9587346 w 9587346"/>
                <a:gd name="connsiteY1" fmla="*/ 13854 h 692728"/>
                <a:gd name="connsiteX2" fmla="*/ 9587346 w 9587346"/>
                <a:gd name="connsiteY2" fmla="*/ 665018 h 692728"/>
                <a:gd name="connsiteX3" fmla="*/ 5375564 w 9587346"/>
                <a:gd name="connsiteY3" fmla="*/ 692728 h 692728"/>
                <a:gd name="connsiteX4" fmla="*/ 5389419 w 9587346"/>
                <a:gd name="connsiteY4" fmla="*/ 207817 h 692728"/>
                <a:gd name="connsiteX5" fmla="*/ 1842655 w 9587346"/>
                <a:gd name="connsiteY5" fmla="*/ 138545 h 692728"/>
                <a:gd name="connsiteX6" fmla="*/ 1842656 w 9587346"/>
                <a:gd name="connsiteY6" fmla="*/ 665018 h 692728"/>
                <a:gd name="connsiteX7" fmla="*/ 0 w 9587346"/>
                <a:gd name="connsiteY7" fmla="*/ 526472 h 692728"/>
                <a:gd name="connsiteX8" fmla="*/ 69274 w 9587346"/>
                <a:gd name="connsiteY8" fmla="*/ 0 h 692728"/>
                <a:gd name="connsiteX0" fmla="*/ 13855 w 9531927"/>
                <a:gd name="connsiteY0" fmla="*/ 0 h 942108"/>
                <a:gd name="connsiteX1" fmla="*/ 9531927 w 9531927"/>
                <a:gd name="connsiteY1" fmla="*/ 13854 h 942108"/>
                <a:gd name="connsiteX2" fmla="*/ 9531927 w 9531927"/>
                <a:gd name="connsiteY2" fmla="*/ 665018 h 942108"/>
                <a:gd name="connsiteX3" fmla="*/ 5320145 w 9531927"/>
                <a:gd name="connsiteY3" fmla="*/ 692728 h 942108"/>
                <a:gd name="connsiteX4" fmla="*/ 5334000 w 9531927"/>
                <a:gd name="connsiteY4" fmla="*/ 207817 h 942108"/>
                <a:gd name="connsiteX5" fmla="*/ 1787236 w 9531927"/>
                <a:gd name="connsiteY5" fmla="*/ 138545 h 942108"/>
                <a:gd name="connsiteX6" fmla="*/ 1787237 w 9531927"/>
                <a:gd name="connsiteY6" fmla="*/ 665018 h 942108"/>
                <a:gd name="connsiteX7" fmla="*/ 0 w 9531927"/>
                <a:gd name="connsiteY7" fmla="*/ 942108 h 942108"/>
                <a:gd name="connsiteX8" fmla="*/ 13855 w 9531927"/>
                <a:gd name="connsiteY8" fmla="*/ 0 h 942108"/>
                <a:gd name="connsiteX0" fmla="*/ 13855 w 9531927"/>
                <a:gd name="connsiteY0" fmla="*/ 0 h 942108"/>
                <a:gd name="connsiteX1" fmla="*/ 9531927 w 9531927"/>
                <a:gd name="connsiteY1" fmla="*/ 13854 h 942108"/>
                <a:gd name="connsiteX2" fmla="*/ 9531927 w 9531927"/>
                <a:gd name="connsiteY2" fmla="*/ 665018 h 942108"/>
                <a:gd name="connsiteX3" fmla="*/ 5320145 w 9531927"/>
                <a:gd name="connsiteY3" fmla="*/ 692728 h 942108"/>
                <a:gd name="connsiteX4" fmla="*/ 5334000 w 9531927"/>
                <a:gd name="connsiteY4" fmla="*/ 207817 h 942108"/>
                <a:gd name="connsiteX5" fmla="*/ 1787236 w 9531927"/>
                <a:gd name="connsiteY5" fmla="*/ 138545 h 942108"/>
                <a:gd name="connsiteX6" fmla="*/ 1759528 w 9531927"/>
                <a:gd name="connsiteY6" fmla="*/ 748145 h 942108"/>
                <a:gd name="connsiteX7" fmla="*/ 0 w 9531927"/>
                <a:gd name="connsiteY7" fmla="*/ 942108 h 942108"/>
                <a:gd name="connsiteX8" fmla="*/ 13855 w 9531927"/>
                <a:gd name="connsiteY8" fmla="*/ 0 h 942108"/>
                <a:gd name="connsiteX0" fmla="*/ 13855 w 9531927"/>
                <a:gd name="connsiteY0" fmla="*/ 0 h 942108"/>
                <a:gd name="connsiteX1" fmla="*/ 9531927 w 9531927"/>
                <a:gd name="connsiteY1" fmla="*/ 13854 h 942108"/>
                <a:gd name="connsiteX2" fmla="*/ 9531927 w 9531927"/>
                <a:gd name="connsiteY2" fmla="*/ 665018 h 942108"/>
                <a:gd name="connsiteX3" fmla="*/ 5320145 w 9531927"/>
                <a:gd name="connsiteY3" fmla="*/ 692728 h 942108"/>
                <a:gd name="connsiteX4" fmla="*/ 5334000 w 9531927"/>
                <a:gd name="connsiteY4" fmla="*/ 207817 h 942108"/>
                <a:gd name="connsiteX5" fmla="*/ 1787236 w 9531927"/>
                <a:gd name="connsiteY5" fmla="*/ 138545 h 942108"/>
                <a:gd name="connsiteX6" fmla="*/ 1759528 w 9531927"/>
                <a:gd name="connsiteY6" fmla="*/ 886691 h 942108"/>
                <a:gd name="connsiteX7" fmla="*/ 0 w 9531927"/>
                <a:gd name="connsiteY7" fmla="*/ 942108 h 942108"/>
                <a:gd name="connsiteX8" fmla="*/ 13855 w 9531927"/>
                <a:gd name="connsiteY8" fmla="*/ 0 h 942108"/>
                <a:gd name="connsiteX0" fmla="*/ 13855 w 9531927"/>
                <a:gd name="connsiteY0" fmla="*/ 0 h 942108"/>
                <a:gd name="connsiteX1" fmla="*/ 9531927 w 9531927"/>
                <a:gd name="connsiteY1" fmla="*/ 13854 h 942108"/>
                <a:gd name="connsiteX2" fmla="*/ 9531927 w 9531927"/>
                <a:gd name="connsiteY2" fmla="*/ 665018 h 942108"/>
                <a:gd name="connsiteX3" fmla="*/ 5320145 w 9531927"/>
                <a:gd name="connsiteY3" fmla="*/ 692728 h 942108"/>
                <a:gd name="connsiteX4" fmla="*/ 5334000 w 9531927"/>
                <a:gd name="connsiteY4" fmla="*/ 207817 h 942108"/>
                <a:gd name="connsiteX5" fmla="*/ 1717964 w 9531927"/>
                <a:gd name="connsiteY5" fmla="*/ 221672 h 942108"/>
                <a:gd name="connsiteX6" fmla="*/ 1759528 w 9531927"/>
                <a:gd name="connsiteY6" fmla="*/ 886691 h 942108"/>
                <a:gd name="connsiteX7" fmla="*/ 0 w 9531927"/>
                <a:gd name="connsiteY7" fmla="*/ 942108 h 942108"/>
                <a:gd name="connsiteX8" fmla="*/ 13855 w 9531927"/>
                <a:gd name="connsiteY8" fmla="*/ 0 h 942108"/>
                <a:gd name="connsiteX0" fmla="*/ 13855 w 9531927"/>
                <a:gd name="connsiteY0" fmla="*/ 0 h 942108"/>
                <a:gd name="connsiteX1" fmla="*/ 9531927 w 9531927"/>
                <a:gd name="connsiteY1" fmla="*/ 13854 h 942108"/>
                <a:gd name="connsiteX2" fmla="*/ 9531927 w 9531927"/>
                <a:gd name="connsiteY2" fmla="*/ 665018 h 942108"/>
                <a:gd name="connsiteX3" fmla="*/ 5289224 w 9531927"/>
                <a:gd name="connsiteY3" fmla="*/ 652972 h 942108"/>
                <a:gd name="connsiteX4" fmla="*/ 5334000 w 9531927"/>
                <a:gd name="connsiteY4" fmla="*/ 207817 h 942108"/>
                <a:gd name="connsiteX5" fmla="*/ 1717964 w 9531927"/>
                <a:gd name="connsiteY5" fmla="*/ 221672 h 942108"/>
                <a:gd name="connsiteX6" fmla="*/ 1759528 w 9531927"/>
                <a:gd name="connsiteY6" fmla="*/ 886691 h 942108"/>
                <a:gd name="connsiteX7" fmla="*/ 0 w 9531927"/>
                <a:gd name="connsiteY7" fmla="*/ 942108 h 942108"/>
                <a:gd name="connsiteX8" fmla="*/ 13855 w 9531927"/>
                <a:gd name="connsiteY8" fmla="*/ 0 h 942108"/>
                <a:gd name="connsiteX0" fmla="*/ 13855 w 9531927"/>
                <a:gd name="connsiteY0" fmla="*/ 0 h 942108"/>
                <a:gd name="connsiteX1" fmla="*/ 9531927 w 9531927"/>
                <a:gd name="connsiteY1" fmla="*/ 13854 h 942108"/>
                <a:gd name="connsiteX2" fmla="*/ 9531927 w 9531927"/>
                <a:gd name="connsiteY2" fmla="*/ 665018 h 942108"/>
                <a:gd name="connsiteX3" fmla="*/ 5289224 w 9531927"/>
                <a:gd name="connsiteY3" fmla="*/ 652972 h 942108"/>
                <a:gd name="connsiteX4" fmla="*/ 5298661 w 9531927"/>
                <a:gd name="connsiteY4" fmla="*/ 198982 h 942108"/>
                <a:gd name="connsiteX5" fmla="*/ 1717964 w 9531927"/>
                <a:gd name="connsiteY5" fmla="*/ 221672 h 942108"/>
                <a:gd name="connsiteX6" fmla="*/ 1759528 w 9531927"/>
                <a:gd name="connsiteY6" fmla="*/ 886691 h 942108"/>
                <a:gd name="connsiteX7" fmla="*/ 0 w 9531927"/>
                <a:gd name="connsiteY7" fmla="*/ 942108 h 942108"/>
                <a:gd name="connsiteX8" fmla="*/ 13855 w 9531927"/>
                <a:gd name="connsiteY8" fmla="*/ 0 h 94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31927" h="942108">
                  <a:moveTo>
                    <a:pt x="13855" y="0"/>
                  </a:moveTo>
                  <a:lnTo>
                    <a:pt x="9531927" y="13854"/>
                  </a:lnTo>
                  <a:lnTo>
                    <a:pt x="9531927" y="665018"/>
                  </a:lnTo>
                  <a:lnTo>
                    <a:pt x="5289224" y="652972"/>
                  </a:lnTo>
                  <a:lnTo>
                    <a:pt x="5298661" y="198982"/>
                  </a:lnTo>
                  <a:lnTo>
                    <a:pt x="1717964" y="221672"/>
                  </a:lnTo>
                  <a:cubicBezTo>
                    <a:pt x="1717964" y="397163"/>
                    <a:pt x="1759528" y="711200"/>
                    <a:pt x="1759528" y="886691"/>
                  </a:cubicBezTo>
                  <a:lnTo>
                    <a:pt x="0" y="942108"/>
                  </a:lnTo>
                  <a:lnTo>
                    <a:pt x="13855"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A11ECD7F-5BE0-CD47-B7BE-F200416FECED}"/>
              </a:ext>
            </a:extLst>
          </p:cNvPr>
          <p:cNvGrpSpPr/>
          <p:nvPr/>
        </p:nvGrpSpPr>
        <p:grpSpPr>
          <a:xfrm>
            <a:off x="2701636" y="4804081"/>
            <a:ext cx="3505199" cy="1804550"/>
            <a:chOff x="2701636" y="4319159"/>
            <a:chExt cx="3505199" cy="1804550"/>
          </a:xfrm>
        </p:grpSpPr>
        <p:sp>
          <p:nvSpPr>
            <p:cNvPr id="3" name="Rectangle 2">
              <a:extLst>
                <a:ext uri="{FF2B5EF4-FFF2-40B4-BE49-F238E27FC236}">
                  <a16:creationId xmlns:a16="http://schemas.microsoft.com/office/drawing/2014/main" id="{0F0BC283-76C4-1340-944F-7C4D353D8FFC}"/>
                </a:ext>
              </a:extLst>
            </p:cNvPr>
            <p:cNvSpPr/>
            <p:nvPr/>
          </p:nvSpPr>
          <p:spPr>
            <a:xfrm>
              <a:off x="2701636" y="5791200"/>
              <a:ext cx="3491346" cy="33250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DA5FFD1-43DB-9B46-9554-CAB7DAD58DCA}"/>
                </a:ext>
              </a:extLst>
            </p:cNvPr>
            <p:cNvSpPr/>
            <p:nvPr/>
          </p:nvSpPr>
          <p:spPr>
            <a:xfrm>
              <a:off x="2715489" y="4319159"/>
              <a:ext cx="3491346" cy="33250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Up-Down Arrow 4">
              <a:extLst>
                <a:ext uri="{FF2B5EF4-FFF2-40B4-BE49-F238E27FC236}">
                  <a16:creationId xmlns:a16="http://schemas.microsoft.com/office/drawing/2014/main" id="{22823C07-49B0-9845-9B7A-6F370B443BE1}"/>
                </a:ext>
              </a:extLst>
            </p:cNvPr>
            <p:cNvSpPr/>
            <p:nvPr/>
          </p:nvSpPr>
          <p:spPr>
            <a:xfrm>
              <a:off x="4419600" y="4682823"/>
              <a:ext cx="290945" cy="1094521"/>
            </a:xfrm>
            <a:prstGeom prst="up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205B53A-AC28-8740-95E3-3E5959F5B0CD}"/>
                </a:ext>
              </a:extLst>
            </p:cNvPr>
            <p:cNvSpPr txBox="1"/>
            <p:nvPr/>
          </p:nvSpPr>
          <p:spPr>
            <a:xfrm>
              <a:off x="4031673" y="5029209"/>
              <a:ext cx="1066061"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match!</a:t>
              </a:r>
            </a:p>
          </p:txBody>
        </p:sp>
      </p:grpSp>
      <p:sp>
        <p:nvSpPr>
          <p:cNvPr id="35" name="Slide Number Placeholder 4">
            <a:extLst>
              <a:ext uri="{FF2B5EF4-FFF2-40B4-BE49-F238E27FC236}">
                <a16:creationId xmlns:a16="http://schemas.microsoft.com/office/drawing/2014/main" id="{41B73FEC-A96A-8347-A60F-5E87D5B24CAA}"/>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20</a:t>
            </a:fld>
            <a:endParaRPr lang="en-US" dirty="0"/>
          </a:p>
        </p:txBody>
      </p:sp>
    </p:spTree>
    <p:extLst>
      <p:ext uri="{BB962C8B-B14F-4D97-AF65-F5344CB8AC3E}">
        <p14:creationId xmlns:p14="http://schemas.microsoft.com/office/powerpoint/2010/main" val="220453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a:xfrm>
            <a:off x="838200" y="345804"/>
            <a:ext cx="10515600" cy="894622"/>
          </a:xfrm>
        </p:spPr>
        <p:txBody>
          <a:bodyPr>
            <a:normAutofit/>
          </a:bodyPr>
          <a:lstStyle/>
          <a:p>
            <a:r>
              <a:rPr lang="en-US" sz="4800" dirty="0"/>
              <a:t>Longest prefix matching</a:t>
            </a:r>
          </a:p>
        </p:txBody>
      </p:sp>
      <p:sp>
        <p:nvSpPr>
          <p:cNvPr id="20" name="Rectangle 20">
            <a:extLst>
              <a:ext uri="{FF2B5EF4-FFF2-40B4-BE49-F238E27FC236}">
                <a16:creationId xmlns:a16="http://schemas.microsoft.com/office/drawing/2014/main" id="{6C4FD2CC-0F96-3647-B094-A076F017995B}"/>
              </a:ext>
            </a:extLst>
          </p:cNvPr>
          <p:cNvSpPr>
            <a:spLocks noChangeArrowheads="1"/>
          </p:cNvSpPr>
          <p:nvPr/>
        </p:nvSpPr>
        <p:spPr bwMode="auto">
          <a:xfrm>
            <a:off x="991564" y="1533870"/>
            <a:ext cx="9199355" cy="1620147"/>
          </a:xfrm>
          <a:prstGeom prst="rect">
            <a:avLst/>
          </a:prstGeom>
          <a:solidFill>
            <a:schemeClr val="bg1"/>
          </a:solidFill>
          <a:ln w="19050">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1" name="Text Box 19">
            <a:extLst>
              <a:ext uri="{FF2B5EF4-FFF2-40B4-BE49-F238E27FC236}">
                <a16:creationId xmlns:a16="http://schemas.microsoft.com/office/drawing/2014/main" id="{E44CD3A5-49DD-2B46-B559-9C4E98374B04}"/>
              </a:ext>
            </a:extLst>
          </p:cNvPr>
          <p:cNvSpPr txBox="1">
            <a:spLocks noChangeArrowheads="1"/>
          </p:cNvSpPr>
          <p:nvPr/>
        </p:nvSpPr>
        <p:spPr bwMode="auto">
          <a:xfrm>
            <a:off x="1128092" y="1821969"/>
            <a:ext cx="9248359" cy="12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when looking for forwarding table entry for given destination address, use </a:t>
            </a:r>
            <a:r>
              <a:rPr kumimoji="0" lang="en-US" altLang="en-US" sz="3000" b="0" i="1"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longest</a:t>
            </a: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address prefix that matches destination address.</a:t>
            </a:r>
          </a:p>
        </p:txBody>
      </p:sp>
      <p:sp>
        <p:nvSpPr>
          <p:cNvPr id="22" name="Text Box 22">
            <a:extLst>
              <a:ext uri="{FF2B5EF4-FFF2-40B4-BE49-F238E27FC236}">
                <a16:creationId xmlns:a16="http://schemas.microsoft.com/office/drawing/2014/main" id="{D12AF6A9-88D3-724A-95E5-E348261B6683}"/>
              </a:ext>
            </a:extLst>
          </p:cNvPr>
          <p:cNvSpPr txBox="1">
            <a:spLocks noChangeArrowheads="1"/>
          </p:cNvSpPr>
          <p:nvPr/>
        </p:nvSpPr>
        <p:spPr bwMode="auto">
          <a:xfrm>
            <a:off x="1115390" y="1235421"/>
            <a:ext cx="3675878"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longest prefix match</a:t>
            </a:r>
          </a:p>
        </p:txBody>
      </p:sp>
      <p:sp>
        <p:nvSpPr>
          <p:cNvPr id="23" name="Rectangle 5">
            <a:extLst>
              <a:ext uri="{FF2B5EF4-FFF2-40B4-BE49-F238E27FC236}">
                <a16:creationId xmlns:a16="http://schemas.microsoft.com/office/drawing/2014/main" id="{084DF81F-7378-3F4D-A220-97031D2E80F5}"/>
              </a:ext>
            </a:extLst>
          </p:cNvPr>
          <p:cNvSpPr>
            <a:spLocks noChangeArrowheads="1"/>
          </p:cNvSpPr>
          <p:nvPr/>
        </p:nvSpPr>
        <p:spPr bwMode="auto">
          <a:xfrm>
            <a:off x="2674601" y="3464838"/>
            <a:ext cx="4941530" cy="213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Destination Address Range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11001000  00010111  00010</a:t>
            </a:r>
            <a:endParaRPr kumimoji="0" lang="en-US" altLang="en-US" sz="20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11001000  00010111  00011000</a:t>
            </a:r>
            <a:endParaRPr kumimoji="0" lang="en-US" altLang="en-US" sz="20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11001000  00010111  00011</a:t>
            </a:r>
            <a:endParaRPr kumimoji="0" lang="en-US" altLang="en-US" sz="2000" b="0" i="0" u="none" strike="noStrike" kern="1200" cap="none" spc="0" normalizeH="0" baseline="0" noProof="0" dirty="0">
              <a:ln>
                <a:noFill/>
              </a:ln>
              <a:solidFill>
                <a:prstClr val="black"/>
              </a:solidFill>
              <a:effectLst/>
              <a:uLnTx/>
              <a:uFillTx/>
              <a:latin typeface="Comic Sans MS" panose="030F0902030302020204" pitchFamily="66" charset="0"/>
              <a:ea typeface="ＭＳ Ｐゴシック" panose="020B060007020508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otherwise  </a:t>
            </a:r>
            <a:r>
              <a:rPr kumimoji="0" lang="en-US" altLang="en-US" sz="1800" b="0" i="0" u="none" strike="noStrike" kern="1200" cap="none" spc="0" normalizeH="0" baseline="0" noProof="0" dirty="0">
                <a:ln>
                  <a:noFill/>
                </a:ln>
                <a:solidFill>
                  <a:prstClr val="black"/>
                </a:solidFill>
                <a:effectLst/>
                <a:uLnTx/>
                <a:uFillTx/>
                <a:latin typeface="Times" pitchFamily="2" charset="0"/>
                <a:ea typeface="ＭＳ Ｐゴシック" panose="020B0600070205080204" pitchFamily="34" charset="-128"/>
                <a:cs typeface="+mn-cs"/>
              </a:rPr>
              <a:t>           </a:t>
            </a:r>
          </a:p>
        </p:txBody>
      </p:sp>
      <p:sp>
        <p:nvSpPr>
          <p:cNvPr id="24" name="Rectangle 24">
            <a:extLst>
              <a:ext uri="{FF2B5EF4-FFF2-40B4-BE49-F238E27FC236}">
                <a16:creationId xmlns:a16="http://schemas.microsoft.com/office/drawing/2014/main" id="{18A563AC-C70D-754B-9962-4D998D015437}"/>
              </a:ext>
            </a:extLst>
          </p:cNvPr>
          <p:cNvSpPr>
            <a:spLocks noChangeArrowheads="1"/>
          </p:cNvSpPr>
          <p:nvPr/>
        </p:nvSpPr>
        <p:spPr bwMode="auto">
          <a:xfrm>
            <a:off x="2675214" y="3473174"/>
            <a:ext cx="7459662" cy="2106613"/>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5" name="Line 25">
            <a:extLst>
              <a:ext uri="{FF2B5EF4-FFF2-40B4-BE49-F238E27FC236}">
                <a16:creationId xmlns:a16="http://schemas.microsoft.com/office/drawing/2014/main" id="{19C2B9AB-8F02-2544-B27E-9D6069612946}"/>
              </a:ext>
            </a:extLst>
          </p:cNvPr>
          <p:cNvSpPr>
            <a:spLocks noChangeShapeType="1"/>
          </p:cNvSpPr>
          <p:nvPr/>
        </p:nvSpPr>
        <p:spPr bwMode="auto">
          <a:xfrm>
            <a:off x="2675214" y="3908149"/>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Line 26">
            <a:extLst>
              <a:ext uri="{FF2B5EF4-FFF2-40B4-BE49-F238E27FC236}">
                <a16:creationId xmlns:a16="http://schemas.microsoft.com/office/drawing/2014/main" id="{1B9BD71E-C1AB-FC44-BE8C-E92F41BE285C}"/>
              </a:ext>
            </a:extLst>
          </p:cNvPr>
          <p:cNvSpPr>
            <a:spLocks noChangeShapeType="1"/>
          </p:cNvSpPr>
          <p:nvPr/>
        </p:nvSpPr>
        <p:spPr bwMode="auto">
          <a:xfrm>
            <a:off x="2705376" y="4338362"/>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Line 27">
            <a:extLst>
              <a:ext uri="{FF2B5EF4-FFF2-40B4-BE49-F238E27FC236}">
                <a16:creationId xmlns:a16="http://schemas.microsoft.com/office/drawing/2014/main" id="{7AE74685-5721-6E44-8BC4-DAB3E347B108}"/>
              </a:ext>
            </a:extLst>
          </p:cNvPr>
          <p:cNvSpPr>
            <a:spLocks noChangeShapeType="1"/>
          </p:cNvSpPr>
          <p:nvPr/>
        </p:nvSpPr>
        <p:spPr bwMode="auto">
          <a:xfrm>
            <a:off x="2679976" y="4757462"/>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Line 28">
            <a:extLst>
              <a:ext uri="{FF2B5EF4-FFF2-40B4-BE49-F238E27FC236}">
                <a16:creationId xmlns:a16="http://schemas.microsoft.com/office/drawing/2014/main" id="{1B853A8E-6A07-CB4D-BE12-092786F59619}"/>
              </a:ext>
            </a:extLst>
          </p:cNvPr>
          <p:cNvSpPr>
            <a:spLocks noChangeShapeType="1"/>
          </p:cNvSpPr>
          <p:nvPr/>
        </p:nvSpPr>
        <p:spPr bwMode="auto">
          <a:xfrm>
            <a:off x="2676801" y="5187674"/>
            <a:ext cx="744855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Line 29">
            <a:extLst>
              <a:ext uri="{FF2B5EF4-FFF2-40B4-BE49-F238E27FC236}">
                <a16:creationId xmlns:a16="http://schemas.microsoft.com/office/drawing/2014/main" id="{BAAA8C9E-1166-D244-A56D-14E88DC722C7}"/>
              </a:ext>
            </a:extLst>
          </p:cNvPr>
          <p:cNvSpPr>
            <a:spLocks noChangeShapeType="1"/>
          </p:cNvSpPr>
          <p:nvPr/>
        </p:nvSpPr>
        <p:spPr bwMode="auto">
          <a:xfrm>
            <a:off x="8109371" y="3444875"/>
            <a:ext cx="0" cy="2117725"/>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 Box 30">
            <a:extLst>
              <a:ext uri="{FF2B5EF4-FFF2-40B4-BE49-F238E27FC236}">
                <a16:creationId xmlns:a16="http://schemas.microsoft.com/office/drawing/2014/main" id="{C361938E-509D-884C-8F4D-604CDBAF499F}"/>
              </a:ext>
            </a:extLst>
          </p:cNvPr>
          <p:cNvSpPr txBox="1">
            <a:spLocks noChangeArrowheads="1"/>
          </p:cNvSpPr>
          <p:nvPr/>
        </p:nvSpPr>
        <p:spPr bwMode="auto">
          <a:xfrm>
            <a:off x="8158439" y="3416024"/>
            <a:ext cx="154305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Link interface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0</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1</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2</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3</a:t>
            </a:r>
          </a:p>
        </p:txBody>
      </p:sp>
      <p:sp>
        <p:nvSpPr>
          <p:cNvPr id="33" name="Rectangle 7">
            <a:extLst>
              <a:ext uri="{FF2B5EF4-FFF2-40B4-BE49-F238E27FC236}">
                <a16:creationId xmlns:a16="http://schemas.microsoft.com/office/drawing/2014/main" id="{E22026F2-CBCE-4449-A0AD-13CF7F44BB94}"/>
              </a:ext>
            </a:extLst>
          </p:cNvPr>
          <p:cNvSpPr>
            <a:spLocks noChangeArrowheads="1"/>
          </p:cNvSpPr>
          <p:nvPr/>
        </p:nvSpPr>
        <p:spPr bwMode="auto">
          <a:xfrm>
            <a:off x="2672981" y="6281883"/>
            <a:ext cx="5561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11001000  00010111  00011000  10101010 </a:t>
            </a:r>
          </a:p>
        </p:txBody>
      </p:sp>
      <p:sp>
        <p:nvSpPr>
          <p:cNvPr id="34" name="Text Box 8">
            <a:extLst>
              <a:ext uri="{FF2B5EF4-FFF2-40B4-BE49-F238E27FC236}">
                <a16:creationId xmlns:a16="http://schemas.microsoft.com/office/drawing/2014/main" id="{6696C1A2-2B66-F046-9D91-AA81C2DE66F3}"/>
              </a:ext>
            </a:extLst>
          </p:cNvPr>
          <p:cNvSpPr txBox="1">
            <a:spLocks noChangeArrowheads="1"/>
          </p:cNvSpPr>
          <p:nvPr/>
        </p:nvSpPr>
        <p:spPr bwMode="auto">
          <a:xfrm>
            <a:off x="789703" y="5882891"/>
            <a:ext cx="16362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examples</a:t>
            </a:r>
            <a:r>
              <a:rPr kumimoji="0" lang="en-US" altLang="en-US" sz="24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a:t>
            </a:r>
          </a:p>
        </p:txBody>
      </p:sp>
      <p:sp>
        <p:nvSpPr>
          <p:cNvPr id="36" name="Text Box 15">
            <a:extLst>
              <a:ext uri="{FF2B5EF4-FFF2-40B4-BE49-F238E27FC236}">
                <a16:creationId xmlns:a16="http://schemas.microsoft.com/office/drawing/2014/main" id="{17622A77-4021-6543-9813-C7EEB4480196}"/>
              </a:ext>
            </a:extLst>
          </p:cNvPr>
          <p:cNvSpPr txBox="1">
            <a:spLocks noChangeArrowheads="1"/>
          </p:cNvSpPr>
          <p:nvPr/>
        </p:nvSpPr>
        <p:spPr bwMode="auto">
          <a:xfrm>
            <a:off x="8186060" y="5747609"/>
            <a:ext cx="1908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A3"/>
                </a:solidFill>
                <a:effectLst/>
                <a:uLnTx/>
                <a:uFillTx/>
                <a:latin typeface="Calibri" panose="020F0502020204030204"/>
                <a:ea typeface="ＭＳ Ｐゴシック" panose="020B0600070205080204" pitchFamily="34" charset="-128"/>
                <a:cs typeface="+mn-cs"/>
              </a:rPr>
              <a:t>which interface?</a:t>
            </a:r>
          </a:p>
        </p:txBody>
      </p:sp>
      <p:sp>
        <p:nvSpPr>
          <p:cNvPr id="37" name="Text Box 16">
            <a:extLst>
              <a:ext uri="{FF2B5EF4-FFF2-40B4-BE49-F238E27FC236}">
                <a16:creationId xmlns:a16="http://schemas.microsoft.com/office/drawing/2014/main" id="{F7507BD5-2837-2641-B60E-9FEB90A5480B}"/>
              </a:ext>
            </a:extLst>
          </p:cNvPr>
          <p:cNvSpPr txBox="1">
            <a:spLocks noChangeArrowheads="1"/>
          </p:cNvSpPr>
          <p:nvPr/>
        </p:nvSpPr>
        <p:spPr bwMode="auto">
          <a:xfrm>
            <a:off x="8178869" y="6233982"/>
            <a:ext cx="1908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A3"/>
                </a:solidFill>
                <a:effectLst/>
                <a:uLnTx/>
                <a:uFillTx/>
                <a:latin typeface="Calibri" panose="020F0502020204030204"/>
                <a:ea typeface="ＭＳ Ｐゴシック" panose="020B0600070205080204" pitchFamily="34" charset="-128"/>
                <a:cs typeface="+mn-cs"/>
              </a:rPr>
              <a:t>which interface?</a:t>
            </a:r>
          </a:p>
        </p:txBody>
      </p:sp>
      <p:sp>
        <p:nvSpPr>
          <p:cNvPr id="8" name="TextBox 7">
            <a:extLst>
              <a:ext uri="{FF2B5EF4-FFF2-40B4-BE49-F238E27FC236}">
                <a16:creationId xmlns:a16="http://schemas.microsoft.com/office/drawing/2014/main" id="{9694CEDC-B1A5-454C-B4F6-F22FC77EEC2F}"/>
              </a:ext>
            </a:extLst>
          </p:cNvPr>
          <p:cNvSpPr txBox="1"/>
          <p:nvPr/>
        </p:nvSpPr>
        <p:spPr>
          <a:xfrm>
            <a:off x="6763327" y="4003965"/>
            <a:ext cx="1745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38" name="TextBox 37">
            <a:extLst>
              <a:ext uri="{FF2B5EF4-FFF2-40B4-BE49-F238E27FC236}">
                <a16:creationId xmlns:a16="http://schemas.microsoft.com/office/drawing/2014/main" id="{59CA6F6A-B810-954D-9B23-669157310E2A}"/>
              </a:ext>
            </a:extLst>
          </p:cNvPr>
          <p:cNvSpPr txBox="1"/>
          <p:nvPr/>
        </p:nvSpPr>
        <p:spPr>
          <a:xfrm>
            <a:off x="6089074" y="4005707"/>
            <a:ext cx="5957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1" name="TextBox 40">
            <a:extLst>
              <a:ext uri="{FF2B5EF4-FFF2-40B4-BE49-F238E27FC236}">
                <a16:creationId xmlns:a16="http://schemas.microsoft.com/office/drawing/2014/main" id="{4FB0E5B5-4700-1A4A-82D3-4BA23D91D949}"/>
              </a:ext>
            </a:extLst>
          </p:cNvPr>
          <p:cNvSpPr txBox="1"/>
          <p:nvPr/>
        </p:nvSpPr>
        <p:spPr>
          <a:xfrm>
            <a:off x="6760005" y="4816765"/>
            <a:ext cx="1745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2" name="TextBox 41">
            <a:extLst>
              <a:ext uri="{FF2B5EF4-FFF2-40B4-BE49-F238E27FC236}">
                <a16:creationId xmlns:a16="http://schemas.microsoft.com/office/drawing/2014/main" id="{2C3E062A-D38F-7B4C-985F-9BC7311B996F}"/>
              </a:ext>
            </a:extLst>
          </p:cNvPr>
          <p:cNvSpPr txBox="1"/>
          <p:nvPr/>
        </p:nvSpPr>
        <p:spPr>
          <a:xfrm>
            <a:off x="6083018" y="4846641"/>
            <a:ext cx="5957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3" name="TextBox 42">
            <a:extLst>
              <a:ext uri="{FF2B5EF4-FFF2-40B4-BE49-F238E27FC236}">
                <a16:creationId xmlns:a16="http://schemas.microsoft.com/office/drawing/2014/main" id="{90CB68ED-9DC5-4A42-912A-6465AD307681}"/>
              </a:ext>
            </a:extLst>
          </p:cNvPr>
          <p:cNvSpPr txBox="1"/>
          <p:nvPr/>
        </p:nvSpPr>
        <p:spPr>
          <a:xfrm>
            <a:off x="6760005" y="4423065"/>
            <a:ext cx="1745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44" name="Text Box 9">
            <a:extLst>
              <a:ext uri="{FF2B5EF4-FFF2-40B4-BE49-F238E27FC236}">
                <a16:creationId xmlns:a16="http://schemas.microsoft.com/office/drawing/2014/main" id="{E0486002-663A-3642-8A25-05280FEF8ED1}"/>
              </a:ext>
            </a:extLst>
          </p:cNvPr>
          <p:cNvSpPr txBox="1">
            <a:spLocks noChangeArrowheads="1"/>
          </p:cNvSpPr>
          <p:nvPr/>
        </p:nvSpPr>
        <p:spPr bwMode="auto">
          <a:xfrm>
            <a:off x="2672165" y="5802809"/>
            <a:ext cx="5561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11001000  00010111  00010110  10100001 </a:t>
            </a:r>
          </a:p>
        </p:txBody>
      </p:sp>
      <p:grpSp>
        <p:nvGrpSpPr>
          <p:cNvPr id="10" name="Group 9">
            <a:extLst>
              <a:ext uri="{FF2B5EF4-FFF2-40B4-BE49-F238E27FC236}">
                <a16:creationId xmlns:a16="http://schemas.microsoft.com/office/drawing/2014/main" id="{93F8BEA5-3425-B944-909B-1B37A09661F3}"/>
              </a:ext>
            </a:extLst>
          </p:cNvPr>
          <p:cNvGrpSpPr/>
          <p:nvPr/>
        </p:nvGrpSpPr>
        <p:grpSpPr>
          <a:xfrm>
            <a:off x="858981" y="3297382"/>
            <a:ext cx="9615055" cy="3560618"/>
            <a:chOff x="858981" y="3297382"/>
            <a:chExt cx="9615055" cy="3560618"/>
          </a:xfrm>
        </p:grpSpPr>
        <p:sp>
          <p:nvSpPr>
            <p:cNvPr id="7" name="Freeform 6">
              <a:extLst>
                <a:ext uri="{FF2B5EF4-FFF2-40B4-BE49-F238E27FC236}">
                  <a16:creationId xmlns:a16="http://schemas.microsoft.com/office/drawing/2014/main" id="{A848FF30-7F47-EF40-9B21-6336F9996053}"/>
                </a:ext>
              </a:extLst>
            </p:cNvPr>
            <p:cNvSpPr/>
            <p:nvPr/>
          </p:nvSpPr>
          <p:spPr>
            <a:xfrm>
              <a:off x="858981" y="3297382"/>
              <a:ext cx="9615055" cy="1884218"/>
            </a:xfrm>
            <a:custGeom>
              <a:avLst/>
              <a:gdLst>
                <a:gd name="connsiteX0" fmla="*/ 110837 w 9628909"/>
                <a:gd name="connsiteY0" fmla="*/ 0 h 1136073"/>
                <a:gd name="connsiteX1" fmla="*/ 9628909 w 9628909"/>
                <a:gd name="connsiteY1" fmla="*/ 13854 h 1136073"/>
                <a:gd name="connsiteX2" fmla="*/ 9628909 w 9628909"/>
                <a:gd name="connsiteY2" fmla="*/ 1122218 h 1136073"/>
                <a:gd name="connsiteX3" fmla="*/ 5334000 w 9628909"/>
                <a:gd name="connsiteY3" fmla="*/ 1136073 h 1136073"/>
                <a:gd name="connsiteX4" fmla="*/ 5320146 w 9628909"/>
                <a:gd name="connsiteY4" fmla="*/ 651163 h 1136073"/>
                <a:gd name="connsiteX5" fmla="*/ 1856509 w 9628909"/>
                <a:gd name="connsiteY5" fmla="*/ 651163 h 1136073"/>
                <a:gd name="connsiteX6" fmla="*/ 1870364 w 9628909"/>
                <a:gd name="connsiteY6" fmla="*/ 1122218 h 1136073"/>
                <a:gd name="connsiteX7" fmla="*/ 0 w 9628909"/>
                <a:gd name="connsiteY7" fmla="*/ 1080654 h 1136073"/>
                <a:gd name="connsiteX8" fmla="*/ 110837 w 9628909"/>
                <a:gd name="connsiteY8" fmla="*/ 0 h 1136073"/>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320146 w 9628909"/>
                <a:gd name="connsiteY4" fmla="*/ 651163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375564 w 9628909"/>
                <a:gd name="connsiteY4" fmla="*/ 665017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731818"/>
                <a:gd name="connsiteX1" fmla="*/ 9628909 w 9628909"/>
                <a:gd name="connsiteY1" fmla="*/ 13854 h 1731818"/>
                <a:gd name="connsiteX2" fmla="*/ 9628909 w 9628909"/>
                <a:gd name="connsiteY2" fmla="*/ 1122218 h 1731818"/>
                <a:gd name="connsiteX3" fmla="*/ 5389418 w 9628909"/>
                <a:gd name="connsiteY3" fmla="*/ 1108364 h 1731818"/>
                <a:gd name="connsiteX4" fmla="*/ 5375564 w 9628909"/>
                <a:gd name="connsiteY4" fmla="*/ 665017 h 1731818"/>
                <a:gd name="connsiteX5" fmla="*/ 1856509 w 9628909"/>
                <a:gd name="connsiteY5" fmla="*/ 651163 h 1731818"/>
                <a:gd name="connsiteX6" fmla="*/ 1828801 w 9628909"/>
                <a:gd name="connsiteY6" fmla="*/ 1731818 h 1731818"/>
                <a:gd name="connsiteX7" fmla="*/ 0 w 9628909"/>
                <a:gd name="connsiteY7" fmla="*/ 1080654 h 1731818"/>
                <a:gd name="connsiteX8" fmla="*/ 110837 w 9628909"/>
                <a:gd name="connsiteY8" fmla="*/ 0 h 1731818"/>
                <a:gd name="connsiteX0" fmla="*/ 0 w 9518072"/>
                <a:gd name="connsiteY0" fmla="*/ 0 h 1731818"/>
                <a:gd name="connsiteX1" fmla="*/ 9518072 w 9518072"/>
                <a:gd name="connsiteY1" fmla="*/ 13854 h 1731818"/>
                <a:gd name="connsiteX2" fmla="*/ 9518072 w 9518072"/>
                <a:gd name="connsiteY2" fmla="*/ 1122218 h 1731818"/>
                <a:gd name="connsiteX3" fmla="*/ 5278581 w 9518072"/>
                <a:gd name="connsiteY3" fmla="*/ 1108364 h 1731818"/>
                <a:gd name="connsiteX4" fmla="*/ 5264727 w 9518072"/>
                <a:gd name="connsiteY4" fmla="*/ 665017 h 1731818"/>
                <a:gd name="connsiteX5" fmla="*/ 1745672 w 9518072"/>
                <a:gd name="connsiteY5" fmla="*/ 651163 h 1731818"/>
                <a:gd name="connsiteX6" fmla="*/ 1717964 w 9518072"/>
                <a:gd name="connsiteY6" fmla="*/ 1731818 h 1731818"/>
                <a:gd name="connsiteX7" fmla="*/ 152399 w 9518072"/>
                <a:gd name="connsiteY7" fmla="*/ 1634836 h 1731818"/>
                <a:gd name="connsiteX8" fmla="*/ 0 w 9518072"/>
                <a:gd name="connsiteY8" fmla="*/ 0 h 1731818"/>
                <a:gd name="connsiteX0" fmla="*/ 0 w 9518072"/>
                <a:gd name="connsiteY0" fmla="*/ 0 h 1731818"/>
                <a:gd name="connsiteX1" fmla="*/ 9518072 w 9518072"/>
                <a:gd name="connsiteY1" fmla="*/ 13854 h 1731818"/>
                <a:gd name="connsiteX2" fmla="*/ 9518072 w 9518072"/>
                <a:gd name="connsiteY2" fmla="*/ 1122218 h 1731818"/>
                <a:gd name="connsiteX3" fmla="*/ 5278581 w 9518072"/>
                <a:gd name="connsiteY3" fmla="*/ 1662545 h 1731818"/>
                <a:gd name="connsiteX4" fmla="*/ 5264727 w 9518072"/>
                <a:gd name="connsiteY4" fmla="*/ 665017 h 1731818"/>
                <a:gd name="connsiteX5" fmla="*/ 1745672 w 9518072"/>
                <a:gd name="connsiteY5" fmla="*/ 651163 h 1731818"/>
                <a:gd name="connsiteX6" fmla="*/ 1717964 w 9518072"/>
                <a:gd name="connsiteY6" fmla="*/ 1731818 h 1731818"/>
                <a:gd name="connsiteX7" fmla="*/ 152399 w 9518072"/>
                <a:gd name="connsiteY7" fmla="*/ 1634836 h 1731818"/>
                <a:gd name="connsiteX8" fmla="*/ 0 w 9518072"/>
                <a:gd name="connsiteY8" fmla="*/ 0 h 1731818"/>
                <a:gd name="connsiteX0" fmla="*/ 0 w 9518072"/>
                <a:gd name="connsiteY0" fmla="*/ 0 h 1731818"/>
                <a:gd name="connsiteX1" fmla="*/ 9518072 w 9518072"/>
                <a:gd name="connsiteY1" fmla="*/ 13854 h 1731818"/>
                <a:gd name="connsiteX2" fmla="*/ 9518072 w 9518072"/>
                <a:gd name="connsiteY2" fmla="*/ 1122218 h 1731818"/>
                <a:gd name="connsiteX3" fmla="*/ 5278581 w 9518072"/>
                <a:gd name="connsiteY3" fmla="*/ 1662545 h 1731818"/>
                <a:gd name="connsiteX4" fmla="*/ 5264727 w 9518072"/>
                <a:gd name="connsiteY4" fmla="*/ 1482435 h 1731818"/>
                <a:gd name="connsiteX5" fmla="*/ 1745672 w 9518072"/>
                <a:gd name="connsiteY5" fmla="*/ 651163 h 1731818"/>
                <a:gd name="connsiteX6" fmla="*/ 1717964 w 9518072"/>
                <a:gd name="connsiteY6" fmla="*/ 1731818 h 1731818"/>
                <a:gd name="connsiteX7" fmla="*/ 152399 w 9518072"/>
                <a:gd name="connsiteY7" fmla="*/ 1634836 h 1731818"/>
                <a:gd name="connsiteX8" fmla="*/ 0 w 9518072"/>
                <a:gd name="connsiteY8" fmla="*/ 0 h 1731818"/>
                <a:gd name="connsiteX0" fmla="*/ 0 w 9518072"/>
                <a:gd name="connsiteY0" fmla="*/ 0 h 1731818"/>
                <a:gd name="connsiteX1" fmla="*/ 9518072 w 9518072"/>
                <a:gd name="connsiteY1" fmla="*/ 13854 h 1731818"/>
                <a:gd name="connsiteX2" fmla="*/ 9518072 w 9518072"/>
                <a:gd name="connsiteY2" fmla="*/ 1122218 h 1731818"/>
                <a:gd name="connsiteX3" fmla="*/ 5278581 w 9518072"/>
                <a:gd name="connsiteY3" fmla="*/ 1662545 h 1731818"/>
                <a:gd name="connsiteX4" fmla="*/ 5264727 w 9518072"/>
                <a:gd name="connsiteY4" fmla="*/ 1482435 h 1731818"/>
                <a:gd name="connsiteX5" fmla="*/ 1759526 w 9518072"/>
                <a:gd name="connsiteY5" fmla="*/ 1482436 h 1731818"/>
                <a:gd name="connsiteX6" fmla="*/ 1717964 w 9518072"/>
                <a:gd name="connsiteY6" fmla="*/ 1731818 h 1731818"/>
                <a:gd name="connsiteX7" fmla="*/ 152399 w 9518072"/>
                <a:gd name="connsiteY7" fmla="*/ 1634836 h 1731818"/>
                <a:gd name="connsiteX8" fmla="*/ 0 w 9518072"/>
                <a:gd name="connsiteY8" fmla="*/ 0 h 1731818"/>
                <a:gd name="connsiteX0" fmla="*/ 0 w 9518072"/>
                <a:gd name="connsiteY0" fmla="*/ 0 h 1731818"/>
                <a:gd name="connsiteX1" fmla="*/ 9518072 w 9518072"/>
                <a:gd name="connsiteY1" fmla="*/ 13854 h 1731818"/>
                <a:gd name="connsiteX2" fmla="*/ 9518072 w 9518072"/>
                <a:gd name="connsiteY2" fmla="*/ 1122218 h 1731818"/>
                <a:gd name="connsiteX3" fmla="*/ 5278581 w 9518072"/>
                <a:gd name="connsiteY3" fmla="*/ 1662545 h 1731818"/>
                <a:gd name="connsiteX4" fmla="*/ 5306291 w 9518072"/>
                <a:gd name="connsiteY4" fmla="*/ 1510144 h 1731818"/>
                <a:gd name="connsiteX5" fmla="*/ 1759526 w 9518072"/>
                <a:gd name="connsiteY5" fmla="*/ 1482436 h 1731818"/>
                <a:gd name="connsiteX6" fmla="*/ 1717964 w 9518072"/>
                <a:gd name="connsiteY6" fmla="*/ 1731818 h 1731818"/>
                <a:gd name="connsiteX7" fmla="*/ 152399 w 9518072"/>
                <a:gd name="connsiteY7" fmla="*/ 1634836 h 1731818"/>
                <a:gd name="connsiteX8" fmla="*/ 0 w 9518072"/>
                <a:gd name="connsiteY8" fmla="*/ 0 h 1731818"/>
                <a:gd name="connsiteX0" fmla="*/ 0 w 9531927"/>
                <a:gd name="connsiteY0" fmla="*/ 0 h 1925782"/>
                <a:gd name="connsiteX1" fmla="*/ 9518072 w 9531927"/>
                <a:gd name="connsiteY1" fmla="*/ 13854 h 1925782"/>
                <a:gd name="connsiteX2" fmla="*/ 9531927 w 9531927"/>
                <a:gd name="connsiteY2" fmla="*/ 1925782 h 1925782"/>
                <a:gd name="connsiteX3" fmla="*/ 5278581 w 9531927"/>
                <a:gd name="connsiteY3" fmla="*/ 1662545 h 1925782"/>
                <a:gd name="connsiteX4" fmla="*/ 5306291 w 9531927"/>
                <a:gd name="connsiteY4" fmla="*/ 1510144 h 1925782"/>
                <a:gd name="connsiteX5" fmla="*/ 1759526 w 9531927"/>
                <a:gd name="connsiteY5" fmla="*/ 1482436 h 1925782"/>
                <a:gd name="connsiteX6" fmla="*/ 1717964 w 9531927"/>
                <a:gd name="connsiteY6" fmla="*/ 1731818 h 1925782"/>
                <a:gd name="connsiteX7" fmla="*/ 152399 w 9531927"/>
                <a:gd name="connsiteY7" fmla="*/ 1634836 h 1925782"/>
                <a:gd name="connsiteX8" fmla="*/ 0 w 9531927"/>
                <a:gd name="connsiteY8" fmla="*/ 0 h 1925782"/>
                <a:gd name="connsiteX0" fmla="*/ 0 w 9531927"/>
                <a:gd name="connsiteY0" fmla="*/ 0 h 1939636"/>
                <a:gd name="connsiteX1" fmla="*/ 9518072 w 9531927"/>
                <a:gd name="connsiteY1" fmla="*/ 13854 h 1939636"/>
                <a:gd name="connsiteX2" fmla="*/ 9531927 w 9531927"/>
                <a:gd name="connsiteY2" fmla="*/ 1925782 h 1939636"/>
                <a:gd name="connsiteX3" fmla="*/ 5292436 w 9531927"/>
                <a:gd name="connsiteY3" fmla="*/ 1939636 h 1939636"/>
                <a:gd name="connsiteX4" fmla="*/ 5306291 w 9531927"/>
                <a:gd name="connsiteY4" fmla="*/ 1510144 h 1939636"/>
                <a:gd name="connsiteX5" fmla="*/ 1759526 w 9531927"/>
                <a:gd name="connsiteY5" fmla="*/ 1482436 h 1939636"/>
                <a:gd name="connsiteX6" fmla="*/ 1717964 w 9531927"/>
                <a:gd name="connsiteY6" fmla="*/ 1731818 h 1939636"/>
                <a:gd name="connsiteX7" fmla="*/ 152399 w 9531927"/>
                <a:gd name="connsiteY7" fmla="*/ 1634836 h 1939636"/>
                <a:gd name="connsiteX8" fmla="*/ 0 w 9531927"/>
                <a:gd name="connsiteY8" fmla="*/ 0 h 1939636"/>
                <a:gd name="connsiteX0" fmla="*/ 0 w 9531927"/>
                <a:gd name="connsiteY0" fmla="*/ 0 h 1939637"/>
                <a:gd name="connsiteX1" fmla="*/ 9518072 w 9531927"/>
                <a:gd name="connsiteY1" fmla="*/ 13854 h 1939637"/>
                <a:gd name="connsiteX2" fmla="*/ 9531927 w 9531927"/>
                <a:gd name="connsiteY2" fmla="*/ 1925782 h 1939637"/>
                <a:gd name="connsiteX3" fmla="*/ 5292436 w 9531927"/>
                <a:gd name="connsiteY3" fmla="*/ 1939636 h 1939637"/>
                <a:gd name="connsiteX4" fmla="*/ 5306291 w 9531927"/>
                <a:gd name="connsiteY4" fmla="*/ 1510144 h 1939637"/>
                <a:gd name="connsiteX5" fmla="*/ 1759526 w 9531927"/>
                <a:gd name="connsiteY5" fmla="*/ 1482436 h 1939637"/>
                <a:gd name="connsiteX6" fmla="*/ 1704109 w 9531927"/>
                <a:gd name="connsiteY6" fmla="*/ 1939637 h 1939637"/>
                <a:gd name="connsiteX7" fmla="*/ 152399 w 9531927"/>
                <a:gd name="connsiteY7" fmla="*/ 1634836 h 1939637"/>
                <a:gd name="connsiteX8" fmla="*/ 0 w 9531927"/>
                <a:gd name="connsiteY8" fmla="*/ 0 h 1939637"/>
                <a:gd name="connsiteX0" fmla="*/ 96983 w 9628910"/>
                <a:gd name="connsiteY0" fmla="*/ 0 h 1939637"/>
                <a:gd name="connsiteX1" fmla="*/ 9615055 w 9628910"/>
                <a:gd name="connsiteY1" fmla="*/ 13854 h 1939637"/>
                <a:gd name="connsiteX2" fmla="*/ 9628910 w 9628910"/>
                <a:gd name="connsiteY2" fmla="*/ 1925782 h 1939637"/>
                <a:gd name="connsiteX3" fmla="*/ 5389419 w 9628910"/>
                <a:gd name="connsiteY3" fmla="*/ 1939636 h 1939637"/>
                <a:gd name="connsiteX4" fmla="*/ 5403274 w 9628910"/>
                <a:gd name="connsiteY4" fmla="*/ 1510144 h 1939637"/>
                <a:gd name="connsiteX5" fmla="*/ 1856509 w 9628910"/>
                <a:gd name="connsiteY5" fmla="*/ 1482436 h 1939637"/>
                <a:gd name="connsiteX6" fmla="*/ 1801092 w 9628910"/>
                <a:gd name="connsiteY6" fmla="*/ 1939637 h 1939637"/>
                <a:gd name="connsiteX7" fmla="*/ 0 w 9628910"/>
                <a:gd name="connsiteY7" fmla="*/ 1884218 h 1939637"/>
                <a:gd name="connsiteX8" fmla="*/ 96983 w 9628910"/>
                <a:gd name="connsiteY8" fmla="*/ 0 h 1939637"/>
                <a:gd name="connsiteX0" fmla="*/ 96983 w 9628910"/>
                <a:gd name="connsiteY0" fmla="*/ 0 h 1944054"/>
                <a:gd name="connsiteX1" fmla="*/ 9615055 w 9628910"/>
                <a:gd name="connsiteY1" fmla="*/ 13854 h 1944054"/>
                <a:gd name="connsiteX2" fmla="*/ 9628910 w 9628910"/>
                <a:gd name="connsiteY2" fmla="*/ 1925782 h 1944054"/>
                <a:gd name="connsiteX3" fmla="*/ 5349662 w 9628910"/>
                <a:gd name="connsiteY3" fmla="*/ 1944054 h 1944054"/>
                <a:gd name="connsiteX4" fmla="*/ 5403274 w 9628910"/>
                <a:gd name="connsiteY4" fmla="*/ 1510144 h 1944054"/>
                <a:gd name="connsiteX5" fmla="*/ 1856509 w 9628910"/>
                <a:gd name="connsiteY5" fmla="*/ 1482436 h 1944054"/>
                <a:gd name="connsiteX6" fmla="*/ 1801092 w 9628910"/>
                <a:gd name="connsiteY6" fmla="*/ 1939637 h 1944054"/>
                <a:gd name="connsiteX7" fmla="*/ 0 w 9628910"/>
                <a:gd name="connsiteY7" fmla="*/ 1884218 h 1944054"/>
                <a:gd name="connsiteX8" fmla="*/ 96983 w 9628910"/>
                <a:gd name="connsiteY8" fmla="*/ 0 h 1944054"/>
                <a:gd name="connsiteX0" fmla="*/ 96983 w 9628910"/>
                <a:gd name="connsiteY0" fmla="*/ 0 h 1944054"/>
                <a:gd name="connsiteX1" fmla="*/ 9615055 w 9628910"/>
                <a:gd name="connsiteY1" fmla="*/ 13854 h 1944054"/>
                <a:gd name="connsiteX2" fmla="*/ 9628910 w 9628910"/>
                <a:gd name="connsiteY2" fmla="*/ 1925782 h 1944054"/>
                <a:gd name="connsiteX3" fmla="*/ 5349662 w 9628910"/>
                <a:gd name="connsiteY3" fmla="*/ 1944054 h 1944054"/>
                <a:gd name="connsiteX4" fmla="*/ 5341431 w 9628910"/>
                <a:gd name="connsiteY4" fmla="*/ 1505726 h 1944054"/>
                <a:gd name="connsiteX5" fmla="*/ 1856509 w 9628910"/>
                <a:gd name="connsiteY5" fmla="*/ 1482436 h 1944054"/>
                <a:gd name="connsiteX6" fmla="*/ 1801092 w 9628910"/>
                <a:gd name="connsiteY6" fmla="*/ 1939637 h 1944054"/>
                <a:gd name="connsiteX7" fmla="*/ 0 w 9628910"/>
                <a:gd name="connsiteY7" fmla="*/ 1884218 h 1944054"/>
                <a:gd name="connsiteX8" fmla="*/ 96983 w 9628910"/>
                <a:gd name="connsiteY8" fmla="*/ 0 h 1944054"/>
                <a:gd name="connsiteX0" fmla="*/ 96983 w 9628910"/>
                <a:gd name="connsiteY0" fmla="*/ 0 h 1939637"/>
                <a:gd name="connsiteX1" fmla="*/ 9615055 w 9628910"/>
                <a:gd name="connsiteY1" fmla="*/ 13854 h 1939637"/>
                <a:gd name="connsiteX2" fmla="*/ 9628910 w 9628910"/>
                <a:gd name="connsiteY2" fmla="*/ 1925782 h 1939637"/>
                <a:gd name="connsiteX3" fmla="*/ 5848426 w 9628910"/>
                <a:gd name="connsiteY3" fmla="*/ 1500709 h 1939637"/>
                <a:gd name="connsiteX4" fmla="*/ 5341431 w 9628910"/>
                <a:gd name="connsiteY4" fmla="*/ 1505726 h 1939637"/>
                <a:gd name="connsiteX5" fmla="*/ 1856509 w 9628910"/>
                <a:gd name="connsiteY5" fmla="*/ 1482436 h 1939637"/>
                <a:gd name="connsiteX6" fmla="*/ 1801092 w 9628910"/>
                <a:gd name="connsiteY6" fmla="*/ 1939637 h 1939637"/>
                <a:gd name="connsiteX7" fmla="*/ 0 w 9628910"/>
                <a:gd name="connsiteY7" fmla="*/ 1884218 h 1939637"/>
                <a:gd name="connsiteX8" fmla="*/ 96983 w 9628910"/>
                <a:gd name="connsiteY8" fmla="*/ 0 h 1939637"/>
                <a:gd name="connsiteX0" fmla="*/ 96983 w 9615055"/>
                <a:gd name="connsiteY0" fmla="*/ 0 h 1939637"/>
                <a:gd name="connsiteX1" fmla="*/ 9615055 w 9615055"/>
                <a:gd name="connsiteY1" fmla="*/ 13854 h 1939637"/>
                <a:gd name="connsiteX2" fmla="*/ 9545783 w 9615055"/>
                <a:gd name="connsiteY2" fmla="*/ 1510146 h 1939637"/>
                <a:gd name="connsiteX3" fmla="*/ 5848426 w 9615055"/>
                <a:gd name="connsiteY3" fmla="*/ 1500709 h 1939637"/>
                <a:gd name="connsiteX4" fmla="*/ 5341431 w 9615055"/>
                <a:gd name="connsiteY4" fmla="*/ 1505726 h 1939637"/>
                <a:gd name="connsiteX5" fmla="*/ 1856509 w 9615055"/>
                <a:gd name="connsiteY5" fmla="*/ 1482436 h 1939637"/>
                <a:gd name="connsiteX6" fmla="*/ 1801092 w 9615055"/>
                <a:gd name="connsiteY6" fmla="*/ 1939637 h 1939637"/>
                <a:gd name="connsiteX7" fmla="*/ 0 w 9615055"/>
                <a:gd name="connsiteY7" fmla="*/ 1884218 h 1939637"/>
                <a:gd name="connsiteX8" fmla="*/ 96983 w 9615055"/>
                <a:gd name="connsiteY8" fmla="*/ 0 h 1939637"/>
                <a:gd name="connsiteX0" fmla="*/ 96983 w 9615055"/>
                <a:gd name="connsiteY0" fmla="*/ 0 h 1939637"/>
                <a:gd name="connsiteX1" fmla="*/ 9615055 w 9615055"/>
                <a:gd name="connsiteY1" fmla="*/ 13854 h 1939637"/>
                <a:gd name="connsiteX2" fmla="*/ 9545783 w 9615055"/>
                <a:gd name="connsiteY2" fmla="*/ 1510146 h 1939637"/>
                <a:gd name="connsiteX3" fmla="*/ 5848426 w 9615055"/>
                <a:gd name="connsiteY3" fmla="*/ 1500709 h 1939637"/>
                <a:gd name="connsiteX4" fmla="*/ 5826340 w 9615055"/>
                <a:gd name="connsiteY4" fmla="*/ 1006963 h 1939637"/>
                <a:gd name="connsiteX5" fmla="*/ 1856509 w 9615055"/>
                <a:gd name="connsiteY5" fmla="*/ 1482436 h 1939637"/>
                <a:gd name="connsiteX6" fmla="*/ 1801092 w 9615055"/>
                <a:gd name="connsiteY6" fmla="*/ 1939637 h 1939637"/>
                <a:gd name="connsiteX7" fmla="*/ 0 w 9615055"/>
                <a:gd name="connsiteY7" fmla="*/ 1884218 h 1939637"/>
                <a:gd name="connsiteX8" fmla="*/ 96983 w 9615055"/>
                <a:gd name="connsiteY8" fmla="*/ 0 h 1939637"/>
                <a:gd name="connsiteX0" fmla="*/ 96983 w 9615055"/>
                <a:gd name="connsiteY0" fmla="*/ 0 h 1939637"/>
                <a:gd name="connsiteX1" fmla="*/ 9615055 w 9615055"/>
                <a:gd name="connsiteY1" fmla="*/ 13854 h 1939637"/>
                <a:gd name="connsiteX2" fmla="*/ 9545783 w 9615055"/>
                <a:gd name="connsiteY2" fmla="*/ 1510146 h 1939637"/>
                <a:gd name="connsiteX3" fmla="*/ 5848426 w 9615055"/>
                <a:gd name="connsiteY3" fmla="*/ 1500709 h 1939637"/>
                <a:gd name="connsiteX4" fmla="*/ 5826340 w 9615055"/>
                <a:gd name="connsiteY4" fmla="*/ 1006963 h 1939637"/>
                <a:gd name="connsiteX5" fmla="*/ 1856509 w 9615055"/>
                <a:gd name="connsiteY5" fmla="*/ 1066799 h 1939637"/>
                <a:gd name="connsiteX6" fmla="*/ 1801092 w 9615055"/>
                <a:gd name="connsiteY6" fmla="*/ 1939637 h 1939637"/>
                <a:gd name="connsiteX7" fmla="*/ 0 w 9615055"/>
                <a:gd name="connsiteY7" fmla="*/ 1884218 h 1939637"/>
                <a:gd name="connsiteX8" fmla="*/ 96983 w 9615055"/>
                <a:gd name="connsiteY8" fmla="*/ 0 h 1939637"/>
                <a:gd name="connsiteX0" fmla="*/ 96983 w 9615055"/>
                <a:gd name="connsiteY0" fmla="*/ 0 h 1884218"/>
                <a:gd name="connsiteX1" fmla="*/ 9615055 w 9615055"/>
                <a:gd name="connsiteY1" fmla="*/ 13854 h 1884218"/>
                <a:gd name="connsiteX2" fmla="*/ 9545783 w 9615055"/>
                <a:gd name="connsiteY2" fmla="*/ 1510146 h 1884218"/>
                <a:gd name="connsiteX3" fmla="*/ 5848426 w 9615055"/>
                <a:gd name="connsiteY3" fmla="*/ 1500709 h 1884218"/>
                <a:gd name="connsiteX4" fmla="*/ 5826340 w 9615055"/>
                <a:gd name="connsiteY4" fmla="*/ 1006963 h 1884218"/>
                <a:gd name="connsiteX5" fmla="*/ 1856509 w 9615055"/>
                <a:gd name="connsiteY5" fmla="*/ 1066799 h 1884218"/>
                <a:gd name="connsiteX6" fmla="*/ 1814946 w 9615055"/>
                <a:gd name="connsiteY6" fmla="*/ 1814946 h 1884218"/>
                <a:gd name="connsiteX7" fmla="*/ 0 w 9615055"/>
                <a:gd name="connsiteY7" fmla="*/ 1884218 h 1884218"/>
                <a:gd name="connsiteX8" fmla="*/ 96983 w 9615055"/>
                <a:gd name="connsiteY8" fmla="*/ 0 h 1884218"/>
                <a:gd name="connsiteX0" fmla="*/ 96983 w 9615055"/>
                <a:gd name="connsiteY0" fmla="*/ 0 h 1884218"/>
                <a:gd name="connsiteX1" fmla="*/ 9615055 w 9615055"/>
                <a:gd name="connsiteY1" fmla="*/ 13854 h 1884218"/>
                <a:gd name="connsiteX2" fmla="*/ 9545783 w 9615055"/>
                <a:gd name="connsiteY2" fmla="*/ 1510146 h 1884218"/>
                <a:gd name="connsiteX3" fmla="*/ 5848426 w 9615055"/>
                <a:gd name="connsiteY3" fmla="*/ 1500709 h 1884218"/>
                <a:gd name="connsiteX4" fmla="*/ 5833928 w 9615055"/>
                <a:gd name="connsiteY4" fmla="*/ 1063876 h 1884218"/>
                <a:gd name="connsiteX5" fmla="*/ 1856509 w 9615055"/>
                <a:gd name="connsiteY5" fmla="*/ 1066799 h 1884218"/>
                <a:gd name="connsiteX6" fmla="*/ 1814946 w 9615055"/>
                <a:gd name="connsiteY6" fmla="*/ 1814946 h 1884218"/>
                <a:gd name="connsiteX7" fmla="*/ 0 w 9615055"/>
                <a:gd name="connsiteY7" fmla="*/ 1884218 h 1884218"/>
                <a:gd name="connsiteX8" fmla="*/ 96983 w 9615055"/>
                <a:gd name="connsiteY8" fmla="*/ 0 h 1884218"/>
                <a:gd name="connsiteX0" fmla="*/ 96983 w 9615055"/>
                <a:gd name="connsiteY0" fmla="*/ 0 h 1884218"/>
                <a:gd name="connsiteX1" fmla="*/ 9615055 w 9615055"/>
                <a:gd name="connsiteY1" fmla="*/ 13854 h 1884218"/>
                <a:gd name="connsiteX2" fmla="*/ 9545783 w 9615055"/>
                <a:gd name="connsiteY2" fmla="*/ 1510146 h 1884218"/>
                <a:gd name="connsiteX3" fmla="*/ 5787719 w 9615055"/>
                <a:gd name="connsiteY3" fmla="*/ 1504503 h 1884218"/>
                <a:gd name="connsiteX4" fmla="*/ 5833928 w 9615055"/>
                <a:gd name="connsiteY4" fmla="*/ 1063876 h 1884218"/>
                <a:gd name="connsiteX5" fmla="*/ 1856509 w 9615055"/>
                <a:gd name="connsiteY5" fmla="*/ 1066799 h 1884218"/>
                <a:gd name="connsiteX6" fmla="*/ 1814946 w 9615055"/>
                <a:gd name="connsiteY6" fmla="*/ 1814946 h 1884218"/>
                <a:gd name="connsiteX7" fmla="*/ 0 w 9615055"/>
                <a:gd name="connsiteY7" fmla="*/ 1884218 h 1884218"/>
                <a:gd name="connsiteX8" fmla="*/ 96983 w 9615055"/>
                <a:gd name="connsiteY8" fmla="*/ 0 h 1884218"/>
                <a:gd name="connsiteX0" fmla="*/ 96983 w 9615055"/>
                <a:gd name="connsiteY0" fmla="*/ 0 h 1884218"/>
                <a:gd name="connsiteX1" fmla="*/ 9615055 w 9615055"/>
                <a:gd name="connsiteY1" fmla="*/ 13854 h 1884218"/>
                <a:gd name="connsiteX2" fmla="*/ 9545783 w 9615055"/>
                <a:gd name="connsiteY2" fmla="*/ 1510146 h 1884218"/>
                <a:gd name="connsiteX3" fmla="*/ 5787719 w 9615055"/>
                <a:gd name="connsiteY3" fmla="*/ 1504503 h 1884218"/>
                <a:gd name="connsiteX4" fmla="*/ 5788397 w 9615055"/>
                <a:gd name="connsiteY4" fmla="*/ 1063876 h 1884218"/>
                <a:gd name="connsiteX5" fmla="*/ 1856509 w 9615055"/>
                <a:gd name="connsiteY5" fmla="*/ 1066799 h 1884218"/>
                <a:gd name="connsiteX6" fmla="*/ 1814946 w 9615055"/>
                <a:gd name="connsiteY6" fmla="*/ 1814946 h 1884218"/>
                <a:gd name="connsiteX7" fmla="*/ 0 w 9615055"/>
                <a:gd name="connsiteY7" fmla="*/ 1884218 h 1884218"/>
                <a:gd name="connsiteX8" fmla="*/ 96983 w 9615055"/>
                <a:gd name="connsiteY8" fmla="*/ 0 h 1884218"/>
                <a:gd name="connsiteX0" fmla="*/ 96983 w 9615055"/>
                <a:gd name="connsiteY0" fmla="*/ 0 h 1884218"/>
                <a:gd name="connsiteX1" fmla="*/ 9615055 w 9615055"/>
                <a:gd name="connsiteY1" fmla="*/ 13854 h 1884218"/>
                <a:gd name="connsiteX2" fmla="*/ 9545783 w 9615055"/>
                <a:gd name="connsiteY2" fmla="*/ 1510146 h 1884218"/>
                <a:gd name="connsiteX3" fmla="*/ 5787719 w 9615055"/>
                <a:gd name="connsiteY3" fmla="*/ 1504503 h 1884218"/>
                <a:gd name="connsiteX4" fmla="*/ 5792191 w 9615055"/>
                <a:gd name="connsiteY4" fmla="*/ 1060082 h 1884218"/>
                <a:gd name="connsiteX5" fmla="*/ 1856509 w 9615055"/>
                <a:gd name="connsiteY5" fmla="*/ 1066799 h 1884218"/>
                <a:gd name="connsiteX6" fmla="*/ 1814946 w 9615055"/>
                <a:gd name="connsiteY6" fmla="*/ 1814946 h 1884218"/>
                <a:gd name="connsiteX7" fmla="*/ 0 w 9615055"/>
                <a:gd name="connsiteY7" fmla="*/ 1884218 h 1884218"/>
                <a:gd name="connsiteX8" fmla="*/ 96983 w 9615055"/>
                <a:gd name="connsiteY8" fmla="*/ 0 h 1884218"/>
                <a:gd name="connsiteX0" fmla="*/ 96983 w 9615055"/>
                <a:gd name="connsiteY0" fmla="*/ 0 h 1884218"/>
                <a:gd name="connsiteX1" fmla="*/ 9615055 w 9615055"/>
                <a:gd name="connsiteY1" fmla="*/ 13854 h 1884218"/>
                <a:gd name="connsiteX2" fmla="*/ 9545783 w 9615055"/>
                <a:gd name="connsiteY2" fmla="*/ 1510146 h 1884218"/>
                <a:gd name="connsiteX3" fmla="*/ 5787719 w 9615055"/>
                <a:gd name="connsiteY3" fmla="*/ 1504503 h 1884218"/>
                <a:gd name="connsiteX4" fmla="*/ 5792191 w 9615055"/>
                <a:gd name="connsiteY4" fmla="*/ 1060082 h 1884218"/>
                <a:gd name="connsiteX5" fmla="*/ 1829949 w 9615055"/>
                <a:gd name="connsiteY5" fmla="*/ 1063004 h 1884218"/>
                <a:gd name="connsiteX6" fmla="*/ 1814946 w 9615055"/>
                <a:gd name="connsiteY6" fmla="*/ 1814946 h 1884218"/>
                <a:gd name="connsiteX7" fmla="*/ 0 w 9615055"/>
                <a:gd name="connsiteY7" fmla="*/ 1884218 h 1884218"/>
                <a:gd name="connsiteX8" fmla="*/ 96983 w 9615055"/>
                <a:gd name="connsiteY8" fmla="*/ 0 h 1884218"/>
                <a:gd name="connsiteX0" fmla="*/ 96983 w 9615055"/>
                <a:gd name="connsiteY0" fmla="*/ 0 h 1884218"/>
                <a:gd name="connsiteX1" fmla="*/ 9615055 w 9615055"/>
                <a:gd name="connsiteY1" fmla="*/ 13854 h 1884218"/>
                <a:gd name="connsiteX2" fmla="*/ 9545783 w 9615055"/>
                <a:gd name="connsiteY2" fmla="*/ 1510146 h 1884218"/>
                <a:gd name="connsiteX3" fmla="*/ 5787719 w 9615055"/>
                <a:gd name="connsiteY3" fmla="*/ 1504503 h 1884218"/>
                <a:gd name="connsiteX4" fmla="*/ 5792191 w 9615055"/>
                <a:gd name="connsiteY4" fmla="*/ 1060082 h 1884218"/>
                <a:gd name="connsiteX5" fmla="*/ 1829949 w 9615055"/>
                <a:gd name="connsiteY5" fmla="*/ 1063004 h 1884218"/>
                <a:gd name="connsiteX6" fmla="*/ 1837712 w 9615055"/>
                <a:gd name="connsiteY6" fmla="*/ 1814946 h 1884218"/>
                <a:gd name="connsiteX7" fmla="*/ 0 w 9615055"/>
                <a:gd name="connsiteY7" fmla="*/ 1884218 h 1884218"/>
                <a:gd name="connsiteX8" fmla="*/ 96983 w 9615055"/>
                <a:gd name="connsiteY8" fmla="*/ 0 h 1884218"/>
                <a:gd name="connsiteX0" fmla="*/ 96983 w 9615055"/>
                <a:gd name="connsiteY0" fmla="*/ 0 h 1884218"/>
                <a:gd name="connsiteX1" fmla="*/ 9615055 w 9615055"/>
                <a:gd name="connsiteY1" fmla="*/ 13854 h 1884218"/>
                <a:gd name="connsiteX2" fmla="*/ 9545783 w 9615055"/>
                <a:gd name="connsiteY2" fmla="*/ 1510146 h 1884218"/>
                <a:gd name="connsiteX3" fmla="*/ 5787719 w 9615055"/>
                <a:gd name="connsiteY3" fmla="*/ 1504503 h 1884218"/>
                <a:gd name="connsiteX4" fmla="*/ 5792191 w 9615055"/>
                <a:gd name="connsiteY4" fmla="*/ 1060082 h 1884218"/>
                <a:gd name="connsiteX5" fmla="*/ 1829949 w 9615055"/>
                <a:gd name="connsiteY5" fmla="*/ 1063004 h 1884218"/>
                <a:gd name="connsiteX6" fmla="*/ 1826330 w 9615055"/>
                <a:gd name="connsiteY6" fmla="*/ 1818740 h 1884218"/>
                <a:gd name="connsiteX7" fmla="*/ 0 w 9615055"/>
                <a:gd name="connsiteY7" fmla="*/ 1884218 h 1884218"/>
                <a:gd name="connsiteX8" fmla="*/ 96983 w 9615055"/>
                <a:gd name="connsiteY8" fmla="*/ 0 h 1884218"/>
                <a:gd name="connsiteX0" fmla="*/ 96983 w 9615055"/>
                <a:gd name="connsiteY0" fmla="*/ 0 h 1884218"/>
                <a:gd name="connsiteX1" fmla="*/ 9615055 w 9615055"/>
                <a:gd name="connsiteY1" fmla="*/ 13854 h 1884218"/>
                <a:gd name="connsiteX2" fmla="*/ 9545783 w 9615055"/>
                <a:gd name="connsiteY2" fmla="*/ 1510146 h 1884218"/>
                <a:gd name="connsiteX3" fmla="*/ 5787719 w 9615055"/>
                <a:gd name="connsiteY3" fmla="*/ 1504503 h 1884218"/>
                <a:gd name="connsiteX4" fmla="*/ 5792191 w 9615055"/>
                <a:gd name="connsiteY4" fmla="*/ 1060082 h 1884218"/>
                <a:gd name="connsiteX5" fmla="*/ 1829949 w 9615055"/>
                <a:gd name="connsiteY5" fmla="*/ 1063004 h 1884218"/>
                <a:gd name="connsiteX6" fmla="*/ 1826330 w 9615055"/>
                <a:gd name="connsiteY6" fmla="*/ 1818740 h 1884218"/>
                <a:gd name="connsiteX7" fmla="*/ 0 w 9615055"/>
                <a:gd name="connsiteY7" fmla="*/ 1884218 h 1884218"/>
                <a:gd name="connsiteX8" fmla="*/ 96983 w 9615055"/>
                <a:gd name="connsiteY8" fmla="*/ 0 h 188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15055" h="1884218">
                  <a:moveTo>
                    <a:pt x="96983" y="0"/>
                  </a:moveTo>
                  <a:lnTo>
                    <a:pt x="9615055" y="13854"/>
                  </a:lnTo>
                  <a:lnTo>
                    <a:pt x="9545783" y="1510146"/>
                  </a:lnTo>
                  <a:lnTo>
                    <a:pt x="5787719" y="1504503"/>
                  </a:lnTo>
                  <a:cubicBezTo>
                    <a:pt x="5789210" y="1356363"/>
                    <a:pt x="5790700" y="1208222"/>
                    <a:pt x="5792191" y="1060082"/>
                  </a:cubicBezTo>
                  <a:lnTo>
                    <a:pt x="1829949" y="1063004"/>
                  </a:lnTo>
                  <a:cubicBezTo>
                    <a:pt x="1832537" y="1313651"/>
                    <a:pt x="1835125" y="1571887"/>
                    <a:pt x="1826330" y="1818740"/>
                  </a:cubicBezTo>
                  <a:lnTo>
                    <a:pt x="0" y="1884218"/>
                  </a:lnTo>
                  <a:lnTo>
                    <a:pt x="96983" y="0"/>
                  </a:lnTo>
                  <a:close/>
                </a:path>
              </a:pathLst>
            </a:cu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470E4B3-DFDA-4D4A-93DD-AEAF7A1D9F63}"/>
                </a:ext>
              </a:extLst>
            </p:cNvPr>
            <p:cNvSpPr/>
            <p:nvPr/>
          </p:nvSpPr>
          <p:spPr>
            <a:xfrm>
              <a:off x="2299855" y="4764472"/>
              <a:ext cx="8118764" cy="1343892"/>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31">
              <a:extLst>
                <a:ext uri="{FF2B5EF4-FFF2-40B4-BE49-F238E27FC236}">
                  <a16:creationId xmlns:a16="http://schemas.microsoft.com/office/drawing/2014/main" id="{EA85C68C-577E-304A-9FB5-077E1B7756F7}"/>
                </a:ext>
              </a:extLst>
            </p:cNvPr>
            <p:cNvSpPr/>
            <p:nvPr/>
          </p:nvSpPr>
          <p:spPr>
            <a:xfrm flipV="1">
              <a:off x="900546" y="5915892"/>
              <a:ext cx="9531927" cy="942108"/>
            </a:xfrm>
            <a:custGeom>
              <a:avLst/>
              <a:gdLst>
                <a:gd name="connsiteX0" fmla="*/ 110837 w 9628909"/>
                <a:gd name="connsiteY0" fmla="*/ 0 h 1136073"/>
                <a:gd name="connsiteX1" fmla="*/ 9628909 w 9628909"/>
                <a:gd name="connsiteY1" fmla="*/ 13854 h 1136073"/>
                <a:gd name="connsiteX2" fmla="*/ 9628909 w 9628909"/>
                <a:gd name="connsiteY2" fmla="*/ 1122218 h 1136073"/>
                <a:gd name="connsiteX3" fmla="*/ 5334000 w 9628909"/>
                <a:gd name="connsiteY3" fmla="*/ 1136073 h 1136073"/>
                <a:gd name="connsiteX4" fmla="*/ 5320146 w 9628909"/>
                <a:gd name="connsiteY4" fmla="*/ 651163 h 1136073"/>
                <a:gd name="connsiteX5" fmla="*/ 1856509 w 9628909"/>
                <a:gd name="connsiteY5" fmla="*/ 651163 h 1136073"/>
                <a:gd name="connsiteX6" fmla="*/ 1870364 w 9628909"/>
                <a:gd name="connsiteY6" fmla="*/ 1122218 h 1136073"/>
                <a:gd name="connsiteX7" fmla="*/ 0 w 9628909"/>
                <a:gd name="connsiteY7" fmla="*/ 1080654 h 1136073"/>
                <a:gd name="connsiteX8" fmla="*/ 110837 w 9628909"/>
                <a:gd name="connsiteY8" fmla="*/ 0 h 1136073"/>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320146 w 9628909"/>
                <a:gd name="connsiteY4" fmla="*/ 651163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375564 w 9628909"/>
                <a:gd name="connsiteY4" fmla="*/ 665017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389418 w 9628909"/>
                <a:gd name="connsiteY3" fmla="*/ 1108364 h 1122218"/>
                <a:gd name="connsiteX4" fmla="*/ 5417128 w 9628909"/>
                <a:gd name="connsiteY4" fmla="*/ 665017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430982 w 9628909"/>
                <a:gd name="connsiteY3" fmla="*/ 1094510 h 1122218"/>
                <a:gd name="connsiteX4" fmla="*/ 5417128 w 9628909"/>
                <a:gd name="connsiteY4" fmla="*/ 665017 h 1122218"/>
                <a:gd name="connsiteX5" fmla="*/ 1856509 w 9628909"/>
                <a:gd name="connsiteY5" fmla="*/ 651163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430982 w 9628909"/>
                <a:gd name="connsiteY3" fmla="*/ 1094510 h 1122218"/>
                <a:gd name="connsiteX4" fmla="*/ 5417128 w 9628909"/>
                <a:gd name="connsiteY4" fmla="*/ 665017 h 1122218"/>
                <a:gd name="connsiteX5" fmla="*/ 1884218 w 9628909"/>
                <a:gd name="connsiteY5" fmla="*/ 138545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430982 w 9628909"/>
                <a:gd name="connsiteY3" fmla="*/ 1094510 h 1122218"/>
                <a:gd name="connsiteX4" fmla="*/ 5430982 w 9628909"/>
                <a:gd name="connsiteY4" fmla="*/ 207817 h 1122218"/>
                <a:gd name="connsiteX5" fmla="*/ 1884218 w 9628909"/>
                <a:gd name="connsiteY5" fmla="*/ 138545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1122218 h 1122218"/>
                <a:gd name="connsiteX3" fmla="*/ 5417127 w 9628909"/>
                <a:gd name="connsiteY3" fmla="*/ 692728 h 1122218"/>
                <a:gd name="connsiteX4" fmla="*/ 5430982 w 9628909"/>
                <a:gd name="connsiteY4" fmla="*/ 207817 h 1122218"/>
                <a:gd name="connsiteX5" fmla="*/ 1884218 w 9628909"/>
                <a:gd name="connsiteY5" fmla="*/ 138545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122218"/>
                <a:gd name="connsiteX1" fmla="*/ 9628909 w 9628909"/>
                <a:gd name="connsiteY1" fmla="*/ 13854 h 1122218"/>
                <a:gd name="connsiteX2" fmla="*/ 9628909 w 9628909"/>
                <a:gd name="connsiteY2" fmla="*/ 665018 h 1122218"/>
                <a:gd name="connsiteX3" fmla="*/ 5417127 w 9628909"/>
                <a:gd name="connsiteY3" fmla="*/ 692728 h 1122218"/>
                <a:gd name="connsiteX4" fmla="*/ 5430982 w 9628909"/>
                <a:gd name="connsiteY4" fmla="*/ 207817 h 1122218"/>
                <a:gd name="connsiteX5" fmla="*/ 1884218 w 9628909"/>
                <a:gd name="connsiteY5" fmla="*/ 138545 h 1122218"/>
                <a:gd name="connsiteX6" fmla="*/ 1870364 w 9628909"/>
                <a:gd name="connsiteY6" fmla="*/ 1122218 h 1122218"/>
                <a:gd name="connsiteX7" fmla="*/ 0 w 9628909"/>
                <a:gd name="connsiteY7" fmla="*/ 1080654 h 1122218"/>
                <a:gd name="connsiteX8" fmla="*/ 110837 w 9628909"/>
                <a:gd name="connsiteY8" fmla="*/ 0 h 1122218"/>
                <a:gd name="connsiteX0" fmla="*/ 110837 w 9628909"/>
                <a:gd name="connsiteY0" fmla="*/ 0 h 1080654"/>
                <a:gd name="connsiteX1" fmla="*/ 9628909 w 9628909"/>
                <a:gd name="connsiteY1" fmla="*/ 13854 h 1080654"/>
                <a:gd name="connsiteX2" fmla="*/ 9628909 w 9628909"/>
                <a:gd name="connsiteY2" fmla="*/ 665018 h 1080654"/>
                <a:gd name="connsiteX3" fmla="*/ 5417127 w 9628909"/>
                <a:gd name="connsiteY3" fmla="*/ 692728 h 1080654"/>
                <a:gd name="connsiteX4" fmla="*/ 5430982 w 9628909"/>
                <a:gd name="connsiteY4" fmla="*/ 207817 h 1080654"/>
                <a:gd name="connsiteX5" fmla="*/ 1884218 w 9628909"/>
                <a:gd name="connsiteY5" fmla="*/ 138545 h 1080654"/>
                <a:gd name="connsiteX6" fmla="*/ 1884219 w 9628909"/>
                <a:gd name="connsiteY6" fmla="*/ 665018 h 1080654"/>
                <a:gd name="connsiteX7" fmla="*/ 0 w 9628909"/>
                <a:gd name="connsiteY7" fmla="*/ 1080654 h 1080654"/>
                <a:gd name="connsiteX8" fmla="*/ 110837 w 9628909"/>
                <a:gd name="connsiteY8" fmla="*/ 0 h 1080654"/>
                <a:gd name="connsiteX0" fmla="*/ 69274 w 9587346"/>
                <a:gd name="connsiteY0" fmla="*/ 0 h 692728"/>
                <a:gd name="connsiteX1" fmla="*/ 9587346 w 9587346"/>
                <a:gd name="connsiteY1" fmla="*/ 13854 h 692728"/>
                <a:gd name="connsiteX2" fmla="*/ 9587346 w 9587346"/>
                <a:gd name="connsiteY2" fmla="*/ 665018 h 692728"/>
                <a:gd name="connsiteX3" fmla="*/ 5375564 w 9587346"/>
                <a:gd name="connsiteY3" fmla="*/ 692728 h 692728"/>
                <a:gd name="connsiteX4" fmla="*/ 5389419 w 9587346"/>
                <a:gd name="connsiteY4" fmla="*/ 207817 h 692728"/>
                <a:gd name="connsiteX5" fmla="*/ 1842655 w 9587346"/>
                <a:gd name="connsiteY5" fmla="*/ 138545 h 692728"/>
                <a:gd name="connsiteX6" fmla="*/ 1842656 w 9587346"/>
                <a:gd name="connsiteY6" fmla="*/ 665018 h 692728"/>
                <a:gd name="connsiteX7" fmla="*/ 0 w 9587346"/>
                <a:gd name="connsiteY7" fmla="*/ 526472 h 692728"/>
                <a:gd name="connsiteX8" fmla="*/ 69274 w 9587346"/>
                <a:gd name="connsiteY8" fmla="*/ 0 h 692728"/>
                <a:gd name="connsiteX0" fmla="*/ 13855 w 9531927"/>
                <a:gd name="connsiteY0" fmla="*/ 0 h 942108"/>
                <a:gd name="connsiteX1" fmla="*/ 9531927 w 9531927"/>
                <a:gd name="connsiteY1" fmla="*/ 13854 h 942108"/>
                <a:gd name="connsiteX2" fmla="*/ 9531927 w 9531927"/>
                <a:gd name="connsiteY2" fmla="*/ 665018 h 942108"/>
                <a:gd name="connsiteX3" fmla="*/ 5320145 w 9531927"/>
                <a:gd name="connsiteY3" fmla="*/ 692728 h 942108"/>
                <a:gd name="connsiteX4" fmla="*/ 5334000 w 9531927"/>
                <a:gd name="connsiteY4" fmla="*/ 207817 h 942108"/>
                <a:gd name="connsiteX5" fmla="*/ 1787236 w 9531927"/>
                <a:gd name="connsiteY5" fmla="*/ 138545 h 942108"/>
                <a:gd name="connsiteX6" fmla="*/ 1787237 w 9531927"/>
                <a:gd name="connsiteY6" fmla="*/ 665018 h 942108"/>
                <a:gd name="connsiteX7" fmla="*/ 0 w 9531927"/>
                <a:gd name="connsiteY7" fmla="*/ 942108 h 942108"/>
                <a:gd name="connsiteX8" fmla="*/ 13855 w 9531927"/>
                <a:gd name="connsiteY8" fmla="*/ 0 h 942108"/>
                <a:gd name="connsiteX0" fmla="*/ 13855 w 9531927"/>
                <a:gd name="connsiteY0" fmla="*/ 0 h 942108"/>
                <a:gd name="connsiteX1" fmla="*/ 9531927 w 9531927"/>
                <a:gd name="connsiteY1" fmla="*/ 13854 h 942108"/>
                <a:gd name="connsiteX2" fmla="*/ 9531927 w 9531927"/>
                <a:gd name="connsiteY2" fmla="*/ 665018 h 942108"/>
                <a:gd name="connsiteX3" fmla="*/ 5320145 w 9531927"/>
                <a:gd name="connsiteY3" fmla="*/ 692728 h 942108"/>
                <a:gd name="connsiteX4" fmla="*/ 5334000 w 9531927"/>
                <a:gd name="connsiteY4" fmla="*/ 207817 h 942108"/>
                <a:gd name="connsiteX5" fmla="*/ 1787236 w 9531927"/>
                <a:gd name="connsiteY5" fmla="*/ 138545 h 942108"/>
                <a:gd name="connsiteX6" fmla="*/ 1759528 w 9531927"/>
                <a:gd name="connsiteY6" fmla="*/ 748145 h 942108"/>
                <a:gd name="connsiteX7" fmla="*/ 0 w 9531927"/>
                <a:gd name="connsiteY7" fmla="*/ 942108 h 942108"/>
                <a:gd name="connsiteX8" fmla="*/ 13855 w 9531927"/>
                <a:gd name="connsiteY8" fmla="*/ 0 h 942108"/>
                <a:gd name="connsiteX0" fmla="*/ 13855 w 9531927"/>
                <a:gd name="connsiteY0" fmla="*/ 0 h 942108"/>
                <a:gd name="connsiteX1" fmla="*/ 9531927 w 9531927"/>
                <a:gd name="connsiteY1" fmla="*/ 13854 h 942108"/>
                <a:gd name="connsiteX2" fmla="*/ 9531927 w 9531927"/>
                <a:gd name="connsiteY2" fmla="*/ 665018 h 942108"/>
                <a:gd name="connsiteX3" fmla="*/ 5320145 w 9531927"/>
                <a:gd name="connsiteY3" fmla="*/ 692728 h 942108"/>
                <a:gd name="connsiteX4" fmla="*/ 5334000 w 9531927"/>
                <a:gd name="connsiteY4" fmla="*/ 207817 h 942108"/>
                <a:gd name="connsiteX5" fmla="*/ 1787236 w 9531927"/>
                <a:gd name="connsiteY5" fmla="*/ 138545 h 942108"/>
                <a:gd name="connsiteX6" fmla="*/ 1759528 w 9531927"/>
                <a:gd name="connsiteY6" fmla="*/ 886691 h 942108"/>
                <a:gd name="connsiteX7" fmla="*/ 0 w 9531927"/>
                <a:gd name="connsiteY7" fmla="*/ 942108 h 942108"/>
                <a:gd name="connsiteX8" fmla="*/ 13855 w 9531927"/>
                <a:gd name="connsiteY8" fmla="*/ 0 h 942108"/>
                <a:gd name="connsiteX0" fmla="*/ 13855 w 9531927"/>
                <a:gd name="connsiteY0" fmla="*/ 0 h 942108"/>
                <a:gd name="connsiteX1" fmla="*/ 9531927 w 9531927"/>
                <a:gd name="connsiteY1" fmla="*/ 13854 h 942108"/>
                <a:gd name="connsiteX2" fmla="*/ 9531927 w 9531927"/>
                <a:gd name="connsiteY2" fmla="*/ 665018 h 942108"/>
                <a:gd name="connsiteX3" fmla="*/ 5320145 w 9531927"/>
                <a:gd name="connsiteY3" fmla="*/ 692728 h 942108"/>
                <a:gd name="connsiteX4" fmla="*/ 5334000 w 9531927"/>
                <a:gd name="connsiteY4" fmla="*/ 207817 h 942108"/>
                <a:gd name="connsiteX5" fmla="*/ 1717964 w 9531927"/>
                <a:gd name="connsiteY5" fmla="*/ 221672 h 942108"/>
                <a:gd name="connsiteX6" fmla="*/ 1759528 w 9531927"/>
                <a:gd name="connsiteY6" fmla="*/ 886691 h 942108"/>
                <a:gd name="connsiteX7" fmla="*/ 0 w 9531927"/>
                <a:gd name="connsiteY7" fmla="*/ 942108 h 942108"/>
                <a:gd name="connsiteX8" fmla="*/ 13855 w 9531927"/>
                <a:gd name="connsiteY8" fmla="*/ 0 h 942108"/>
                <a:gd name="connsiteX0" fmla="*/ 13855 w 9531927"/>
                <a:gd name="connsiteY0" fmla="*/ 0 h 942108"/>
                <a:gd name="connsiteX1" fmla="*/ 9531927 w 9531927"/>
                <a:gd name="connsiteY1" fmla="*/ 13854 h 942108"/>
                <a:gd name="connsiteX2" fmla="*/ 9531927 w 9531927"/>
                <a:gd name="connsiteY2" fmla="*/ 665018 h 942108"/>
                <a:gd name="connsiteX3" fmla="*/ 5289224 w 9531927"/>
                <a:gd name="connsiteY3" fmla="*/ 652972 h 942108"/>
                <a:gd name="connsiteX4" fmla="*/ 5334000 w 9531927"/>
                <a:gd name="connsiteY4" fmla="*/ 207817 h 942108"/>
                <a:gd name="connsiteX5" fmla="*/ 1717964 w 9531927"/>
                <a:gd name="connsiteY5" fmla="*/ 221672 h 942108"/>
                <a:gd name="connsiteX6" fmla="*/ 1759528 w 9531927"/>
                <a:gd name="connsiteY6" fmla="*/ 886691 h 942108"/>
                <a:gd name="connsiteX7" fmla="*/ 0 w 9531927"/>
                <a:gd name="connsiteY7" fmla="*/ 942108 h 942108"/>
                <a:gd name="connsiteX8" fmla="*/ 13855 w 9531927"/>
                <a:gd name="connsiteY8" fmla="*/ 0 h 942108"/>
                <a:gd name="connsiteX0" fmla="*/ 13855 w 9531927"/>
                <a:gd name="connsiteY0" fmla="*/ 0 h 942108"/>
                <a:gd name="connsiteX1" fmla="*/ 9531927 w 9531927"/>
                <a:gd name="connsiteY1" fmla="*/ 13854 h 942108"/>
                <a:gd name="connsiteX2" fmla="*/ 9531927 w 9531927"/>
                <a:gd name="connsiteY2" fmla="*/ 665018 h 942108"/>
                <a:gd name="connsiteX3" fmla="*/ 5289224 w 9531927"/>
                <a:gd name="connsiteY3" fmla="*/ 652972 h 942108"/>
                <a:gd name="connsiteX4" fmla="*/ 5298661 w 9531927"/>
                <a:gd name="connsiteY4" fmla="*/ 198982 h 942108"/>
                <a:gd name="connsiteX5" fmla="*/ 1717964 w 9531927"/>
                <a:gd name="connsiteY5" fmla="*/ 221672 h 942108"/>
                <a:gd name="connsiteX6" fmla="*/ 1759528 w 9531927"/>
                <a:gd name="connsiteY6" fmla="*/ 886691 h 942108"/>
                <a:gd name="connsiteX7" fmla="*/ 0 w 9531927"/>
                <a:gd name="connsiteY7" fmla="*/ 942108 h 942108"/>
                <a:gd name="connsiteX8" fmla="*/ 13855 w 9531927"/>
                <a:gd name="connsiteY8" fmla="*/ 0 h 942108"/>
                <a:gd name="connsiteX0" fmla="*/ 13855 w 9531927"/>
                <a:gd name="connsiteY0" fmla="*/ 0 h 942108"/>
                <a:gd name="connsiteX1" fmla="*/ 9531927 w 9531927"/>
                <a:gd name="connsiteY1" fmla="*/ 13854 h 942108"/>
                <a:gd name="connsiteX2" fmla="*/ 9531927 w 9531927"/>
                <a:gd name="connsiteY2" fmla="*/ 665018 h 942108"/>
                <a:gd name="connsiteX3" fmla="*/ 5289224 w 9531927"/>
                <a:gd name="connsiteY3" fmla="*/ 652972 h 942108"/>
                <a:gd name="connsiteX4" fmla="*/ 5728152 w 9531927"/>
                <a:gd name="connsiteY4" fmla="*/ 185128 h 942108"/>
                <a:gd name="connsiteX5" fmla="*/ 1717964 w 9531927"/>
                <a:gd name="connsiteY5" fmla="*/ 221672 h 942108"/>
                <a:gd name="connsiteX6" fmla="*/ 1759528 w 9531927"/>
                <a:gd name="connsiteY6" fmla="*/ 886691 h 942108"/>
                <a:gd name="connsiteX7" fmla="*/ 0 w 9531927"/>
                <a:gd name="connsiteY7" fmla="*/ 942108 h 942108"/>
                <a:gd name="connsiteX8" fmla="*/ 13855 w 9531927"/>
                <a:gd name="connsiteY8" fmla="*/ 0 h 942108"/>
                <a:gd name="connsiteX0" fmla="*/ 13855 w 9531927"/>
                <a:gd name="connsiteY0" fmla="*/ 0 h 942108"/>
                <a:gd name="connsiteX1" fmla="*/ 9531927 w 9531927"/>
                <a:gd name="connsiteY1" fmla="*/ 13854 h 942108"/>
                <a:gd name="connsiteX2" fmla="*/ 9531927 w 9531927"/>
                <a:gd name="connsiteY2" fmla="*/ 665018 h 942108"/>
                <a:gd name="connsiteX3" fmla="*/ 5760279 w 9531927"/>
                <a:gd name="connsiteY3" fmla="*/ 625263 h 942108"/>
                <a:gd name="connsiteX4" fmla="*/ 5728152 w 9531927"/>
                <a:gd name="connsiteY4" fmla="*/ 185128 h 942108"/>
                <a:gd name="connsiteX5" fmla="*/ 1717964 w 9531927"/>
                <a:gd name="connsiteY5" fmla="*/ 221672 h 942108"/>
                <a:gd name="connsiteX6" fmla="*/ 1759528 w 9531927"/>
                <a:gd name="connsiteY6" fmla="*/ 886691 h 942108"/>
                <a:gd name="connsiteX7" fmla="*/ 0 w 9531927"/>
                <a:gd name="connsiteY7" fmla="*/ 942108 h 942108"/>
                <a:gd name="connsiteX8" fmla="*/ 13855 w 9531927"/>
                <a:gd name="connsiteY8" fmla="*/ 0 h 94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31927" h="942108">
                  <a:moveTo>
                    <a:pt x="13855" y="0"/>
                  </a:moveTo>
                  <a:lnTo>
                    <a:pt x="9531927" y="13854"/>
                  </a:lnTo>
                  <a:lnTo>
                    <a:pt x="9531927" y="665018"/>
                  </a:lnTo>
                  <a:lnTo>
                    <a:pt x="5760279" y="625263"/>
                  </a:lnTo>
                  <a:lnTo>
                    <a:pt x="5728152" y="185128"/>
                  </a:lnTo>
                  <a:lnTo>
                    <a:pt x="1717964" y="221672"/>
                  </a:lnTo>
                  <a:cubicBezTo>
                    <a:pt x="1717964" y="397163"/>
                    <a:pt x="1759528" y="711200"/>
                    <a:pt x="1759528" y="886691"/>
                  </a:cubicBezTo>
                  <a:lnTo>
                    <a:pt x="0" y="942108"/>
                  </a:lnTo>
                  <a:lnTo>
                    <a:pt x="13855"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A11ECD7F-5BE0-CD47-B7BE-F200416FECED}"/>
              </a:ext>
            </a:extLst>
          </p:cNvPr>
          <p:cNvGrpSpPr/>
          <p:nvPr/>
        </p:nvGrpSpPr>
        <p:grpSpPr>
          <a:xfrm>
            <a:off x="2701635" y="4388439"/>
            <a:ext cx="3934692" cy="2261743"/>
            <a:chOff x="2701635" y="3903517"/>
            <a:chExt cx="3934692" cy="2261743"/>
          </a:xfrm>
        </p:grpSpPr>
        <p:sp>
          <p:nvSpPr>
            <p:cNvPr id="3" name="Rectangle 2">
              <a:extLst>
                <a:ext uri="{FF2B5EF4-FFF2-40B4-BE49-F238E27FC236}">
                  <a16:creationId xmlns:a16="http://schemas.microsoft.com/office/drawing/2014/main" id="{0F0BC283-76C4-1340-944F-7C4D353D8FFC}"/>
                </a:ext>
              </a:extLst>
            </p:cNvPr>
            <p:cNvSpPr/>
            <p:nvPr/>
          </p:nvSpPr>
          <p:spPr>
            <a:xfrm>
              <a:off x="2701635" y="5791200"/>
              <a:ext cx="3934691" cy="37406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DA5FFD1-43DB-9B46-9554-CAB7DAD58DCA}"/>
                </a:ext>
              </a:extLst>
            </p:cNvPr>
            <p:cNvSpPr/>
            <p:nvPr/>
          </p:nvSpPr>
          <p:spPr>
            <a:xfrm>
              <a:off x="2715489" y="3903517"/>
              <a:ext cx="3920838" cy="34981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Up-Down Arrow 4">
              <a:extLst>
                <a:ext uri="{FF2B5EF4-FFF2-40B4-BE49-F238E27FC236}">
                  <a16:creationId xmlns:a16="http://schemas.microsoft.com/office/drawing/2014/main" id="{22823C07-49B0-9845-9B7A-6F370B443BE1}"/>
                </a:ext>
              </a:extLst>
            </p:cNvPr>
            <p:cNvSpPr/>
            <p:nvPr/>
          </p:nvSpPr>
          <p:spPr>
            <a:xfrm>
              <a:off x="4419600" y="4294897"/>
              <a:ext cx="346364" cy="1482448"/>
            </a:xfrm>
            <a:prstGeom prst="up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205B53A-AC28-8740-95E3-3E5959F5B0CD}"/>
                </a:ext>
              </a:extLst>
            </p:cNvPr>
            <p:cNvSpPr txBox="1"/>
            <p:nvPr/>
          </p:nvSpPr>
          <p:spPr>
            <a:xfrm>
              <a:off x="4045528" y="4807539"/>
              <a:ext cx="1066061"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match!</a:t>
              </a:r>
            </a:p>
          </p:txBody>
        </p:sp>
      </p:grpSp>
      <p:sp>
        <p:nvSpPr>
          <p:cNvPr id="35" name="Slide Number Placeholder 4">
            <a:extLst>
              <a:ext uri="{FF2B5EF4-FFF2-40B4-BE49-F238E27FC236}">
                <a16:creationId xmlns:a16="http://schemas.microsoft.com/office/drawing/2014/main" id="{448BDD4C-3288-5747-9BB3-0F1BB4D2595C}"/>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21</a:t>
            </a:fld>
            <a:endParaRPr lang="en-US" dirty="0"/>
          </a:p>
        </p:txBody>
      </p:sp>
    </p:spTree>
    <p:extLst>
      <p:ext uri="{BB962C8B-B14F-4D97-AF65-F5344CB8AC3E}">
        <p14:creationId xmlns:p14="http://schemas.microsoft.com/office/powerpoint/2010/main" val="361532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1B1128-B8E1-7C40-B73B-BD6D4E1809E9}"/>
              </a:ext>
            </a:extLst>
          </p:cNvPr>
          <p:cNvSpPr>
            <a:spLocks noGrp="1"/>
          </p:cNvSpPr>
          <p:nvPr>
            <p:ph idx="1"/>
          </p:nvPr>
        </p:nvSpPr>
        <p:spPr/>
        <p:txBody>
          <a:bodyPr/>
          <a:lstStyle/>
          <a:p>
            <a:pPr indent="-287338"/>
            <a:r>
              <a:rPr lang="en-US" altLang="en-US" sz="3200" dirty="0">
                <a:ea typeface="ＭＳ Ｐゴシック" panose="020B0600070205080204" pitchFamily="34" charset="-128"/>
                <a:cs typeface="ＭＳ Ｐゴシック" panose="020B0600070205080204" pitchFamily="34" charset="-128"/>
              </a:rPr>
              <a:t>we’ll see</a:t>
            </a:r>
            <a:r>
              <a:rPr lang="en-US" altLang="en-US" sz="3200" i="1" dirty="0">
                <a:solidFill>
                  <a:srgbClr val="000090"/>
                </a:solidFill>
                <a:ea typeface="ＭＳ Ｐゴシック" panose="020B0600070205080204" pitchFamily="34" charset="-128"/>
                <a:cs typeface="ＭＳ Ｐゴシック" panose="020B0600070205080204" pitchFamily="34" charset="-128"/>
              </a:rPr>
              <a:t> why </a:t>
            </a:r>
            <a:r>
              <a:rPr lang="en-US" altLang="en-US" sz="3200" dirty="0">
                <a:ea typeface="ＭＳ Ｐゴシック" panose="020B0600070205080204" pitchFamily="34" charset="-128"/>
                <a:cs typeface="ＭＳ Ｐゴシック" panose="020B0600070205080204" pitchFamily="34" charset="-128"/>
              </a:rPr>
              <a:t>longest prefix matching is used shortly, when we study addressing</a:t>
            </a:r>
          </a:p>
          <a:p>
            <a:pPr indent="-287338"/>
            <a:r>
              <a:rPr lang="en-US" altLang="en-US" sz="3200" dirty="0">
                <a:ea typeface="ＭＳ Ｐゴシック" panose="020B0600070205080204" pitchFamily="34" charset="-128"/>
                <a:cs typeface="ＭＳ Ｐゴシック" panose="020B0600070205080204" pitchFamily="34" charset="-128"/>
              </a:rPr>
              <a:t>longest prefix matching: often performed using ternary content addressable memories (TCAMs)</a:t>
            </a:r>
          </a:p>
          <a:p>
            <a:pPr lvl="1"/>
            <a:r>
              <a:rPr lang="en-US" altLang="en-US" sz="2800" i="1" dirty="0">
                <a:solidFill>
                  <a:srgbClr val="CC0000"/>
                </a:solidFill>
                <a:ea typeface="ＭＳ Ｐゴシック" panose="020B0600070205080204" pitchFamily="34" charset="-128"/>
              </a:rPr>
              <a:t>content addressable: </a:t>
            </a:r>
            <a:r>
              <a:rPr lang="en-US" altLang="en-US" sz="2800" dirty="0">
                <a:ea typeface="ＭＳ Ｐゴシック" panose="020B0600070205080204" pitchFamily="34" charset="-128"/>
              </a:rPr>
              <a:t>present address to TCAM: retrieve address in one clock cycle, regardless of table size</a:t>
            </a:r>
          </a:p>
          <a:p>
            <a:pPr lvl="1"/>
            <a:r>
              <a:rPr lang="en-US" altLang="en-US" sz="2800" dirty="0">
                <a:ea typeface="ＭＳ Ｐゴシック" panose="020B0600070205080204" pitchFamily="34" charset="-128"/>
              </a:rPr>
              <a:t>Cisco Catalyst:  ~1M routing table entries in TCAM</a:t>
            </a:r>
          </a:p>
          <a:p>
            <a:endParaRPr lang="en-US" dirty="0"/>
          </a:p>
        </p:txBody>
      </p:sp>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p:txBody>
          <a:bodyPr>
            <a:normAutofit/>
          </a:bodyPr>
          <a:lstStyle/>
          <a:p>
            <a:r>
              <a:rPr lang="en-US" sz="4800" dirty="0"/>
              <a:t>Longest prefix matching</a:t>
            </a:r>
          </a:p>
        </p:txBody>
      </p:sp>
      <p:sp>
        <p:nvSpPr>
          <p:cNvPr id="4" name="Slide Number Placeholder 4">
            <a:extLst>
              <a:ext uri="{FF2B5EF4-FFF2-40B4-BE49-F238E27FC236}">
                <a16:creationId xmlns:a16="http://schemas.microsoft.com/office/drawing/2014/main" id="{3FF29919-E30C-C848-A2A0-2376EB62D48F}"/>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22</a:t>
            </a:fld>
            <a:endParaRPr lang="en-US" dirty="0"/>
          </a:p>
        </p:txBody>
      </p:sp>
    </p:spTree>
    <p:extLst>
      <p:ext uri="{BB962C8B-B14F-4D97-AF65-F5344CB8AC3E}">
        <p14:creationId xmlns:p14="http://schemas.microsoft.com/office/powerpoint/2010/main" val="3253087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1B1128-B8E1-7C40-B73B-BD6D4E1809E9}"/>
              </a:ext>
            </a:extLst>
          </p:cNvPr>
          <p:cNvSpPr>
            <a:spLocks noGrp="1"/>
          </p:cNvSpPr>
          <p:nvPr>
            <p:ph idx="1"/>
          </p:nvPr>
        </p:nvSpPr>
        <p:spPr>
          <a:xfrm>
            <a:off x="811696" y="1379472"/>
            <a:ext cx="11035748" cy="634860"/>
          </a:xfrm>
        </p:spPr>
        <p:txBody>
          <a:bodyPr>
            <a:normAutofit/>
          </a:bodyPr>
          <a:lstStyle/>
          <a:p>
            <a:pPr indent="-287338">
              <a:buFont typeface="Wingdings" charset="2"/>
              <a:buChar char="§"/>
              <a:defRPr/>
            </a:pPr>
            <a:r>
              <a:rPr lang="en-US" sz="3200" dirty="0"/>
              <a:t>transfer packet from input link to appropriate output link</a:t>
            </a:r>
          </a:p>
          <a:p>
            <a:pPr indent="-287338">
              <a:buFont typeface="Wingdings" charset="2"/>
              <a:buChar char="§"/>
              <a:defRPr/>
            </a:pPr>
            <a:endParaRPr lang="en-US" dirty="0"/>
          </a:p>
        </p:txBody>
      </p:sp>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p:txBody>
          <a:bodyPr>
            <a:normAutofit/>
          </a:bodyPr>
          <a:lstStyle/>
          <a:p>
            <a:r>
              <a:rPr lang="en-US" altLang="en-US" sz="4800" dirty="0">
                <a:ea typeface="ＭＳ Ｐゴシック" panose="020B0600070205080204" pitchFamily="34" charset="-128"/>
              </a:rPr>
              <a:t>Switching fabrics</a:t>
            </a:r>
            <a:endParaRPr lang="en-US" sz="4800" dirty="0"/>
          </a:p>
        </p:txBody>
      </p:sp>
      <p:grpSp>
        <p:nvGrpSpPr>
          <p:cNvPr id="140" name="Group 60">
            <a:extLst>
              <a:ext uri="{FF2B5EF4-FFF2-40B4-BE49-F238E27FC236}">
                <a16:creationId xmlns:a16="http://schemas.microsoft.com/office/drawing/2014/main" id="{E16CE5B6-2BB1-8843-9C94-E2F2D5BE7F75}"/>
              </a:ext>
            </a:extLst>
          </p:cNvPr>
          <p:cNvGrpSpPr>
            <a:grpSpLocks/>
          </p:cNvGrpSpPr>
          <p:nvPr/>
        </p:nvGrpSpPr>
        <p:grpSpPr bwMode="auto">
          <a:xfrm>
            <a:off x="4510432" y="3943350"/>
            <a:ext cx="1609725" cy="2343150"/>
            <a:chOff x="2418" y="1882"/>
            <a:chExt cx="1014" cy="1476"/>
          </a:xfrm>
          <a:effectLst>
            <a:outerShdw blurRad="50800" dist="38100" dir="2700000" algn="tl" rotWithShape="0">
              <a:prstClr val="black">
                <a:alpha val="40000"/>
              </a:prstClr>
            </a:outerShdw>
          </a:effectLst>
        </p:grpSpPr>
        <p:sp>
          <p:nvSpPr>
            <p:cNvPr id="141" name="Rectangle 45">
              <a:extLst>
                <a:ext uri="{FF2B5EF4-FFF2-40B4-BE49-F238E27FC236}">
                  <a16:creationId xmlns:a16="http://schemas.microsoft.com/office/drawing/2014/main" id="{F26101B5-1F43-6C44-B633-4C17C2A3D1C0}"/>
                </a:ext>
              </a:extLst>
            </p:cNvPr>
            <p:cNvSpPr>
              <a:spLocks noChangeArrowheads="1"/>
            </p:cNvSpPr>
            <p:nvPr/>
          </p:nvSpPr>
          <p:spPr bwMode="auto">
            <a:xfrm>
              <a:off x="2418" y="1882"/>
              <a:ext cx="1014" cy="1476"/>
            </a:xfrm>
            <a:prstGeom prst="rect">
              <a:avLst/>
            </a:prstGeom>
            <a:solidFill>
              <a:schemeClr val="bg1"/>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42" name="Text Box 48">
              <a:extLst>
                <a:ext uri="{FF2B5EF4-FFF2-40B4-BE49-F238E27FC236}">
                  <a16:creationId xmlns:a16="http://schemas.microsoft.com/office/drawing/2014/main" id="{1E1E4579-D30C-D245-B0D4-E5A2AEC25247}"/>
                </a:ext>
              </a:extLst>
            </p:cNvPr>
            <p:cNvSpPr txBox="1">
              <a:spLocks noChangeArrowheads="1"/>
            </p:cNvSpPr>
            <p:nvPr/>
          </p:nvSpPr>
          <p:spPr bwMode="auto">
            <a:xfrm>
              <a:off x="2485" y="2418"/>
              <a:ext cx="876"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high-speed </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switching</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fabric</a:t>
              </a:r>
            </a:p>
          </p:txBody>
        </p:sp>
      </p:grpSp>
      <p:sp>
        <p:nvSpPr>
          <p:cNvPr id="160" name="Text Box 57">
            <a:extLst>
              <a:ext uri="{FF2B5EF4-FFF2-40B4-BE49-F238E27FC236}">
                <a16:creationId xmlns:a16="http://schemas.microsoft.com/office/drawing/2014/main" id="{F1679189-37C6-6D40-A05F-4B13D87DE33B}"/>
              </a:ext>
            </a:extLst>
          </p:cNvPr>
          <p:cNvSpPr txBox="1">
            <a:spLocks noChangeArrowheads="1"/>
          </p:cNvSpPr>
          <p:nvPr/>
        </p:nvSpPr>
        <p:spPr bwMode="auto">
          <a:xfrm>
            <a:off x="2216772" y="4857819"/>
            <a:ext cx="14927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 input ports</a:t>
            </a:r>
          </a:p>
        </p:txBody>
      </p:sp>
      <p:grpSp>
        <p:nvGrpSpPr>
          <p:cNvPr id="168" name="Group 38">
            <a:extLst>
              <a:ext uri="{FF2B5EF4-FFF2-40B4-BE49-F238E27FC236}">
                <a16:creationId xmlns:a16="http://schemas.microsoft.com/office/drawing/2014/main" id="{8AC17FBD-D822-CD43-929D-2CC812BF0667}"/>
              </a:ext>
            </a:extLst>
          </p:cNvPr>
          <p:cNvGrpSpPr>
            <a:grpSpLocks/>
          </p:cNvGrpSpPr>
          <p:nvPr/>
        </p:nvGrpSpPr>
        <p:grpSpPr bwMode="auto">
          <a:xfrm>
            <a:off x="6149007" y="5709203"/>
            <a:ext cx="1472095" cy="386798"/>
            <a:chOff x="-51" y="2454"/>
            <a:chExt cx="1482" cy="357"/>
          </a:xfrm>
        </p:grpSpPr>
        <p:grpSp>
          <p:nvGrpSpPr>
            <p:cNvPr id="169" name="Group 39">
              <a:extLst>
                <a:ext uri="{FF2B5EF4-FFF2-40B4-BE49-F238E27FC236}">
                  <a16:creationId xmlns:a16="http://schemas.microsoft.com/office/drawing/2014/main" id="{0892708C-B62F-1443-A450-88C550BC04BC}"/>
                </a:ext>
              </a:extLst>
            </p:cNvPr>
            <p:cNvGrpSpPr>
              <a:grpSpLocks/>
            </p:cNvGrpSpPr>
            <p:nvPr/>
          </p:nvGrpSpPr>
          <p:grpSpPr bwMode="auto">
            <a:xfrm flipH="1">
              <a:off x="171" y="2454"/>
              <a:ext cx="1086" cy="357"/>
              <a:chOff x="171" y="2454"/>
              <a:chExt cx="1086" cy="357"/>
            </a:xfrm>
          </p:grpSpPr>
          <p:sp>
            <p:nvSpPr>
              <p:cNvPr id="171" name="Rectangle 40">
                <a:extLst>
                  <a:ext uri="{FF2B5EF4-FFF2-40B4-BE49-F238E27FC236}">
                    <a16:creationId xmlns:a16="http://schemas.microsoft.com/office/drawing/2014/main" id="{646AD0B4-3035-904E-BC08-F1F7B9E664EF}"/>
                  </a:ext>
                </a:extLst>
              </p:cNvPr>
              <p:cNvSpPr>
                <a:spLocks noChangeArrowheads="1"/>
              </p:cNvSpPr>
              <p:nvPr/>
            </p:nvSpPr>
            <p:spPr bwMode="auto">
              <a:xfrm>
                <a:off x="171" y="2454"/>
                <a:ext cx="1084" cy="357"/>
              </a:xfrm>
              <a:prstGeom prst="rect">
                <a:avLst/>
              </a:prstGeom>
              <a:solidFill>
                <a:schemeClr val="bg1"/>
              </a:solidFill>
              <a:ln w="15875">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72" name="Rectangle 41">
                <a:extLst>
                  <a:ext uri="{FF2B5EF4-FFF2-40B4-BE49-F238E27FC236}">
                    <a16:creationId xmlns:a16="http://schemas.microsoft.com/office/drawing/2014/main" id="{C11D294C-080E-E146-92DD-4E0970AA192D}"/>
                  </a:ext>
                </a:extLst>
              </p:cNvPr>
              <p:cNvSpPr>
                <a:spLocks noChangeArrowheads="1"/>
              </p:cNvSpPr>
              <p:nvPr/>
            </p:nvSpPr>
            <p:spPr bwMode="auto">
              <a:xfrm>
                <a:off x="216" y="2554"/>
                <a:ext cx="337" cy="161"/>
              </a:xfrm>
              <a:prstGeom prst="rect">
                <a:avLst/>
              </a:prstGeom>
              <a:solidFill>
                <a:schemeClr val="bg1"/>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73" name="Rectangle 42">
                <a:extLst>
                  <a:ext uri="{FF2B5EF4-FFF2-40B4-BE49-F238E27FC236}">
                    <a16:creationId xmlns:a16="http://schemas.microsoft.com/office/drawing/2014/main" id="{AEC771A2-E626-8246-BD5D-885A3F23221F}"/>
                  </a:ext>
                </a:extLst>
              </p:cNvPr>
              <p:cNvSpPr>
                <a:spLocks noChangeArrowheads="1"/>
              </p:cNvSpPr>
              <p:nvPr/>
            </p:nvSpPr>
            <p:spPr bwMode="auto">
              <a:xfrm>
                <a:off x="602" y="2490"/>
                <a:ext cx="274" cy="274"/>
              </a:xfrm>
              <a:prstGeom prst="rect">
                <a:avLst/>
              </a:prstGeom>
              <a:solidFill>
                <a:schemeClr val="bg1"/>
              </a:solidFill>
              <a:ln w="19050">
                <a:solidFill>
                  <a:srgbClr val="3C6CD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74" name="Rectangle 43">
                <a:extLst>
                  <a:ext uri="{FF2B5EF4-FFF2-40B4-BE49-F238E27FC236}">
                    <a16:creationId xmlns:a16="http://schemas.microsoft.com/office/drawing/2014/main" id="{D9ACADB5-CB99-0C44-953C-36D248E856BC}"/>
                  </a:ext>
                </a:extLst>
              </p:cNvPr>
              <p:cNvSpPr>
                <a:spLocks noChangeArrowheads="1"/>
              </p:cNvSpPr>
              <p:nvPr/>
            </p:nvSpPr>
            <p:spPr bwMode="auto">
              <a:xfrm>
                <a:off x="923" y="2488"/>
                <a:ext cx="274" cy="274"/>
              </a:xfrm>
              <a:prstGeom prst="rect">
                <a:avLst/>
              </a:prstGeom>
              <a:solidFill>
                <a:schemeClr val="bg1"/>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170" name="Line 44">
              <a:extLst>
                <a:ext uri="{FF2B5EF4-FFF2-40B4-BE49-F238E27FC236}">
                  <a16:creationId xmlns:a16="http://schemas.microsoft.com/office/drawing/2014/main" id="{0B5CB4ED-80BB-FD4A-8E51-691C12DA6F55}"/>
                </a:ext>
              </a:extLst>
            </p:cNvPr>
            <p:cNvSpPr>
              <a:spLocks noChangeShapeType="1"/>
            </p:cNvSpPr>
            <p:nvPr/>
          </p:nvSpPr>
          <p:spPr bwMode="auto">
            <a:xfrm>
              <a:off x="-51" y="2634"/>
              <a:ext cx="148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1" name="Text Box 57">
            <a:extLst>
              <a:ext uri="{FF2B5EF4-FFF2-40B4-BE49-F238E27FC236}">
                <a16:creationId xmlns:a16="http://schemas.microsoft.com/office/drawing/2014/main" id="{7B04503A-E5E8-3F47-B2CA-2C4493C5596F}"/>
              </a:ext>
            </a:extLst>
          </p:cNvPr>
          <p:cNvSpPr txBox="1">
            <a:spLocks noChangeArrowheads="1"/>
          </p:cNvSpPr>
          <p:nvPr/>
        </p:nvSpPr>
        <p:spPr bwMode="auto">
          <a:xfrm>
            <a:off x="6689378" y="4864446"/>
            <a:ext cx="1633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 output ports</a:t>
            </a:r>
          </a:p>
        </p:txBody>
      </p:sp>
      <p:grpSp>
        <p:nvGrpSpPr>
          <p:cNvPr id="182" name="Group 38">
            <a:extLst>
              <a:ext uri="{FF2B5EF4-FFF2-40B4-BE49-F238E27FC236}">
                <a16:creationId xmlns:a16="http://schemas.microsoft.com/office/drawing/2014/main" id="{0D66BD80-759C-4845-8712-8D0B4AF84EF1}"/>
              </a:ext>
            </a:extLst>
          </p:cNvPr>
          <p:cNvGrpSpPr>
            <a:grpSpLocks/>
          </p:cNvGrpSpPr>
          <p:nvPr/>
        </p:nvGrpSpPr>
        <p:grpSpPr bwMode="auto">
          <a:xfrm>
            <a:off x="6155633" y="4072559"/>
            <a:ext cx="1472095" cy="386798"/>
            <a:chOff x="-51" y="2454"/>
            <a:chExt cx="1482" cy="357"/>
          </a:xfrm>
        </p:grpSpPr>
        <p:grpSp>
          <p:nvGrpSpPr>
            <p:cNvPr id="183" name="Group 39">
              <a:extLst>
                <a:ext uri="{FF2B5EF4-FFF2-40B4-BE49-F238E27FC236}">
                  <a16:creationId xmlns:a16="http://schemas.microsoft.com/office/drawing/2014/main" id="{5C936A85-45B9-074E-B843-773AFF5135C9}"/>
                </a:ext>
              </a:extLst>
            </p:cNvPr>
            <p:cNvGrpSpPr>
              <a:grpSpLocks/>
            </p:cNvGrpSpPr>
            <p:nvPr/>
          </p:nvGrpSpPr>
          <p:grpSpPr bwMode="auto">
            <a:xfrm flipH="1">
              <a:off x="171" y="2454"/>
              <a:ext cx="1086" cy="357"/>
              <a:chOff x="171" y="2454"/>
              <a:chExt cx="1086" cy="357"/>
            </a:xfrm>
          </p:grpSpPr>
          <p:sp>
            <p:nvSpPr>
              <p:cNvPr id="185" name="Rectangle 40">
                <a:extLst>
                  <a:ext uri="{FF2B5EF4-FFF2-40B4-BE49-F238E27FC236}">
                    <a16:creationId xmlns:a16="http://schemas.microsoft.com/office/drawing/2014/main" id="{B622FEB5-7929-1240-B7D5-15643E719FB3}"/>
                  </a:ext>
                </a:extLst>
              </p:cNvPr>
              <p:cNvSpPr>
                <a:spLocks noChangeArrowheads="1"/>
              </p:cNvSpPr>
              <p:nvPr/>
            </p:nvSpPr>
            <p:spPr bwMode="auto">
              <a:xfrm>
                <a:off x="171" y="2454"/>
                <a:ext cx="1084" cy="357"/>
              </a:xfrm>
              <a:prstGeom prst="rect">
                <a:avLst/>
              </a:prstGeom>
              <a:solidFill>
                <a:schemeClr val="bg1"/>
              </a:solidFill>
              <a:ln w="15875">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86" name="Rectangle 41">
                <a:extLst>
                  <a:ext uri="{FF2B5EF4-FFF2-40B4-BE49-F238E27FC236}">
                    <a16:creationId xmlns:a16="http://schemas.microsoft.com/office/drawing/2014/main" id="{9EC76602-1084-F84D-AD9A-D96EB15A89EB}"/>
                  </a:ext>
                </a:extLst>
              </p:cNvPr>
              <p:cNvSpPr>
                <a:spLocks noChangeArrowheads="1"/>
              </p:cNvSpPr>
              <p:nvPr/>
            </p:nvSpPr>
            <p:spPr bwMode="auto">
              <a:xfrm>
                <a:off x="216" y="2554"/>
                <a:ext cx="337" cy="161"/>
              </a:xfrm>
              <a:prstGeom prst="rect">
                <a:avLst/>
              </a:prstGeom>
              <a:solidFill>
                <a:schemeClr val="bg1"/>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87" name="Rectangle 42">
                <a:extLst>
                  <a:ext uri="{FF2B5EF4-FFF2-40B4-BE49-F238E27FC236}">
                    <a16:creationId xmlns:a16="http://schemas.microsoft.com/office/drawing/2014/main" id="{DD155316-70EC-7F4D-B61B-21231E854AF0}"/>
                  </a:ext>
                </a:extLst>
              </p:cNvPr>
              <p:cNvSpPr>
                <a:spLocks noChangeArrowheads="1"/>
              </p:cNvSpPr>
              <p:nvPr/>
            </p:nvSpPr>
            <p:spPr bwMode="auto">
              <a:xfrm>
                <a:off x="602" y="2490"/>
                <a:ext cx="274" cy="274"/>
              </a:xfrm>
              <a:prstGeom prst="rect">
                <a:avLst/>
              </a:prstGeom>
              <a:solidFill>
                <a:schemeClr val="bg1"/>
              </a:solidFill>
              <a:ln w="19050">
                <a:solidFill>
                  <a:srgbClr val="3C6CD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88" name="Rectangle 43">
                <a:extLst>
                  <a:ext uri="{FF2B5EF4-FFF2-40B4-BE49-F238E27FC236}">
                    <a16:creationId xmlns:a16="http://schemas.microsoft.com/office/drawing/2014/main" id="{BFE2402A-9D06-854F-8BB0-978456C98DC8}"/>
                  </a:ext>
                </a:extLst>
              </p:cNvPr>
              <p:cNvSpPr>
                <a:spLocks noChangeArrowheads="1"/>
              </p:cNvSpPr>
              <p:nvPr/>
            </p:nvSpPr>
            <p:spPr bwMode="auto">
              <a:xfrm>
                <a:off x="923" y="2488"/>
                <a:ext cx="274" cy="274"/>
              </a:xfrm>
              <a:prstGeom prst="rect">
                <a:avLst/>
              </a:prstGeom>
              <a:solidFill>
                <a:schemeClr val="bg1"/>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184" name="Line 44">
              <a:extLst>
                <a:ext uri="{FF2B5EF4-FFF2-40B4-BE49-F238E27FC236}">
                  <a16:creationId xmlns:a16="http://schemas.microsoft.com/office/drawing/2014/main" id="{D7FF759B-D504-9D47-8A31-C0C49E47A705}"/>
                </a:ext>
              </a:extLst>
            </p:cNvPr>
            <p:cNvSpPr>
              <a:spLocks noChangeShapeType="1"/>
            </p:cNvSpPr>
            <p:nvPr/>
          </p:nvSpPr>
          <p:spPr bwMode="auto">
            <a:xfrm>
              <a:off x="-51" y="2634"/>
              <a:ext cx="148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F67B67A3-971A-E044-9E63-6007998B6291}"/>
              </a:ext>
            </a:extLst>
          </p:cNvPr>
          <p:cNvSpPr txBox="1"/>
          <p:nvPr/>
        </p:nvSpPr>
        <p:spPr>
          <a:xfrm rot="5400000">
            <a:off x="6248400" y="4708389"/>
            <a:ext cx="92764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 . </a:t>
            </a:r>
          </a:p>
        </p:txBody>
      </p:sp>
      <p:sp>
        <p:nvSpPr>
          <p:cNvPr id="190" name="TextBox 189">
            <a:extLst>
              <a:ext uri="{FF2B5EF4-FFF2-40B4-BE49-F238E27FC236}">
                <a16:creationId xmlns:a16="http://schemas.microsoft.com/office/drawing/2014/main" id="{90C8DE0E-9EEF-204C-9448-24E1458DC419}"/>
              </a:ext>
            </a:extLst>
          </p:cNvPr>
          <p:cNvSpPr txBox="1"/>
          <p:nvPr/>
        </p:nvSpPr>
        <p:spPr>
          <a:xfrm rot="5400000">
            <a:off x="3472070" y="4715016"/>
            <a:ext cx="92764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 . </a:t>
            </a:r>
          </a:p>
        </p:txBody>
      </p:sp>
      <p:grpSp>
        <p:nvGrpSpPr>
          <p:cNvPr id="192" name="Group 39">
            <a:extLst>
              <a:ext uri="{FF2B5EF4-FFF2-40B4-BE49-F238E27FC236}">
                <a16:creationId xmlns:a16="http://schemas.microsoft.com/office/drawing/2014/main" id="{43EE5875-DB50-8F42-9E84-EBF455D6C7E5}"/>
              </a:ext>
            </a:extLst>
          </p:cNvPr>
          <p:cNvGrpSpPr>
            <a:grpSpLocks/>
          </p:cNvGrpSpPr>
          <p:nvPr/>
        </p:nvGrpSpPr>
        <p:grpSpPr bwMode="auto">
          <a:xfrm rot="10800000" flipH="1">
            <a:off x="3242010" y="4065933"/>
            <a:ext cx="1078742" cy="386798"/>
            <a:chOff x="171" y="2454"/>
            <a:chExt cx="1086" cy="357"/>
          </a:xfrm>
        </p:grpSpPr>
        <p:sp>
          <p:nvSpPr>
            <p:cNvPr id="194" name="Rectangle 40">
              <a:extLst>
                <a:ext uri="{FF2B5EF4-FFF2-40B4-BE49-F238E27FC236}">
                  <a16:creationId xmlns:a16="http://schemas.microsoft.com/office/drawing/2014/main" id="{906CC695-2DD1-2E42-A750-72D29415134B}"/>
                </a:ext>
              </a:extLst>
            </p:cNvPr>
            <p:cNvSpPr>
              <a:spLocks noChangeArrowheads="1"/>
            </p:cNvSpPr>
            <p:nvPr/>
          </p:nvSpPr>
          <p:spPr bwMode="auto">
            <a:xfrm>
              <a:off x="171" y="2454"/>
              <a:ext cx="1084" cy="357"/>
            </a:xfrm>
            <a:prstGeom prst="rect">
              <a:avLst/>
            </a:prstGeom>
            <a:solidFill>
              <a:schemeClr val="bg1"/>
            </a:solidFill>
            <a:ln w="15875">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95" name="Rectangle 41">
              <a:extLst>
                <a:ext uri="{FF2B5EF4-FFF2-40B4-BE49-F238E27FC236}">
                  <a16:creationId xmlns:a16="http://schemas.microsoft.com/office/drawing/2014/main" id="{99D0D5A4-1E5B-0B43-A1B7-FD7BC835DCFE}"/>
                </a:ext>
              </a:extLst>
            </p:cNvPr>
            <p:cNvSpPr>
              <a:spLocks noChangeArrowheads="1"/>
            </p:cNvSpPr>
            <p:nvPr/>
          </p:nvSpPr>
          <p:spPr bwMode="auto">
            <a:xfrm>
              <a:off x="216" y="2554"/>
              <a:ext cx="337" cy="161"/>
            </a:xfrm>
            <a:prstGeom prst="rect">
              <a:avLst/>
            </a:prstGeom>
            <a:solidFill>
              <a:schemeClr val="bg1"/>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96" name="Rectangle 42">
              <a:extLst>
                <a:ext uri="{FF2B5EF4-FFF2-40B4-BE49-F238E27FC236}">
                  <a16:creationId xmlns:a16="http://schemas.microsoft.com/office/drawing/2014/main" id="{6140224D-DBC1-EB40-AFE8-D6D0132B57D2}"/>
                </a:ext>
              </a:extLst>
            </p:cNvPr>
            <p:cNvSpPr>
              <a:spLocks noChangeArrowheads="1"/>
            </p:cNvSpPr>
            <p:nvPr/>
          </p:nvSpPr>
          <p:spPr bwMode="auto">
            <a:xfrm>
              <a:off x="602" y="2490"/>
              <a:ext cx="274" cy="274"/>
            </a:xfrm>
            <a:prstGeom prst="rect">
              <a:avLst/>
            </a:prstGeom>
            <a:solidFill>
              <a:schemeClr val="bg1"/>
            </a:solidFill>
            <a:ln w="19050">
              <a:solidFill>
                <a:srgbClr val="3C6CD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97" name="Rectangle 43">
              <a:extLst>
                <a:ext uri="{FF2B5EF4-FFF2-40B4-BE49-F238E27FC236}">
                  <a16:creationId xmlns:a16="http://schemas.microsoft.com/office/drawing/2014/main" id="{0A00DDFA-F665-324F-A415-D0B5E35A5F48}"/>
                </a:ext>
              </a:extLst>
            </p:cNvPr>
            <p:cNvSpPr>
              <a:spLocks noChangeArrowheads="1"/>
            </p:cNvSpPr>
            <p:nvPr/>
          </p:nvSpPr>
          <p:spPr bwMode="auto">
            <a:xfrm>
              <a:off x="923" y="2488"/>
              <a:ext cx="274" cy="274"/>
            </a:xfrm>
            <a:prstGeom prst="rect">
              <a:avLst/>
            </a:prstGeom>
            <a:solidFill>
              <a:schemeClr val="bg1"/>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193" name="Line 44">
            <a:extLst>
              <a:ext uri="{FF2B5EF4-FFF2-40B4-BE49-F238E27FC236}">
                <a16:creationId xmlns:a16="http://schemas.microsoft.com/office/drawing/2014/main" id="{A888E476-EAD9-6C4A-A7A3-DDB9C8C3A0C3}"/>
              </a:ext>
            </a:extLst>
          </p:cNvPr>
          <p:cNvSpPr>
            <a:spLocks noChangeShapeType="1"/>
          </p:cNvSpPr>
          <p:nvPr/>
        </p:nvSpPr>
        <p:spPr bwMode="auto">
          <a:xfrm>
            <a:off x="3021494" y="4260957"/>
            <a:ext cx="147209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99" name="Group 39">
            <a:extLst>
              <a:ext uri="{FF2B5EF4-FFF2-40B4-BE49-F238E27FC236}">
                <a16:creationId xmlns:a16="http://schemas.microsoft.com/office/drawing/2014/main" id="{861F8D20-AD91-3246-9499-A09CBEB79CED}"/>
              </a:ext>
            </a:extLst>
          </p:cNvPr>
          <p:cNvGrpSpPr>
            <a:grpSpLocks/>
          </p:cNvGrpSpPr>
          <p:nvPr/>
        </p:nvGrpSpPr>
        <p:grpSpPr bwMode="auto">
          <a:xfrm rot="10800000" flipH="1">
            <a:off x="3248636" y="5729080"/>
            <a:ext cx="1078742" cy="386798"/>
            <a:chOff x="171" y="2454"/>
            <a:chExt cx="1086" cy="357"/>
          </a:xfrm>
        </p:grpSpPr>
        <p:sp>
          <p:nvSpPr>
            <p:cNvPr id="201" name="Rectangle 40">
              <a:extLst>
                <a:ext uri="{FF2B5EF4-FFF2-40B4-BE49-F238E27FC236}">
                  <a16:creationId xmlns:a16="http://schemas.microsoft.com/office/drawing/2014/main" id="{C04E48EB-4A34-004B-84AD-61BC56BA591D}"/>
                </a:ext>
              </a:extLst>
            </p:cNvPr>
            <p:cNvSpPr>
              <a:spLocks noChangeArrowheads="1"/>
            </p:cNvSpPr>
            <p:nvPr/>
          </p:nvSpPr>
          <p:spPr bwMode="auto">
            <a:xfrm>
              <a:off x="171" y="2454"/>
              <a:ext cx="1084" cy="357"/>
            </a:xfrm>
            <a:prstGeom prst="rect">
              <a:avLst/>
            </a:prstGeom>
            <a:solidFill>
              <a:schemeClr val="bg1"/>
            </a:solidFill>
            <a:ln w="15875">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02" name="Rectangle 41">
              <a:extLst>
                <a:ext uri="{FF2B5EF4-FFF2-40B4-BE49-F238E27FC236}">
                  <a16:creationId xmlns:a16="http://schemas.microsoft.com/office/drawing/2014/main" id="{D0C6BD53-6130-A748-BC48-3FA6588875D2}"/>
                </a:ext>
              </a:extLst>
            </p:cNvPr>
            <p:cNvSpPr>
              <a:spLocks noChangeArrowheads="1"/>
            </p:cNvSpPr>
            <p:nvPr/>
          </p:nvSpPr>
          <p:spPr bwMode="auto">
            <a:xfrm>
              <a:off x="216" y="2554"/>
              <a:ext cx="337" cy="161"/>
            </a:xfrm>
            <a:prstGeom prst="rect">
              <a:avLst/>
            </a:prstGeom>
            <a:solidFill>
              <a:schemeClr val="bg1"/>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03" name="Rectangle 42">
              <a:extLst>
                <a:ext uri="{FF2B5EF4-FFF2-40B4-BE49-F238E27FC236}">
                  <a16:creationId xmlns:a16="http://schemas.microsoft.com/office/drawing/2014/main" id="{19984A44-E408-0A4C-A437-40EAEAA848A3}"/>
                </a:ext>
              </a:extLst>
            </p:cNvPr>
            <p:cNvSpPr>
              <a:spLocks noChangeArrowheads="1"/>
            </p:cNvSpPr>
            <p:nvPr/>
          </p:nvSpPr>
          <p:spPr bwMode="auto">
            <a:xfrm>
              <a:off x="602" y="2490"/>
              <a:ext cx="274" cy="274"/>
            </a:xfrm>
            <a:prstGeom prst="rect">
              <a:avLst/>
            </a:prstGeom>
            <a:solidFill>
              <a:schemeClr val="bg1"/>
            </a:solidFill>
            <a:ln w="19050">
              <a:solidFill>
                <a:srgbClr val="3C6CD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04" name="Rectangle 43">
              <a:extLst>
                <a:ext uri="{FF2B5EF4-FFF2-40B4-BE49-F238E27FC236}">
                  <a16:creationId xmlns:a16="http://schemas.microsoft.com/office/drawing/2014/main" id="{30660A84-3620-0541-9A93-C5E1D76F117E}"/>
                </a:ext>
              </a:extLst>
            </p:cNvPr>
            <p:cNvSpPr>
              <a:spLocks noChangeArrowheads="1"/>
            </p:cNvSpPr>
            <p:nvPr/>
          </p:nvSpPr>
          <p:spPr bwMode="auto">
            <a:xfrm>
              <a:off x="923" y="2488"/>
              <a:ext cx="274" cy="274"/>
            </a:xfrm>
            <a:prstGeom prst="rect">
              <a:avLst/>
            </a:prstGeom>
            <a:solidFill>
              <a:schemeClr val="bg1"/>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200" name="Line 44">
            <a:extLst>
              <a:ext uri="{FF2B5EF4-FFF2-40B4-BE49-F238E27FC236}">
                <a16:creationId xmlns:a16="http://schemas.microsoft.com/office/drawing/2014/main" id="{975E947C-3697-5947-8DC9-3EF33B31BD2E}"/>
              </a:ext>
            </a:extLst>
          </p:cNvPr>
          <p:cNvSpPr>
            <a:spLocks noChangeShapeType="1"/>
          </p:cNvSpPr>
          <p:nvPr/>
        </p:nvSpPr>
        <p:spPr bwMode="auto">
          <a:xfrm>
            <a:off x="3028120" y="5924104"/>
            <a:ext cx="147209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Content Placeholder 2">
            <a:extLst>
              <a:ext uri="{FF2B5EF4-FFF2-40B4-BE49-F238E27FC236}">
                <a16:creationId xmlns:a16="http://schemas.microsoft.com/office/drawing/2014/main" id="{DC2E6EA4-0C86-5F4C-BB3E-C92E5B769FC5}"/>
              </a:ext>
            </a:extLst>
          </p:cNvPr>
          <p:cNvSpPr txBox="1">
            <a:spLocks/>
          </p:cNvSpPr>
          <p:nvPr/>
        </p:nvSpPr>
        <p:spPr>
          <a:xfrm>
            <a:off x="805070" y="1889680"/>
            <a:ext cx="11035748" cy="231788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87338"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srgbClr val="0000A3"/>
                </a:solidFill>
                <a:effectLst/>
                <a:uLnTx/>
                <a:uFillTx/>
                <a:latin typeface="Calibri" panose="020F0502020204030204"/>
                <a:ea typeface="+mn-ea"/>
                <a:cs typeface="+mn-cs"/>
              </a:rPr>
              <a:t>switching rate: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rate at which packets can be transfer from inputs to outputs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often measured as multiple of input/output line rate</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 inputs: switching rate N times line rate desirable</a:t>
            </a:r>
          </a:p>
        </p:txBody>
      </p:sp>
      <p:sp>
        <p:nvSpPr>
          <p:cNvPr id="9" name="TextBox 8">
            <a:extLst>
              <a:ext uri="{FF2B5EF4-FFF2-40B4-BE49-F238E27FC236}">
                <a16:creationId xmlns:a16="http://schemas.microsoft.com/office/drawing/2014/main" id="{01E77334-DD7E-1B48-8BC7-370BDB02F09A}"/>
              </a:ext>
            </a:extLst>
          </p:cNvPr>
          <p:cNvSpPr txBox="1"/>
          <p:nvPr/>
        </p:nvSpPr>
        <p:spPr>
          <a:xfrm>
            <a:off x="2756452" y="4081670"/>
            <a:ext cx="3097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sp>
        <p:nvSpPr>
          <p:cNvPr id="209" name="TextBox 208">
            <a:extLst>
              <a:ext uri="{FF2B5EF4-FFF2-40B4-BE49-F238E27FC236}">
                <a16:creationId xmlns:a16="http://schemas.microsoft.com/office/drawing/2014/main" id="{38F21D3F-8391-534C-9242-3758758C301A}"/>
              </a:ext>
            </a:extLst>
          </p:cNvPr>
          <p:cNvSpPr txBox="1"/>
          <p:nvPr/>
        </p:nvSpPr>
        <p:spPr>
          <a:xfrm>
            <a:off x="2749826" y="5718314"/>
            <a:ext cx="3097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sp>
        <p:nvSpPr>
          <p:cNvPr id="210" name="TextBox 209">
            <a:extLst>
              <a:ext uri="{FF2B5EF4-FFF2-40B4-BE49-F238E27FC236}">
                <a16:creationId xmlns:a16="http://schemas.microsoft.com/office/drawing/2014/main" id="{58A4E43E-89E0-E547-8C85-19EA30836952}"/>
              </a:ext>
            </a:extLst>
          </p:cNvPr>
          <p:cNvSpPr txBox="1"/>
          <p:nvPr/>
        </p:nvSpPr>
        <p:spPr>
          <a:xfrm>
            <a:off x="7593495" y="4081671"/>
            <a:ext cx="3097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sp>
        <p:nvSpPr>
          <p:cNvPr id="211" name="TextBox 210">
            <a:extLst>
              <a:ext uri="{FF2B5EF4-FFF2-40B4-BE49-F238E27FC236}">
                <a16:creationId xmlns:a16="http://schemas.microsoft.com/office/drawing/2014/main" id="{394AA5E3-B3F2-B445-8CEF-84D33DC4565C}"/>
              </a:ext>
            </a:extLst>
          </p:cNvPr>
          <p:cNvSpPr txBox="1"/>
          <p:nvPr/>
        </p:nvSpPr>
        <p:spPr>
          <a:xfrm>
            <a:off x="7586868" y="5718315"/>
            <a:ext cx="3097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sp>
        <p:nvSpPr>
          <p:cNvPr id="10" name="TextBox 9">
            <a:extLst>
              <a:ext uri="{FF2B5EF4-FFF2-40B4-BE49-F238E27FC236}">
                <a16:creationId xmlns:a16="http://schemas.microsoft.com/office/drawing/2014/main" id="{A8D02FF0-F045-2443-B110-8EA634D57D8A}"/>
              </a:ext>
            </a:extLst>
          </p:cNvPr>
          <p:cNvSpPr txBox="1"/>
          <p:nvPr/>
        </p:nvSpPr>
        <p:spPr>
          <a:xfrm>
            <a:off x="4611758" y="4094922"/>
            <a:ext cx="13311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(rate: NR, ideally)</a:t>
            </a:r>
          </a:p>
        </p:txBody>
      </p:sp>
      <p:sp>
        <p:nvSpPr>
          <p:cNvPr id="43" name="Slide Number Placeholder 4">
            <a:extLst>
              <a:ext uri="{FF2B5EF4-FFF2-40B4-BE49-F238E27FC236}">
                <a16:creationId xmlns:a16="http://schemas.microsoft.com/office/drawing/2014/main" id="{1006AEB9-8E30-BF47-8218-D88E2916ACE1}"/>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23</a:t>
            </a:fld>
            <a:endParaRPr lang="en-US" dirty="0"/>
          </a:p>
        </p:txBody>
      </p:sp>
    </p:spTree>
    <p:extLst>
      <p:ext uri="{BB962C8B-B14F-4D97-AF65-F5344CB8AC3E}">
        <p14:creationId xmlns:p14="http://schemas.microsoft.com/office/powerpoint/2010/main" val="270610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dissolve">
                                      <p:cBhvr>
                                        <p:cTn id="7" dur="500"/>
                                        <p:tgtEl>
                                          <p:spTgt spid="20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p:txBody>
          <a:bodyPr>
            <a:normAutofit/>
          </a:bodyPr>
          <a:lstStyle/>
          <a:p>
            <a:r>
              <a:rPr lang="en-US" altLang="en-US" sz="4800" dirty="0">
                <a:ea typeface="ＭＳ Ｐゴシック" panose="020B0600070205080204" pitchFamily="34" charset="-128"/>
              </a:rPr>
              <a:t>Switching fabrics</a:t>
            </a:r>
            <a:endParaRPr lang="en-US" sz="4800" dirty="0"/>
          </a:p>
        </p:txBody>
      </p:sp>
      <p:grpSp>
        <p:nvGrpSpPr>
          <p:cNvPr id="311" name="Group 80">
            <a:extLst>
              <a:ext uri="{FF2B5EF4-FFF2-40B4-BE49-F238E27FC236}">
                <a16:creationId xmlns:a16="http://schemas.microsoft.com/office/drawing/2014/main" id="{3ECBEF50-5AB0-494A-8A71-7779C83BEB48}"/>
              </a:ext>
            </a:extLst>
          </p:cNvPr>
          <p:cNvGrpSpPr>
            <a:grpSpLocks/>
          </p:cNvGrpSpPr>
          <p:nvPr/>
        </p:nvGrpSpPr>
        <p:grpSpPr bwMode="auto">
          <a:xfrm>
            <a:off x="4769281" y="4484392"/>
            <a:ext cx="1093120" cy="215900"/>
            <a:chOff x="876" y="2800"/>
            <a:chExt cx="788" cy="175"/>
          </a:xfrm>
        </p:grpSpPr>
        <p:sp>
          <p:nvSpPr>
            <p:cNvPr id="312" name="Rectangle 81">
              <a:extLst>
                <a:ext uri="{FF2B5EF4-FFF2-40B4-BE49-F238E27FC236}">
                  <a16:creationId xmlns:a16="http://schemas.microsoft.com/office/drawing/2014/main" id="{37D52850-F316-4144-A0B4-19C304D6843C}"/>
                </a:ext>
              </a:extLst>
            </p:cNvPr>
            <p:cNvSpPr>
              <a:spLocks noChangeArrowheads="1"/>
            </p:cNvSpPr>
            <p:nvPr/>
          </p:nvSpPr>
          <p:spPr bwMode="auto">
            <a:xfrm>
              <a:off x="925" y="2800"/>
              <a:ext cx="485" cy="175"/>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3" name="Rectangle 82">
              <a:extLst>
                <a:ext uri="{FF2B5EF4-FFF2-40B4-BE49-F238E27FC236}">
                  <a16:creationId xmlns:a16="http://schemas.microsoft.com/office/drawing/2014/main" id="{69439B26-261D-744E-9369-27374726E017}"/>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4" name="Rectangle 83">
              <a:extLst>
                <a:ext uri="{FF2B5EF4-FFF2-40B4-BE49-F238E27FC236}">
                  <a16:creationId xmlns:a16="http://schemas.microsoft.com/office/drawing/2014/main" id="{1B510572-6B31-7748-A75A-BF9B27F84964}"/>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5" name="Rectangle 84">
              <a:extLst>
                <a:ext uri="{FF2B5EF4-FFF2-40B4-BE49-F238E27FC236}">
                  <a16:creationId xmlns:a16="http://schemas.microsoft.com/office/drawing/2014/main" id="{09923AAC-D18D-164E-B81F-A06E6E34C8F3}"/>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6" name="Line 85">
              <a:extLst>
                <a:ext uri="{FF2B5EF4-FFF2-40B4-BE49-F238E27FC236}">
                  <a16:creationId xmlns:a16="http://schemas.microsoft.com/office/drawing/2014/main" id="{7260ED2A-03CA-CD4D-ADAC-6C8DFBED0D6A}"/>
                </a:ext>
              </a:extLst>
            </p:cNvPr>
            <p:cNvSpPr>
              <a:spLocks noChangeShapeType="1"/>
            </p:cNvSpPr>
            <p:nvPr/>
          </p:nvSpPr>
          <p:spPr bwMode="auto">
            <a:xfrm flipV="1">
              <a:off x="876" y="2887"/>
              <a:ext cx="788"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17" name="Group 86">
            <a:extLst>
              <a:ext uri="{FF2B5EF4-FFF2-40B4-BE49-F238E27FC236}">
                <a16:creationId xmlns:a16="http://schemas.microsoft.com/office/drawing/2014/main" id="{BE86221D-4C38-2645-B32F-F1F6D4B5168D}"/>
              </a:ext>
            </a:extLst>
          </p:cNvPr>
          <p:cNvGrpSpPr>
            <a:grpSpLocks/>
          </p:cNvGrpSpPr>
          <p:nvPr/>
        </p:nvGrpSpPr>
        <p:grpSpPr bwMode="auto">
          <a:xfrm>
            <a:off x="4767694" y="4879680"/>
            <a:ext cx="1094506" cy="215900"/>
            <a:chOff x="876" y="2800"/>
            <a:chExt cx="789" cy="175"/>
          </a:xfrm>
        </p:grpSpPr>
        <p:sp>
          <p:nvSpPr>
            <p:cNvPr id="318" name="Rectangle 87">
              <a:extLst>
                <a:ext uri="{FF2B5EF4-FFF2-40B4-BE49-F238E27FC236}">
                  <a16:creationId xmlns:a16="http://schemas.microsoft.com/office/drawing/2014/main" id="{996C6DCD-B0C9-FD49-B834-5736A5B7DAAC}"/>
                </a:ext>
              </a:extLst>
            </p:cNvPr>
            <p:cNvSpPr>
              <a:spLocks noChangeArrowheads="1"/>
            </p:cNvSpPr>
            <p:nvPr/>
          </p:nvSpPr>
          <p:spPr bwMode="auto">
            <a:xfrm>
              <a:off x="925" y="2800"/>
              <a:ext cx="485" cy="175"/>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9" name="Rectangle 88">
              <a:extLst>
                <a:ext uri="{FF2B5EF4-FFF2-40B4-BE49-F238E27FC236}">
                  <a16:creationId xmlns:a16="http://schemas.microsoft.com/office/drawing/2014/main" id="{4C49FD79-8AA8-374F-9E0F-16366ADC47D3}"/>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0" name="Rectangle 89">
              <a:extLst>
                <a:ext uri="{FF2B5EF4-FFF2-40B4-BE49-F238E27FC236}">
                  <a16:creationId xmlns:a16="http://schemas.microsoft.com/office/drawing/2014/main" id="{30AA73C6-743D-744D-8076-CEB84412F666}"/>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1" name="Rectangle 90">
              <a:extLst>
                <a:ext uri="{FF2B5EF4-FFF2-40B4-BE49-F238E27FC236}">
                  <a16:creationId xmlns:a16="http://schemas.microsoft.com/office/drawing/2014/main" id="{4090BF92-DB22-2543-BF40-68E82A14D807}"/>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2" name="Line 91">
              <a:extLst>
                <a:ext uri="{FF2B5EF4-FFF2-40B4-BE49-F238E27FC236}">
                  <a16:creationId xmlns:a16="http://schemas.microsoft.com/office/drawing/2014/main" id="{A9CC5C11-4FA7-CD4B-974B-BE7F20975D5E}"/>
                </a:ext>
              </a:extLst>
            </p:cNvPr>
            <p:cNvSpPr>
              <a:spLocks noChangeShapeType="1"/>
            </p:cNvSpPr>
            <p:nvPr/>
          </p:nvSpPr>
          <p:spPr bwMode="auto">
            <a:xfrm flipV="1">
              <a:off x="876" y="2887"/>
              <a:ext cx="789"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23" name="Group 92">
            <a:extLst>
              <a:ext uri="{FF2B5EF4-FFF2-40B4-BE49-F238E27FC236}">
                <a16:creationId xmlns:a16="http://schemas.microsoft.com/office/drawing/2014/main" id="{7F0C30F0-93C0-7B41-A148-F2583C432712}"/>
              </a:ext>
            </a:extLst>
          </p:cNvPr>
          <p:cNvGrpSpPr>
            <a:grpSpLocks/>
          </p:cNvGrpSpPr>
          <p:nvPr/>
        </p:nvGrpSpPr>
        <p:grpSpPr bwMode="auto">
          <a:xfrm>
            <a:off x="4762932" y="5306717"/>
            <a:ext cx="1079248" cy="215900"/>
            <a:chOff x="876" y="2800"/>
            <a:chExt cx="778" cy="175"/>
          </a:xfrm>
        </p:grpSpPr>
        <p:sp>
          <p:nvSpPr>
            <p:cNvPr id="324" name="Rectangle 93">
              <a:extLst>
                <a:ext uri="{FF2B5EF4-FFF2-40B4-BE49-F238E27FC236}">
                  <a16:creationId xmlns:a16="http://schemas.microsoft.com/office/drawing/2014/main" id="{FE2D31CC-2899-6644-8262-069C836FEE9E}"/>
                </a:ext>
              </a:extLst>
            </p:cNvPr>
            <p:cNvSpPr>
              <a:spLocks noChangeArrowheads="1"/>
            </p:cNvSpPr>
            <p:nvPr/>
          </p:nvSpPr>
          <p:spPr bwMode="auto">
            <a:xfrm>
              <a:off x="925" y="2800"/>
              <a:ext cx="485" cy="175"/>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5" name="Rectangle 94">
              <a:extLst>
                <a:ext uri="{FF2B5EF4-FFF2-40B4-BE49-F238E27FC236}">
                  <a16:creationId xmlns:a16="http://schemas.microsoft.com/office/drawing/2014/main" id="{E084BCAF-AF68-F044-95BA-E9DD3AB8AE4C}"/>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6" name="Rectangle 95">
              <a:extLst>
                <a:ext uri="{FF2B5EF4-FFF2-40B4-BE49-F238E27FC236}">
                  <a16:creationId xmlns:a16="http://schemas.microsoft.com/office/drawing/2014/main" id="{21E8CE31-B88B-E249-802C-CD6E7DB9056F}"/>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7" name="Rectangle 96">
              <a:extLst>
                <a:ext uri="{FF2B5EF4-FFF2-40B4-BE49-F238E27FC236}">
                  <a16:creationId xmlns:a16="http://schemas.microsoft.com/office/drawing/2014/main" id="{1D496C77-4D8A-4B49-BD5B-56233FC90DF9}"/>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8" name="Line 97">
              <a:extLst>
                <a:ext uri="{FF2B5EF4-FFF2-40B4-BE49-F238E27FC236}">
                  <a16:creationId xmlns:a16="http://schemas.microsoft.com/office/drawing/2014/main" id="{A04C69F2-C1EE-854B-B285-27D90EB90A40}"/>
                </a:ext>
              </a:extLst>
            </p:cNvPr>
            <p:cNvSpPr>
              <a:spLocks noChangeShapeType="1"/>
            </p:cNvSpPr>
            <p:nvPr/>
          </p:nvSpPr>
          <p:spPr bwMode="auto">
            <a:xfrm flipV="1">
              <a:off x="876" y="2887"/>
              <a:ext cx="778"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29" name="Line 98">
            <a:extLst>
              <a:ext uri="{FF2B5EF4-FFF2-40B4-BE49-F238E27FC236}">
                <a16:creationId xmlns:a16="http://schemas.microsoft.com/office/drawing/2014/main" id="{C1BD91B1-20FC-3B4C-8D6A-F8B58DCC0D0C}"/>
              </a:ext>
            </a:extLst>
          </p:cNvPr>
          <p:cNvSpPr>
            <a:spLocks noChangeShapeType="1"/>
          </p:cNvSpPr>
          <p:nvPr/>
        </p:nvSpPr>
        <p:spPr bwMode="auto">
          <a:xfrm>
            <a:off x="5888461" y="4492509"/>
            <a:ext cx="0" cy="1003300"/>
          </a:xfrm>
          <a:prstGeom prst="line">
            <a:avLst/>
          </a:prstGeom>
          <a:noFill/>
          <a:ln w="76200">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30" name="Group 99">
            <a:extLst>
              <a:ext uri="{FF2B5EF4-FFF2-40B4-BE49-F238E27FC236}">
                <a16:creationId xmlns:a16="http://schemas.microsoft.com/office/drawing/2014/main" id="{81F4A5FC-EF4D-2A48-8784-1750FC54BE25}"/>
              </a:ext>
            </a:extLst>
          </p:cNvPr>
          <p:cNvGrpSpPr>
            <a:grpSpLocks/>
          </p:cNvGrpSpPr>
          <p:nvPr/>
        </p:nvGrpSpPr>
        <p:grpSpPr bwMode="auto">
          <a:xfrm>
            <a:off x="5956300" y="4501349"/>
            <a:ext cx="1030288" cy="215900"/>
            <a:chOff x="367" y="3463"/>
            <a:chExt cx="649" cy="136"/>
          </a:xfrm>
        </p:grpSpPr>
        <p:sp>
          <p:nvSpPr>
            <p:cNvPr id="331" name="Rectangle 100">
              <a:extLst>
                <a:ext uri="{FF2B5EF4-FFF2-40B4-BE49-F238E27FC236}">
                  <a16:creationId xmlns:a16="http://schemas.microsoft.com/office/drawing/2014/main" id="{2FA335FE-AECE-F547-B1ED-C257408CFF60}"/>
                </a:ext>
              </a:extLst>
            </p:cNvPr>
            <p:cNvSpPr>
              <a:spLocks noChangeArrowheads="1"/>
            </p:cNvSpPr>
            <p:nvPr/>
          </p:nvSpPr>
          <p:spPr bwMode="auto">
            <a:xfrm>
              <a:off x="498" y="3463"/>
              <a:ext cx="424" cy="136"/>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2" name="Rectangle 101">
              <a:extLst>
                <a:ext uri="{FF2B5EF4-FFF2-40B4-BE49-F238E27FC236}">
                  <a16:creationId xmlns:a16="http://schemas.microsoft.com/office/drawing/2014/main" id="{5F80436E-3841-8349-8966-AB341E01A6B5}"/>
                </a:ext>
              </a:extLst>
            </p:cNvPr>
            <p:cNvSpPr>
              <a:spLocks noChangeArrowheads="1"/>
            </p:cNvSpPr>
            <p:nvPr/>
          </p:nvSpPr>
          <p:spPr bwMode="auto">
            <a:xfrm>
              <a:off x="771" y="3500"/>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3" name="Rectangle 102">
              <a:extLst>
                <a:ext uri="{FF2B5EF4-FFF2-40B4-BE49-F238E27FC236}">
                  <a16:creationId xmlns:a16="http://schemas.microsoft.com/office/drawing/2014/main" id="{36262B26-2B10-664E-B485-2B0BF6B95705}"/>
                </a:ext>
              </a:extLst>
            </p:cNvPr>
            <p:cNvSpPr>
              <a:spLocks noChangeArrowheads="1"/>
            </p:cNvSpPr>
            <p:nvPr/>
          </p:nvSpPr>
          <p:spPr bwMode="auto">
            <a:xfrm>
              <a:off x="644" y="3477"/>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4" name="Rectangle 103">
              <a:extLst>
                <a:ext uri="{FF2B5EF4-FFF2-40B4-BE49-F238E27FC236}">
                  <a16:creationId xmlns:a16="http://schemas.microsoft.com/office/drawing/2014/main" id="{B2511842-B5CE-E242-9E79-819A629F7DCD}"/>
                </a:ext>
              </a:extLst>
            </p:cNvPr>
            <p:cNvSpPr>
              <a:spLocks noChangeArrowheads="1"/>
            </p:cNvSpPr>
            <p:nvPr/>
          </p:nvSpPr>
          <p:spPr bwMode="auto">
            <a:xfrm>
              <a:off x="517" y="3480"/>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5" name="Line 104">
              <a:extLst>
                <a:ext uri="{FF2B5EF4-FFF2-40B4-BE49-F238E27FC236}">
                  <a16:creationId xmlns:a16="http://schemas.microsoft.com/office/drawing/2014/main" id="{CAAFBF8F-0301-0F4D-9DF5-B3DD1EC8C778}"/>
                </a:ext>
              </a:extLst>
            </p:cNvPr>
            <p:cNvSpPr>
              <a:spLocks noChangeShapeType="1"/>
            </p:cNvSpPr>
            <p:nvPr/>
          </p:nvSpPr>
          <p:spPr bwMode="auto">
            <a:xfrm flipV="1">
              <a:off x="367" y="3527"/>
              <a:ext cx="649"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36" name="Group 105">
            <a:extLst>
              <a:ext uri="{FF2B5EF4-FFF2-40B4-BE49-F238E27FC236}">
                <a16:creationId xmlns:a16="http://schemas.microsoft.com/office/drawing/2014/main" id="{7BFAB449-E2DA-3147-849E-09A6366B098F}"/>
              </a:ext>
            </a:extLst>
          </p:cNvPr>
          <p:cNvGrpSpPr>
            <a:grpSpLocks/>
          </p:cNvGrpSpPr>
          <p:nvPr/>
        </p:nvGrpSpPr>
        <p:grpSpPr bwMode="auto">
          <a:xfrm>
            <a:off x="5946775" y="4893462"/>
            <a:ext cx="1044574" cy="215900"/>
            <a:chOff x="358" y="3463"/>
            <a:chExt cx="658" cy="136"/>
          </a:xfrm>
        </p:grpSpPr>
        <p:sp>
          <p:nvSpPr>
            <p:cNvPr id="337" name="Rectangle 106">
              <a:extLst>
                <a:ext uri="{FF2B5EF4-FFF2-40B4-BE49-F238E27FC236}">
                  <a16:creationId xmlns:a16="http://schemas.microsoft.com/office/drawing/2014/main" id="{9C435B71-B7F9-FB4C-83FD-6F3745D78BFE}"/>
                </a:ext>
              </a:extLst>
            </p:cNvPr>
            <p:cNvSpPr>
              <a:spLocks noChangeArrowheads="1"/>
            </p:cNvSpPr>
            <p:nvPr/>
          </p:nvSpPr>
          <p:spPr bwMode="auto">
            <a:xfrm>
              <a:off x="498" y="3463"/>
              <a:ext cx="424" cy="136"/>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8" name="Rectangle 107">
              <a:extLst>
                <a:ext uri="{FF2B5EF4-FFF2-40B4-BE49-F238E27FC236}">
                  <a16:creationId xmlns:a16="http://schemas.microsoft.com/office/drawing/2014/main" id="{09CF7D3E-B128-CD40-817F-B76520EE2A6C}"/>
                </a:ext>
              </a:extLst>
            </p:cNvPr>
            <p:cNvSpPr>
              <a:spLocks noChangeArrowheads="1"/>
            </p:cNvSpPr>
            <p:nvPr/>
          </p:nvSpPr>
          <p:spPr bwMode="auto">
            <a:xfrm>
              <a:off x="771" y="3500"/>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9" name="Rectangle 108">
              <a:extLst>
                <a:ext uri="{FF2B5EF4-FFF2-40B4-BE49-F238E27FC236}">
                  <a16:creationId xmlns:a16="http://schemas.microsoft.com/office/drawing/2014/main" id="{86FC5905-2FC0-E848-B8C8-C68F4ACE3C50}"/>
                </a:ext>
              </a:extLst>
            </p:cNvPr>
            <p:cNvSpPr>
              <a:spLocks noChangeArrowheads="1"/>
            </p:cNvSpPr>
            <p:nvPr/>
          </p:nvSpPr>
          <p:spPr bwMode="auto">
            <a:xfrm>
              <a:off x="644" y="3477"/>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0" name="Rectangle 109">
              <a:extLst>
                <a:ext uri="{FF2B5EF4-FFF2-40B4-BE49-F238E27FC236}">
                  <a16:creationId xmlns:a16="http://schemas.microsoft.com/office/drawing/2014/main" id="{D25B9F48-5027-6E4E-BF5B-3A43EB20480C}"/>
                </a:ext>
              </a:extLst>
            </p:cNvPr>
            <p:cNvSpPr>
              <a:spLocks noChangeArrowheads="1"/>
            </p:cNvSpPr>
            <p:nvPr/>
          </p:nvSpPr>
          <p:spPr bwMode="auto">
            <a:xfrm>
              <a:off x="517" y="3480"/>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1" name="Line 110">
              <a:extLst>
                <a:ext uri="{FF2B5EF4-FFF2-40B4-BE49-F238E27FC236}">
                  <a16:creationId xmlns:a16="http://schemas.microsoft.com/office/drawing/2014/main" id="{9C3B50DE-BC7E-DC41-A996-2C8F99ABF59C}"/>
                </a:ext>
              </a:extLst>
            </p:cNvPr>
            <p:cNvSpPr>
              <a:spLocks noChangeShapeType="1"/>
            </p:cNvSpPr>
            <p:nvPr/>
          </p:nvSpPr>
          <p:spPr bwMode="auto">
            <a:xfrm flipV="1">
              <a:off x="358" y="3527"/>
              <a:ext cx="658"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42" name="Group 111">
            <a:extLst>
              <a:ext uri="{FF2B5EF4-FFF2-40B4-BE49-F238E27FC236}">
                <a16:creationId xmlns:a16="http://schemas.microsoft.com/office/drawing/2014/main" id="{7DF99D71-DDE6-BB4A-B28F-8F67E7B81B51}"/>
              </a:ext>
            </a:extLst>
          </p:cNvPr>
          <p:cNvGrpSpPr>
            <a:grpSpLocks/>
          </p:cNvGrpSpPr>
          <p:nvPr/>
        </p:nvGrpSpPr>
        <p:grpSpPr bwMode="auto">
          <a:xfrm>
            <a:off x="5945368" y="5315556"/>
            <a:ext cx="1046163" cy="215900"/>
            <a:chOff x="357" y="3463"/>
            <a:chExt cx="659" cy="136"/>
          </a:xfrm>
        </p:grpSpPr>
        <p:sp>
          <p:nvSpPr>
            <p:cNvPr id="343" name="Rectangle 112">
              <a:extLst>
                <a:ext uri="{FF2B5EF4-FFF2-40B4-BE49-F238E27FC236}">
                  <a16:creationId xmlns:a16="http://schemas.microsoft.com/office/drawing/2014/main" id="{DADCADDA-AA8E-4A44-881D-9DC07838042A}"/>
                </a:ext>
              </a:extLst>
            </p:cNvPr>
            <p:cNvSpPr>
              <a:spLocks noChangeArrowheads="1"/>
            </p:cNvSpPr>
            <p:nvPr/>
          </p:nvSpPr>
          <p:spPr bwMode="auto">
            <a:xfrm>
              <a:off x="498" y="3463"/>
              <a:ext cx="424" cy="136"/>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4" name="Rectangle 113">
              <a:extLst>
                <a:ext uri="{FF2B5EF4-FFF2-40B4-BE49-F238E27FC236}">
                  <a16:creationId xmlns:a16="http://schemas.microsoft.com/office/drawing/2014/main" id="{7B071F8D-7A94-0545-B654-6656D361736F}"/>
                </a:ext>
              </a:extLst>
            </p:cNvPr>
            <p:cNvSpPr>
              <a:spLocks noChangeArrowheads="1"/>
            </p:cNvSpPr>
            <p:nvPr/>
          </p:nvSpPr>
          <p:spPr bwMode="auto">
            <a:xfrm>
              <a:off x="771" y="3500"/>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5" name="Rectangle 114">
              <a:extLst>
                <a:ext uri="{FF2B5EF4-FFF2-40B4-BE49-F238E27FC236}">
                  <a16:creationId xmlns:a16="http://schemas.microsoft.com/office/drawing/2014/main" id="{030036A2-20DE-2444-AEBC-ED30EF2E2069}"/>
                </a:ext>
              </a:extLst>
            </p:cNvPr>
            <p:cNvSpPr>
              <a:spLocks noChangeArrowheads="1"/>
            </p:cNvSpPr>
            <p:nvPr/>
          </p:nvSpPr>
          <p:spPr bwMode="auto">
            <a:xfrm>
              <a:off x="644" y="3477"/>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6" name="Rectangle 115">
              <a:extLst>
                <a:ext uri="{FF2B5EF4-FFF2-40B4-BE49-F238E27FC236}">
                  <a16:creationId xmlns:a16="http://schemas.microsoft.com/office/drawing/2014/main" id="{618626AC-F6A7-144F-9ECD-C4110EE9DEA2}"/>
                </a:ext>
              </a:extLst>
            </p:cNvPr>
            <p:cNvSpPr>
              <a:spLocks noChangeArrowheads="1"/>
            </p:cNvSpPr>
            <p:nvPr/>
          </p:nvSpPr>
          <p:spPr bwMode="auto">
            <a:xfrm>
              <a:off x="517" y="3480"/>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7" name="Line 116">
              <a:extLst>
                <a:ext uri="{FF2B5EF4-FFF2-40B4-BE49-F238E27FC236}">
                  <a16:creationId xmlns:a16="http://schemas.microsoft.com/office/drawing/2014/main" id="{75B1015E-550F-F445-8AAB-4865BC07F6DA}"/>
                </a:ext>
              </a:extLst>
            </p:cNvPr>
            <p:cNvSpPr>
              <a:spLocks noChangeShapeType="1"/>
            </p:cNvSpPr>
            <p:nvPr/>
          </p:nvSpPr>
          <p:spPr bwMode="auto">
            <a:xfrm flipV="1">
              <a:off x="357" y="3527"/>
              <a:ext cx="659"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48" name="Text Box 117">
            <a:extLst>
              <a:ext uri="{FF2B5EF4-FFF2-40B4-BE49-F238E27FC236}">
                <a16:creationId xmlns:a16="http://schemas.microsoft.com/office/drawing/2014/main" id="{65D98CB2-870D-B84B-9B0C-A2C174F40D4D}"/>
              </a:ext>
            </a:extLst>
          </p:cNvPr>
          <p:cNvSpPr txBox="1">
            <a:spLocks noChangeArrowheads="1"/>
          </p:cNvSpPr>
          <p:nvPr/>
        </p:nvSpPr>
        <p:spPr bwMode="auto">
          <a:xfrm>
            <a:off x="5664477" y="5835029"/>
            <a:ext cx="55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bus</a:t>
            </a:r>
          </a:p>
        </p:txBody>
      </p:sp>
      <p:grpSp>
        <p:nvGrpSpPr>
          <p:cNvPr id="4" name="Group 3">
            <a:extLst>
              <a:ext uri="{FF2B5EF4-FFF2-40B4-BE49-F238E27FC236}">
                <a16:creationId xmlns:a16="http://schemas.microsoft.com/office/drawing/2014/main" id="{DD7B28A1-7CC4-EC46-9F15-0A766D5FA67A}"/>
              </a:ext>
            </a:extLst>
          </p:cNvPr>
          <p:cNvGrpSpPr/>
          <p:nvPr/>
        </p:nvGrpSpPr>
        <p:grpSpPr>
          <a:xfrm>
            <a:off x="1186899" y="4439064"/>
            <a:ext cx="2798763" cy="1752600"/>
            <a:chOff x="1968777" y="4452316"/>
            <a:chExt cx="2798763" cy="1752600"/>
          </a:xfrm>
        </p:grpSpPr>
        <p:grpSp>
          <p:nvGrpSpPr>
            <p:cNvPr id="272" name="Group 30">
              <a:extLst>
                <a:ext uri="{FF2B5EF4-FFF2-40B4-BE49-F238E27FC236}">
                  <a16:creationId xmlns:a16="http://schemas.microsoft.com/office/drawing/2014/main" id="{3C7C2E39-B8FC-2E4E-8EA7-9980DBE0894E}"/>
                </a:ext>
              </a:extLst>
            </p:cNvPr>
            <p:cNvGrpSpPr>
              <a:grpSpLocks/>
            </p:cNvGrpSpPr>
            <p:nvPr/>
          </p:nvGrpSpPr>
          <p:grpSpPr bwMode="auto">
            <a:xfrm>
              <a:off x="2121177" y="4534866"/>
              <a:ext cx="890588" cy="215900"/>
              <a:chOff x="876" y="2800"/>
              <a:chExt cx="642" cy="175"/>
            </a:xfrm>
          </p:grpSpPr>
          <p:sp>
            <p:nvSpPr>
              <p:cNvPr id="273" name="Rectangle 7">
                <a:extLst>
                  <a:ext uri="{FF2B5EF4-FFF2-40B4-BE49-F238E27FC236}">
                    <a16:creationId xmlns:a16="http://schemas.microsoft.com/office/drawing/2014/main" id="{1C7F0720-4AD3-7241-A18F-1322594DDDD8}"/>
                  </a:ext>
                </a:extLst>
              </p:cNvPr>
              <p:cNvSpPr>
                <a:spLocks noChangeArrowheads="1"/>
              </p:cNvSpPr>
              <p:nvPr/>
            </p:nvSpPr>
            <p:spPr bwMode="auto">
              <a:xfrm>
                <a:off x="925" y="2800"/>
                <a:ext cx="485" cy="175"/>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74" name="Rectangle 8">
                <a:extLst>
                  <a:ext uri="{FF2B5EF4-FFF2-40B4-BE49-F238E27FC236}">
                    <a16:creationId xmlns:a16="http://schemas.microsoft.com/office/drawing/2014/main" id="{6355CF5C-E1D3-BA4C-9C14-531EDEA373AD}"/>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75" name="Rectangle 9">
                <a:extLst>
                  <a:ext uri="{FF2B5EF4-FFF2-40B4-BE49-F238E27FC236}">
                    <a16:creationId xmlns:a16="http://schemas.microsoft.com/office/drawing/2014/main" id="{41497BCF-AE4C-5744-A422-5C5FDE760F07}"/>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76" name="Rectangle 10">
                <a:extLst>
                  <a:ext uri="{FF2B5EF4-FFF2-40B4-BE49-F238E27FC236}">
                    <a16:creationId xmlns:a16="http://schemas.microsoft.com/office/drawing/2014/main" id="{BC5034A8-3C30-BA4E-9BC2-0F43C7DAE03E}"/>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77" name="Line 11">
                <a:extLst>
                  <a:ext uri="{FF2B5EF4-FFF2-40B4-BE49-F238E27FC236}">
                    <a16:creationId xmlns:a16="http://schemas.microsoft.com/office/drawing/2014/main" id="{B5DB05AA-F635-D242-8616-F8A3AA12323B}"/>
                  </a:ext>
                </a:extLst>
              </p:cNvPr>
              <p:cNvSpPr>
                <a:spLocks noChangeShapeType="1"/>
              </p:cNvSpPr>
              <p:nvPr/>
            </p:nvSpPr>
            <p:spPr bwMode="auto">
              <a:xfrm flipV="1">
                <a:off x="876" y="2882"/>
                <a:ext cx="642"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278" name="Group 45">
              <a:extLst>
                <a:ext uri="{FF2B5EF4-FFF2-40B4-BE49-F238E27FC236}">
                  <a16:creationId xmlns:a16="http://schemas.microsoft.com/office/drawing/2014/main" id="{8F35E416-2B65-1B4A-A2ED-DF0FCBEF8372}"/>
                </a:ext>
              </a:extLst>
            </p:cNvPr>
            <p:cNvGrpSpPr>
              <a:grpSpLocks/>
            </p:cNvGrpSpPr>
            <p:nvPr/>
          </p:nvGrpSpPr>
          <p:grpSpPr bwMode="auto">
            <a:xfrm>
              <a:off x="2097365" y="4930154"/>
              <a:ext cx="890587" cy="215900"/>
              <a:chOff x="876" y="2800"/>
              <a:chExt cx="642" cy="175"/>
            </a:xfrm>
          </p:grpSpPr>
          <p:sp>
            <p:nvSpPr>
              <p:cNvPr id="279" name="Rectangle 46">
                <a:extLst>
                  <a:ext uri="{FF2B5EF4-FFF2-40B4-BE49-F238E27FC236}">
                    <a16:creationId xmlns:a16="http://schemas.microsoft.com/office/drawing/2014/main" id="{38918ABB-CEF1-BE45-AEE3-24901AE8397A}"/>
                  </a:ext>
                </a:extLst>
              </p:cNvPr>
              <p:cNvSpPr>
                <a:spLocks noChangeArrowheads="1"/>
              </p:cNvSpPr>
              <p:nvPr/>
            </p:nvSpPr>
            <p:spPr bwMode="auto">
              <a:xfrm>
                <a:off x="925" y="2800"/>
                <a:ext cx="485" cy="175"/>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0" name="Rectangle 47">
                <a:extLst>
                  <a:ext uri="{FF2B5EF4-FFF2-40B4-BE49-F238E27FC236}">
                    <a16:creationId xmlns:a16="http://schemas.microsoft.com/office/drawing/2014/main" id="{FA6EFB7D-6BC0-FB42-BB60-753DA2C2FA82}"/>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1" name="Rectangle 48">
                <a:extLst>
                  <a:ext uri="{FF2B5EF4-FFF2-40B4-BE49-F238E27FC236}">
                    <a16:creationId xmlns:a16="http://schemas.microsoft.com/office/drawing/2014/main" id="{E6160B5F-9E39-C440-A991-AFCD9768C289}"/>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2" name="Rectangle 49">
                <a:extLst>
                  <a:ext uri="{FF2B5EF4-FFF2-40B4-BE49-F238E27FC236}">
                    <a16:creationId xmlns:a16="http://schemas.microsoft.com/office/drawing/2014/main" id="{732D2AFE-3597-644A-97A1-28DD2F90A437}"/>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3" name="Line 50">
                <a:extLst>
                  <a:ext uri="{FF2B5EF4-FFF2-40B4-BE49-F238E27FC236}">
                    <a16:creationId xmlns:a16="http://schemas.microsoft.com/office/drawing/2014/main" id="{F3A2C82B-D735-2341-9B29-100DEE8F8C51}"/>
                  </a:ext>
                </a:extLst>
              </p:cNvPr>
              <p:cNvSpPr>
                <a:spLocks noChangeShapeType="1"/>
              </p:cNvSpPr>
              <p:nvPr/>
            </p:nvSpPr>
            <p:spPr bwMode="auto">
              <a:xfrm flipV="1">
                <a:off x="876" y="2882"/>
                <a:ext cx="642"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284" name="Group 51">
              <a:extLst>
                <a:ext uri="{FF2B5EF4-FFF2-40B4-BE49-F238E27FC236}">
                  <a16:creationId xmlns:a16="http://schemas.microsoft.com/office/drawing/2014/main" id="{6BA36712-4E6B-3D4E-ABC4-0CE286CF569C}"/>
                </a:ext>
              </a:extLst>
            </p:cNvPr>
            <p:cNvGrpSpPr>
              <a:grpSpLocks/>
            </p:cNvGrpSpPr>
            <p:nvPr/>
          </p:nvGrpSpPr>
          <p:grpSpPr bwMode="auto">
            <a:xfrm>
              <a:off x="2092602" y="5357191"/>
              <a:ext cx="890588" cy="215900"/>
              <a:chOff x="876" y="2800"/>
              <a:chExt cx="642" cy="175"/>
            </a:xfrm>
          </p:grpSpPr>
          <p:sp>
            <p:nvSpPr>
              <p:cNvPr id="285" name="Rectangle 52">
                <a:extLst>
                  <a:ext uri="{FF2B5EF4-FFF2-40B4-BE49-F238E27FC236}">
                    <a16:creationId xmlns:a16="http://schemas.microsoft.com/office/drawing/2014/main" id="{129DC514-3311-A645-A11D-4FF6C0B87A75}"/>
                  </a:ext>
                </a:extLst>
              </p:cNvPr>
              <p:cNvSpPr>
                <a:spLocks noChangeArrowheads="1"/>
              </p:cNvSpPr>
              <p:nvPr/>
            </p:nvSpPr>
            <p:spPr bwMode="auto">
              <a:xfrm>
                <a:off x="925" y="2800"/>
                <a:ext cx="485" cy="175"/>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6" name="Rectangle 53">
                <a:extLst>
                  <a:ext uri="{FF2B5EF4-FFF2-40B4-BE49-F238E27FC236}">
                    <a16:creationId xmlns:a16="http://schemas.microsoft.com/office/drawing/2014/main" id="{E067EF7E-DADF-0B4B-A13F-44B8E34072B9}"/>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7" name="Rectangle 54">
                <a:extLst>
                  <a:ext uri="{FF2B5EF4-FFF2-40B4-BE49-F238E27FC236}">
                    <a16:creationId xmlns:a16="http://schemas.microsoft.com/office/drawing/2014/main" id="{9301E58F-0697-8D42-8D86-7240128C545D}"/>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8" name="Rectangle 55">
                <a:extLst>
                  <a:ext uri="{FF2B5EF4-FFF2-40B4-BE49-F238E27FC236}">
                    <a16:creationId xmlns:a16="http://schemas.microsoft.com/office/drawing/2014/main" id="{91AC650D-8A42-5745-8F86-B02FF0476B8B}"/>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9" name="Line 56">
                <a:extLst>
                  <a:ext uri="{FF2B5EF4-FFF2-40B4-BE49-F238E27FC236}">
                    <a16:creationId xmlns:a16="http://schemas.microsoft.com/office/drawing/2014/main" id="{F9808253-1247-4A4E-96D0-B5614778EF58}"/>
                  </a:ext>
                </a:extLst>
              </p:cNvPr>
              <p:cNvSpPr>
                <a:spLocks noChangeShapeType="1"/>
              </p:cNvSpPr>
              <p:nvPr/>
            </p:nvSpPr>
            <p:spPr bwMode="auto">
              <a:xfrm flipV="1">
                <a:off x="876" y="2882"/>
                <a:ext cx="642"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290" name="Rectangle 57">
              <a:extLst>
                <a:ext uri="{FF2B5EF4-FFF2-40B4-BE49-F238E27FC236}">
                  <a16:creationId xmlns:a16="http://schemas.microsoft.com/office/drawing/2014/main" id="{41269D84-F7BD-3F4B-9EE9-23A8785FCBB4}"/>
                </a:ext>
              </a:extLst>
            </p:cNvPr>
            <p:cNvSpPr>
              <a:spLocks noChangeArrowheads="1"/>
            </p:cNvSpPr>
            <p:nvPr/>
          </p:nvSpPr>
          <p:spPr bwMode="auto">
            <a:xfrm>
              <a:off x="2980015" y="4452316"/>
              <a:ext cx="704850" cy="1176338"/>
            </a:xfrm>
            <a:prstGeom prst="rect">
              <a:avLst/>
            </a:prstGeom>
            <a:solidFill>
              <a:srgbClr val="FFFFFF"/>
            </a:solidFill>
            <a:ln w="28575">
              <a:solidFill>
                <a:srgbClr val="FF0000"/>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91" name="Group 64">
              <a:extLst>
                <a:ext uri="{FF2B5EF4-FFF2-40B4-BE49-F238E27FC236}">
                  <a16:creationId xmlns:a16="http://schemas.microsoft.com/office/drawing/2014/main" id="{F48BF83F-9F4E-FD44-89AF-AD40F44A1B03}"/>
                </a:ext>
              </a:extLst>
            </p:cNvPr>
            <p:cNvGrpSpPr>
              <a:grpSpLocks/>
            </p:cNvGrpSpPr>
            <p:nvPr/>
          </p:nvGrpSpPr>
          <p:grpSpPr bwMode="auto">
            <a:xfrm>
              <a:off x="3689627" y="4533279"/>
              <a:ext cx="890588" cy="215900"/>
              <a:chOff x="455" y="3463"/>
              <a:chExt cx="561" cy="136"/>
            </a:xfrm>
          </p:grpSpPr>
          <p:sp>
            <p:nvSpPr>
              <p:cNvPr id="292" name="Rectangle 59">
                <a:extLst>
                  <a:ext uri="{FF2B5EF4-FFF2-40B4-BE49-F238E27FC236}">
                    <a16:creationId xmlns:a16="http://schemas.microsoft.com/office/drawing/2014/main" id="{4E120DDC-4D03-F842-94AF-27555EDB5CF7}"/>
                  </a:ext>
                </a:extLst>
              </p:cNvPr>
              <p:cNvSpPr>
                <a:spLocks noChangeArrowheads="1"/>
              </p:cNvSpPr>
              <p:nvPr/>
            </p:nvSpPr>
            <p:spPr bwMode="auto">
              <a:xfrm>
                <a:off x="498" y="3463"/>
                <a:ext cx="424" cy="136"/>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3" name="Rectangle 60">
                <a:extLst>
                  <a:ext uri="{FF2B5EF4-FFF2-40B4-BE49-F238E27FC236}">
                    <a16:creationId xmlns:a16="http://schemas.microsoft.com/office/drawing/2014/main" id="{3E424F24-DEF2-7747-8B32-D2D41DCCB1CE}"/>
                  </a:ext>
                </a:extLst>
              </p:cNvPr>
              <p:cNvSpPr>
                <a:spLocks noChangeArrowheads="1"/>
              </p:cNvSpPr>
              <p:nvPr/>
            </p:nvSpPr>
            <p:spPr bwMode="auto">
              <a:xfrm>
                <a:off x="771" y="3500"/>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4" name="Rectangle 61">
                <a:extLst>
                  <a:ext uri="{FF2B5EF4-FFF2-40B4-BE49-F238E27FC236}">
                    <a16:creationId xmlns:a16="http://schemas.microsoft.com/office/drawing/2014/main" id="{FCB1CF36-46B1-EA41-94AF-564D1A453693}"/>
                  </a:ext>
                </a:extLst>
              </p:cNvPr>
              <p:cNvSpPr>
                <a:spLocks noChangeArrowheads="1"/>
              </p:cNvSpPr>
              <p:nvPr/>
            </p:nvSpPr>
            <p:spPr bwMode="auto">
              <a:xfrm>
                <a:off x="644" y="3477"/>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5" name="Rectangle 62">
                <a:extLst>
                  <a:ext uri="{FF2B5EF4-FFF2-40B4-BE49-F238E27FC236}">
                    <a16:creationId xmlns:a16="http://schemas.microsoft.com/office/drawing/2014/main" id="{1B49B267-612F-D84F-B02E-C419C0367BE6}"/>
                  </a:ext>
                </a:extLst>
              </p:cNvPr>
              <p:cNvSpPr>
                <a:spLocks noChangeArrowheads="1"/>
              </p:cNvSpPr>
              <p:nvPr/>
            </p:nvSpPr>
            <p:spPr bwMode="auto">
              <a:xfrm>
                <a:off x="517" y="3480"/>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6" name="Line 63">
                <a:extLst>
                  <a:ext uri="{FF2B5EF4-FFF2-40B4-BE49-F238E27FC236}">
                    <a16:creationId xmlns:a16="http://schemas.microsoft.com/office/drawing/2014/main" id="{DCB1F4FA-6E22-F34F-B286-A108C325D330}"/>
                  </a:ext>
                </a:extLst>
              </p:cNvPr>
              <p:cNvSpPr>
                <a:spLocks noChangeShapeType="1"/>
              </p:cNvSpPr>
              <p:nvPr/>
            </p:nvSpPr>
            <p:spPr bwMode="auto">
              <a:xfrm flipV="1">
                <a:off x="455" y="3527"/>
                <a:ext cx="561" cy="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297" name="Group 65">
              <a:extLst>
                <a:ext uri="{FF2B5EF4-FFF2-40B4-BE49-F238E27FC236}">
                  <a16:creationId xmlns:a16="http://schemas.microsoft.com/office/drawing/2014/main" id="{719D39D4-FB51-7642-A36C-2BA36F16985A}"/>
                </a:ext>
              </a:extLst>
            </p:cNvPr>
            <p:cNvGrpSpPr>
              <a:grpSpLocks/>
            </p:cNvGrpSpPr>
            <p:nvPr/>
          </p:nvGrpSpPr>
          <p:grpSpPr bwMode="auto">
            <a:xfrm>
              <a:off x="3694390" y="4925391"/>
              <a:ext cx="890587" cy="215900"/>
              <a:chOff x="455" y="3463"/>
              <a:chExt cx="561" cy="136"/>
            </a:xfrm>
          </p:grpSpPr>
          <p:sp>
            <p:nvSpPr>
              <p:cNvPr id="298" name="Rectangle 66">
                <a:extLst>
                  <a:ext uri="{FF2B5EF4-FFF2-40B4-BE49-F238E27FC236}">
                    <a16:creationId xmlns:a16="http://schemas.microsoft.com/office/drawing/2014/main" id="{95FB090C-CEEB-C642-B6E3-796C33946BBF}"/>
                  </a:ext>
                </a:extLst>
              </p:cNvPr>
              <p:cNvSpPr>
                <a:spLocks noChangeArrowheads="1"/>
              </p:cNvSpPr>
              <p:nvPr/>
            </p:nvSpPr>
            <p:spPr bwMode="auto">
              <a:xfrm>
                <a:off x="498" y="3463"/>
                <a:ext cx="424" cy="136"/>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9" name="Rectangle 67">
                <a:extLst>
                  <a:ext uri="{FF2B5EF4-FFF2-40B4-BE49-F238E27FC236}">
                    <a16:creationId xmlns:a16="http://schemas.microsoft.com/office/drawing/2014/main" id="{90EE24D2-2A23-8A4B-AA6C-77A540AF262F}"/>
                  </a:ext>
                </a:extLst>
              </p:cNvPr>
              <p:cNvSpPr>
                <a:spLocks noChangeArrowheads="1"/>
              </p:cNvSpPr>
              <p:nvPr/>
            </p:nvSpPr>
            <p:spPr bwMode="auto">
              <a:xfrm>
                <a:off x="771" y="3500"/>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0" name="Rectangle 68">
                <a:extLst>
                  <a:ext uri="{FF2B5EF4-FFF2-40B4-BE49-F238E27FC236}">
                    <a16:creationId xmlns:a16="http://schemas.microsoft.com/office/drawing/2014/main" id="{0EE5C8FE-A545-1047-B033-D000FCC810C7}"/>
                  </a:ext>
                </a:extLst>
              </p:cNvPr>
              <p:cNvSpPr>
                <a:spLocks noChangeArrowheads="1"/>
              </p:cNvSpPr>
              <p:nvPr/>
            </p:nvSpPr>
            <p:spPr bwMode="auto">
              <a:xfrm>
                <a:off x="644" y="3477"/>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1" name="Rectangle 69">
                <a:extLst>
                  <a:ext uri="{FF2B5EF4-FFF2-40B4-BE49-F238E27FC236}">
                    <a16:creationId xmlns:a16="http://schemas.microsoft.com/office/drawing/2014/main" id="{4875E736-57B1-E048-9DED-51F8EBE441BD}"/>
                  </a:ext>
                </a:extLst>
              </p:cNvPr>
              <p:cNvSpPr>
                <a:spLocks noChangeArrowheads="1"/>
              </p:cNvSpPr>
              <p:nvPr/>
            </p:nvSpPr>
            <p:spPr bwMode="auto">
              <a:xfrm>
                <a:off x="517" y="3480"/>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2" name="Line 70">
                <a:extLst>
                  <a:ext uri="{FF2B5EF4-FFF2-40B4-BE49-F238E27FC236}">
                    <a16:creationId xmlns:a16="http://schemas.microsoft.com/office/drawing/2014/main" id="{F1131A5F-4FDC-6741-B569-1128DD469CBA}"/>
                  </a:ext>
                </a:extLst>
              </p:cNvPr>
              <p:cNvSpPr>
                <a:spLocks noChangeShapeType="1"/>
              </p:cNvSpPr>
              <p:nvPr/>
            </p:nvSpPr>
            <p:spPr bwMode="auto">
              <a:xfrm flipV="1">
                <a:off x="455" y="3527"/>
                <a:ext cx="561" cy="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03" name="Group 71">
              <a:extLst>
                <a:ext uri="{FF2B5EF4-FFF2-40B4-BE49-F238E27FC236}">
                  <a16:creationId xmlns:a16="http://schemas.microsoft.com/office/drawing/2014/main" id="{563249F4-CC55-FB4F-A620-0484EEFEF155}"/>
                </a:ext>
              </a:extLst>
            </p:cNvPr>
            <p:cNvGrpSpPr>
              <a:grpSpLocks/>
            </p:cNvGrpSpPr>
            <p:nvPr/>
          </p:nvGrpSpPr>
          <p:grpSpPr bwMode="auto">
            <a:xfrm>
              <a:off x="3689627" y="5352429"/>
              <a:ext cx="890588" cy="215900"/>
              <a:chOff x="455" y="3463"/>
              <a:chExt cx="561" cy="136"/>
            </a:xfrm>
          </p:grpSpPr>
          <p:sp>
            <p:nvSpPr>
              <p:cNvPr id="304" name="Rectangle 72">
                <a:extLst>
                  <a:ext uri="{FF2B5EF4-FFF2-40B4-BE49-F238E27FC236}">
                    <a16:creationId xmlns:a16="http://schemas.microsoft.com/office/drawing/2014/main" id="{C3C1DBA4-7D91-0449-AD0B-AD923E348603}"/>
                  </a:ext>
                </a:extLst>
              </p:cNvPr>
              <p:cNvSpPr>
                <a:spLocks noChangeArrowheads="1"/>
              </p:cNvSpPr>
              <p:nvPr/>
            </p:nvSpPr>
            <p:spPr bwMode="auto">
              <a:xfrm>
                <a:off x="498" y="3463"/>
                <a:ext cx="424" cy="136"/>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5" name="Rectangle 73">
                <a:extLst>
                  <a:ext uri="{FF2B5EF4-FFF2-40B4-BE49-F238E27FC236}">
                    <a16:creationId xmlns:a16="http://schemas.microsoft.com/office/drawing/2014/main" id="{0745B999-1569-3C4A-B569-9ACA75633335}"/>
                  </a:ext>
                </a:extLst>
              </p:cNvPr>
              <p:cNvSpPr>
                <a:spLocks noChangeArrowheads="1"/>
              </p:cNvSpPr>
              <p:nvPr/>
            </p:nvSpPr>
            <p:spPr bwMode="auto">
              <a:xfrm>
                <a:off x="771" y="3500"/>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6" name="Rectangle 74">
                <a:extLst>
                  <a:ext uri="{FF2B5EF4-FFF2-40B4-BE49-F238E27FC236}">
                    <a16:creationId xmlns:a16="http://schemas.microsoft.com/office/drawing/2014/main" id="{521FB59F-393E-8043-969B-F3359100624A}"/>
                  </a:ext>
                </a:extLst>
              </p:cNvPr>
              <p:cNvSpPr>
                <a:spLocks noChangeArrowheads="1"/>
              </p:cNvSpPr>
              <p:nvPr/>
            </p:nvSpPr>
            <p:spPr bwMode="auto">
              <a:xfrm>
                <a:off x="644" y="3477"/>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7" name="Rectangle 75">
                <a:extLst>
                  <a:ext uri="{FF2B5EF4-FFF2-40B4-BE49-F238E27FC236}">
                    <a16:creationId xmlns:a16="http://schemas.microsoft.com/office/drawing/2014/main" id="{8BDC1A78-9913-4044-AD8A-150F04126656}"/>
                  </a:ext>
                </a:extLst>
              </p:cNvPr>
              <p:cNvSpPr>
                <a:spLocks noChangeArrowheads="1"/>
              </p:cNvSpPr>
              <p:nvPr/>
            </p:nvSpPr>
            <p:spPr bwMode="auto">
              <a:xfrm>
                <a:off x="517" y="3480"/>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8" name="Line 76">
                <a:extLst>
                  <a:ext uri="{FF2B5EF4-FFF2-40B4-BE49-F238E27FC236}">
                    <a16:creationId xmlns:a16="http://schemas.microsoft.com/office/drawing/2014/main" id="{7CD69A6B-8BD5-4A41-B066-4747BB61C49A}"/>
                  </a:ext>
                </a:extLst>
              </p:cNvPr>
              <p:cNvSpPr>
                <a:spLocks noChangeShapeType="1"/>
              </p:cNvSpPr>
              <p:nvPr/>
            </p:nvSpPr>
            <p:spPr bwMode="auto">
              <a:xfrm flipV="1">
                <a:off x="455" y="3527"/>
                <a:ext cx="561" cy="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09" name="Text Box 78">
              <a:extLst>
                <a:ext uri="{FF2B5EF4-FFF2-40B4-BE49-F238E27FC236}">
                  <a16:creationId xmlns:a16="http://schemas.microsoft.com/office/drawing/2014/main" id="{DA6CCE94-715B-FE44-98B3-B5292404E1CD}"/>
                </a:ext>
              </a:extLst>
            </p:cNvPr>
            <p:cNvSpPr txBox="1">
              <a:spLocks noChangeArrowheads="1"/>
            </p:cNvSpPr>
            <p:nvPr/>
          </p:nvSpPr>
          <p:spPr bwMode="auto">
            <a:xfrm>
              <a:off x="2813327" y="5838204"/>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memory</a:t>
              </a:r>
            </a:p>
          </p:txBody>
        </p:sp>
        <p:sp>
          <p:nvSpPr>
            <p:cNvPr id="310" name="Text Box 79">
              <a:extLst>
                <a:ext uri="{FF2B5EF4-FFF2-40B4-BE49-F238E27FC236}">
                  <a16:creationId xmlns:a16="http://schemas.microsoft.com/office/drawing/2014/main" id="{021CED6C-C2DB-174F-9D8D-6ABDA5614120}"/>
                </a:ext>
              </a:extLst>
            </p:cNvPr>
            <p:cNvSpPr txBox="1">
              <a:spLocks noChangeArrowheads="1"/>
            </p:cNvSpPr>
            <p:nvPr/>
          </p:nvSpPr>
          <p:spPr bwMode="auto">
            <a:xfrm>
              <a:off x="2911752" y="4769816"/>
              <a:ext cx="823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memory</a:t>
              </a:r>
            </a:p>
          </p:txBody>
        </p:sp>
        <p:sp>
          <p:nvSpPr>
            <p:cNvPr id="402" name="Freeform 171">
              <a:extLst>
                <a:ext uri="{FF2B5EF4-FFF2-40B4-BE49-F238E27FC236}">
                  <a16:creationId xmlns:a16="http://schemas.microsoft.com/office/drawing/2014/main" id="{7EB6C5B2-8711-C447-BA49-C9D20140FF62}"/>
                </a:ext>
              </a:extLst>
            </p:cNvPr>
            <p:cNvSpPr>
              <a:spLocks/>
            </p:cNvSpPr>
            <p:nvPr/>
          </p:nvSpPr>
          <p:spPr bwMode="auto">
            <a:xfrm>
              <a:off x="1968777" y="4577729"/>
              <a:ext cx="2798763" cy="412750"/>
            </a:xfrm>
            <a:custGeom>
              <a:avLst/>
              <a:gdLst>
                <a:gd name="T0" fmla="*/ 0 w 1763"/>
                <a:gd name="T1" fmla="*/ 0 h 260"/>
                <a:gd name="T2" fmla="*/ 2147483647 w 1763"/>
                <a:gd name="T3" fmla="*/ 0 h 260"/>
                <a:gd name="T4" fmla="*/ 2147483647 w 1763"/>
                <a:gd name="T5" fmla="*/ 2147483647 h 260"/>
                <a:gd name="T6" fmla="*/ 2147483647 w 1763"/>
                <a:gd name="T7" fmla="*/ 2147483647 h 260"/>
                <a:gd name="T8" fmla="*/ 0 60000 65536"/>
                <a:gd name="T9" fmla="*/ 0 60000 65536"/>
                <a:gd name="T10" fmla="*/ 0 60000 65536"/>
                <a:gd name="T11" fmla="*/ 0 60000 65536"/>
                <a:gd name="T12" fmla="*/ 0 w 1763"/>
                <a:gd name="T13" fmla="*/ 0 h 260"/>
                <a:gd name="T14" fmla="*/ 1763 w 1763"/>
                <a:gd name="T15" fmla="*/ 260 h 260"/>
              </a:gdLst>
              <a:ahLst/>
              <a:cxnLst>
                <a:cxn ang="T8">
                  <a:pos x="T0" y="T1"/>
                </a:cxn>
                <a:cxn ang="T9">
                  <a:pos x="T2" y="T3"/>
                </a:cxn>
                <a:cxn ang="T10">
                  <a:pos x="T4" y="T5"/>
                </a:cxn>
                <a:cxn ang="T11">
                  <a:pos x="T6" y="T7"/>
                </a:cxn>
              </a:cxnLst>
              <a:rect l="T12" t="T13" r="T14" b="T15"/>
              <a:pathLst>
                <a:path w="1763" h="260">
                  <a:moveTo>
                    <a:pt x="0" y="0"/>
                  </a:moveTo>
                  <a:lnTo>
                    <a:pt x="689" y="0"/>
                  </a:lnTo>
                  <a:lnTo>
                    <a:pt x="1054" y="260"/>
                  </a:lnTo>
                  <a:lnTo>
                    <a:pt x="1763" y="260"/>
                  </a:lnTo>
                </a:path>
              </a:pathLst>
            </a:custGeom>
            <a:noFill/>
            <a:ln w="38100" cap="flat" cmpd="sng">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3" name="Freeform 172">
            <a:extLst>
              <a:ext uri="{FF2B5EF4-FFF2-40B4-BE49-F238E27FC236}">
                <a16:creationId xmlns:a16="http://schemas.microsoft.com/office/drawing/2014/main" id="{FCB8CAB7-7CE5-7648-B2F4-FF9B29F4C17A}"/>
              </a:ext>
            </a:extLst>
          </p:cNvPr>
          <p:cNvSpPr>
            <a:spLocks/>
          </p:cNvSpPr>
          <p:nvPr/>
        </p:nvSpPr>
        <p:spPr bwMode="auto">
          <a:xfrm>
            <a:off x="5019952" y="4547566"/>
            <a:ext cx="2006600" cy="400050"/>
          </a:xfrm>
          <a:custGeom>
            <a:avLst/>
            <a:gdLst>
              <a:gd name="T0" fmla="*/ 0 w 1264"/>
              <a:gd name="T1" fmla="*/ 2147483647 h 252"/>
              <a:gd name="T2" fmla="*/ 2147483647 w 1264"/>
              <a:gd name="T3" fmla="*/ 0 h 252"/>
              <a:gd name="T4" fmla="*/ 2147483647 w 1264"/>
              <a:gd name="T5" fmla="*/ 2147483647 h 252"/>
              <a:gd name="T6" fmla="*/ 2147483647 w 1264"/>
              <a:gd name="T7" fmla="*/ 2147483647 h 252"/>
              <a:gd name="T8" fmla="*/ 0 60000 65536"/>
              <a:gd name="T9" fmla="*/ 0 60000 65536"/>
              <a:gd name="T10" fmla="*/ 0 60000 65536"/>
              <a:gd name="T11" fmla="*/ 0 60000 65536"/>
              <a:gd name="T12" fmla="*/ 0 w 1264"/>
              <a:gd name="T13" fmla="*/ 0 h 252"/>
              <a:gd name="T14" fmla="*/ 1264 w 1264"/>
              <a:gd name="T15" fmla="*/ 252 h 252"/>
            </a:gdLst>
            <a:ahLst/>
            <a:cxnLst>
              <a:cxn ang="T8">
                <a:pos x="T0" y="T1"/>
              </a:cxn>
              <a:cxn ang="T9">
                <a:pos x="T2" y="T3"/>
              </a:cxn>
              <a:cxn ang="T10">
                <a:pos x="T4" y="T5"/>
              </a:cxn>
              <a:cxn ang="T11">
                <a:pos x="T6" y="T7"/>
              </a:cxn>
            </a:cxnLst>
            <a:rect l="T12" t="T13" r="T14" b="T15"/>
            <a:pathLst>
              <a:path w="1264" h="252">
                <a:moveTo>
                  <a:pt x="0" y="2"/>
                </a:moveTo>
                <a:lnTo>
                  <a:pt x="622" y="0"/>
                </a:lnTo>
                <a:lnTo>
                  <a:pt x="616" y="246"/>
                </a:lnTo>
                <a:lnTo>
                  <a:pt x="1264" y="252"/>
                </a:lnTo>
              </a:path>
            </a:pathLst>
          </a:custGeom>
          <a:noFill/>
          <a:ln w="38100" cap="flat" cmpd="sng">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05" name="Group 404">
            <a:extLst>
              <a:ext uri="{FF2B5EF4-FFF2-40B4-BE49-F238E27FC236}">
                <a16:creationId xmlns:a16="http://schemas.microsoft.com/office/drawing/2014/main" id="{1E24DDED-AAB8-1742-BEAA-647483FFA1F1}"/>
              </a:ext>
            </a:extLst>
          </p:cNvPr>
          <p:cNvGrpSpPr/>
          <p:nvPr/>
        </p:nvGrpSpPr>
        <p:grpSpPr>
          <a:xfrm>
            <a:off x="7258217" y="4512159"/>
            <a:ext cx="2854919" cy="2066925"/>
            <a:chOff x="6675121" y="4485654"/>
            <a:chExt cx="2854919" cy="2066925"/>
          </a:xfrm>
        </p:grpSpPr>
        <p:grpSp>
          <p:nvGrpSpPr>
            <p:cNvPr id="349" name="Group 118">
              <a:extLst>
                <a:ext uri="{FF2B5EF4-FFF2-40B4-BE49-F238E27FC236}">
                  <a16:creationId xmlns:a16="http://schemas.microsoft.com/office/drawing/2014/main" id="{2404D93A-580B-0343-A0B1-94D96A2957A1}"/>
                </a:ext>
              </a:extLst>
            </p:cNvPr>
            <p:cNvGrpSpPr>
              <a:grpSpLocks/>
            </p:cNvGrpSpPr>
            <p:nvPr/>
          </p:nvGrpSpPr>
          <p:grpSpPr bwMode="auto">
            <a:xfrm>
              <a:off x="7469465" y="4485654"/>
              <a:ext cx="890587" cy="215900"/>
              <a:chOff x="876" y="2800"/>
              <a:chExt cx="642" cy="175"/>
            </a:xfrm>
          </p:grpSpPr>
          <p:sp>
            <p:nvSpPr>
              <p:cNvPr id="350" name="Rectangle 119">
                <a:extLst>
                  <a:ext uri="{FF2B5EF4-FFF2-40B4-BE49-F238E27FC236}">
                    <a16:creationId xmlns:a16="http://schemas.microsoft.com/office/drawing/2014/main" id="{DEAD9689-A93F-3A40-A1F0-D7AE2D9E4800}"/>
                  </a:ext>
                </a:extLst>
              </p:cNvPr>
              <p:cNvSpPr>
                <a:spLocks noChangeArrowheads="1"/>
              </p:cNvSpPr>
              <p:nvPr/>
            </p:nvSpPr>
            <p:spPr bwMode="auto">
              <a:xfrm>
                <a:off x="925" y="2800"/>
                <a:ext cx="485" cy="175"/>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1" name="Rectangle 120">
                <a:extLst>
                  <a:ext uri="{FF2B5EF4-FFF2-40B4-BE49-F238E27FC236}">
                    <a16:creationId xmlns:a16="http://schemas.microsoft.com/office/drawing/2014/main" id="{B3FFEF5C-2CF8-3F48-AA70-FCA4463DD740}"/>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2" name="Rectangle 121">
                <a:extLst>
                  <a:ext uri="{FF2B5EF4-FFF2-40B4-BE49-F238E27FC236}">
                    <a16:creationId xmlns:a16="http://schemas.microsoft.com/office/drawing/2014/main" id="{6DA8F41A-C8D0-E84A-BE1E-E5D24606E515}"/>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3" name="Rectangle 122">
                <a:extLst>
                  <a:ext uri="{FF2B5EF4-FFF2-40B4-BE49-F238E27FC236}">
                    <a16:creationId xmlns:a16="http://schemas.microsoft.com/office/drawing/2014/main" id="{71D1CE81-6E07-EF41-B20A-E71DD542761A}"/>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4" name="Line 123">
                <a:extLst>
                  <a:ext uri="{FF2B5EF4-FFF2-40B4-BE49-F238E27FC236}">
                    <a16:creationId xmlns:a16="http://schemas.microsoft.com/office/drawing/2014/main" id="{FDFD10E9-723C-CD4E-9B1E-C974437C04F3}"/>
                  </a:ext>
                </a:extLst>
              </p:cNvPr>
              <p:cNvSpPr>
                <a:spLocks noChangeShapeType="1"/>
              </p:cNvSpPr>
              <p:nvPr/>
            </p:nvSpPr>
            <p:spPr bwMode="auto">
              <a:xfrm flipV="1">
                <a:off x="876" y="2882"/>
                <a:ext cx="642"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55" name="Group 124">
              <a:extLst>
                <a:ext uri="{FF2B5EF4-FFF2-40B4-BE49-F238E27FC236}">
                  <a16:creationId xmlns:a16="http://schemas.microsoft.com/office/drawing/2014/main" id="{531A9996-A8C0-EB41-BF87-89DBD438FC81}"/>
                </a:ext>
              </a:extLst>
            </p:cNvPr>
            <p:cNvGrpSpPr>
              <a:grpSpLocks/>
            </p:cNvGrpSpPr>
            <p:nvPr/>
          </p:nvGrpSpPr>
          <p:grpSpPr bwMode="auto">
            <a:xfrm>
              <a:off x="7445652" y="4880941"/>
              <a:ext cx="890588" cy="215900"/>
              <a:chOff x="876" y="2800"/>
              <a:chExt cx="642" cy="175"/>
            </a:xfrm>
          </p:grpSpPr>
          <p:sp>
            <p:nvSpPr>
              <p:cNvPr id="356" name="Rectangle 125">
                <a:extLst>
                  <a:ext uri="{FF2B5EF4-FFF2-40B4-BE49-F238E27FC236}">
                    <a16:creationId xmlns:a16="http://schemas.microsoft.com/office/drawing/2014/main" id="{2467BB19-E02A-7B43-9CA4-9F0EB6D87A59}"/>
                  </a:ext>
                </a:extLst>
              </p:cNvPr>
              <p:cNvSpPr>
                <a:spLocks noChangeArrowheads="1"/>
              </p:cNvSpPr>
              <p:nvPr/>
            </p:nvSpPr>
            <p:spPr bwMode="auto">
              <a:xfrm>
                <a:off x="925" y="2800"/>
                <a:ext cx="485" cy="175"/>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7" name="Rectangle 126">
                <a:extLst>
                  <a:ext uri="{FF2B5EF4-FFF2-40B4-BE49-F238E27FC236}">
                    <a16:creationId xmlns:a16="http://schemas.microsoft.com/office/drawing/2014/main" id="{962D332A-F4A3-2648-892A-BD845A64A717}"/>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8" name="Rectangle 127">
                <a:extLst>
                  <a:ext uri="{FF2B5EF4-FFF2-40B4-BE49-F238E27FC236}">
                    <a16:creationId xmlns:a16="http://schemas.microsoft.com/office/drawing/2014/main" id="{72283283-9F77-C548-B1DC-7BED275E1B85}"/>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9" name="Rectangle 128">
                <a:extLst>
                  <a:ext uri="{FF2B5EF4-FFF2-40B4-BE49-F238E27FC236}">
                    <a16:creationId xmlns:a16="http://schemas.microsoft.com/office/drawing/2014/main" id="{97305BF1-8C59-FD41-8C7C-DBF2671DCB74}"/>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0" name="Line 129">
                <a:extLst>
                  <a:ext uri="{FF2B5EF4-FFF2-40B4-BE49-F238E27FC236}">
                    <a16:creationId xmlns:a16="http://schemas.microsoft.com/office/drawing/2014/main" id="{EDA7687B-3958-E947-B115-E7E60D7772D1}"/>
                  </a:ext>
                </a:extLst>
              </p:cNvPr>
              <p:cNvSpPr>
                <a:spLocks noChangeShapeType="1"/>
              </p:cNvSpPr>
              <p:nvPr/>
            </p:nvSpPr>
            <p:spPr bwMode="auto">
              <a:xfrm flipV="1">
                <a:off x="876" y="2882"/>
                <a:ext cx="642"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61" name="Group 130">
              <a:extLst>
                <a:ext uri="{FF2B5EF4-FFF2-40B4-BE49-F238E27FC236}">
                  <a16:creationId xmlns:a16="http://schemas.microsoft.com/office/drawing/2014/main" id="{1D80AFC0-343E-BE4A-A3A1-7940B6D336B9}"/>
                </a:ext>
              </a:extLst>
            </p:cNvPr>
            <p:cNvGrpSpPr>
              <a:grpSpLocks/>
            </p:cNvGrpSpPr>
            <p:nvPr/>
          </p:nvGrpSpPr>
          <p:grpSpPr bwMode="auto">
            <a:xfrm>
              <a:off x="7440890" y="5307979"/>
              <a:ext cx="890587" cy="215900"/>
              <a:chOff x="876" y="2800"/>
              <a:chExt cx="642" cy="175"/>
            </a:xfrm>
          </p:grpSpPr>
          <p:sp>
            <p:nvSpPr>
              <p:cNvPr id="362" name="Rectangle 131">
                <a:extLst>
                  <a:ext uri="{FF2B5EF4-FFF2-40B4-BE49-F238E27FC236}">
                    <a16:creationId xmlns:a16="http://schemas.microsoft.com/office/drawing/2014/main" id="{41CC58A8-B68E-884F-BD23-08890CD10FD1}"/>
                  </a:ext>
                </a:extLst>
              </p:cNvPr>
              <p:cNvSpPr>
                <a:spLocks noChangeArrowheads="1"/>
              </p:cNvSpPr>
              <p:nvPr/>
            </p:nvSpPr>
            <p:spPr bwMode="auto">
              <a:xfrm>
                <a:off x="925" y="2800"/>
                <a:ext cx="485" cy="175"/>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3" name="Rectangle 132">
                <a:extLst>
                  <a:ext uri="{FF2B5EF4-FFF2-40B4-BE49-F238E27FC236}">
                    <a16:creationId xmlns:a16="http://schemas.microsoft.com/office/drawing/2014/main" id="{328A28BC-2B66-004E-8A4C-0C3533209AF7}"/>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4" name="Rectangle 133">
                <a:extLst>
                  <a:ext uri="{FF2B5EF4-FFF2-40B4-BE49-F238E27FC236}">
                    <a16:creationId xmlns:a16="http://schemas.microsoft.com/office/drawing/2014/main" id="{D3427F60-4900-B545-B8F2-23A9D4F79890}"/>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5" name="Rectangle 134">
                <a:extLst>
                  <a:ext uri="{FF2B5EF4-FFF2-40B4-BE49-F238E27FC236}">
                    <a16:creationId xmlns:a16="http://schemas.microsoft.com/office/drawing/2014/main" id="{808AFD0A-2342-6644-842D-FE9FD6D74F4A}"/>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6" name="Line 135">
                <a:extLst>
                  <a:ext uri="{FF2B5EF4-FFF2-40B4-BE49-F238E27FC236}">
                    <a16:creationId xmlns:a16="http://schemas.microsoft.com/office/drawing/2014/main" id="{AA67B89E-6553-F34F-9540-BB2888CF4588}"/>
                  </a:ext>
                </a:extLst>
              </p:cNvPr>
              <p:cNvSpPr>
                <a:spLocks noChangeShapeType="1"/>
              </p:cNvSpPr>
              <p:nvPr/>
            </p:nvSpPr>
            <p:spPr bwMode="auto">
              <a:xfrm flipV="1">
                <a:off x="876" y="2882"/>
                <a:ext cx="642"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67" name="Group 154">
              <a:extLst>
                <a:ext uri="{FF2B5EF4-FFF2-40B4-BE49-F238E27FC236}">
                  <a16:creationId xmlns:a16="http://schemas.microsoft.com/office/drawing/2014/main" id="{FCB38C9C-3886-1647-B1BB-77C45B97E5F0}"/>
                </a:ext>
              </a:extLst>
            </p:cNvPr>
            <p:cNvGrpSpPr>
              <a:grpSpLocks/>
            </p:cNvGrpSpPr>
            <p:nvPr/>
          </p:nvGrpSpPr>
          <p:grpSpPr bwMode="auto">
            <a:xfrm rot="5400000">
              <a:off x="8564840" y="5504829"/>
              <a:ext cx="895350" cy="1035050"/>
              <a:chOff x="2954" y="2776"/>
              <a:chExt cx="564" cy="652"/>
            </a:xfrm>
          </p:grpSpPr>
          <p:grpSp>
            <p:nvGrpSpPr>
              <p:cNvPr id="368" name="Group 136">
                <a:extLst>
                  <a:ext uri="{FF2B5EF4-FFF2-40B4-BE49-F238E27FC236}">
                    <a16:creationId xmlns:a16="http://schemas.microsoft.com/office/drawing/2014/main" id="{EC3B7F3C-2CB6-0642-A702-4D975C6E9658}"/>
                  </a:ext>
                </a:extLst>
              </p:cNvPr>
              <p:cNvGrpSpPr>
                <a:grpSpLocks/>
              </p:cNvGrpSpPr>
              <p:nvPr/>
            </p:nvGrpSpPr>
            <p:grpSpPr bwMode="auto">
              <a:xfrm>
                <a:off x="2954" y="2776"/>
                <a:ext cx="561" cy="136"/>
                <a:chOff x="455" y="3463"/>
                <a:chExt cx="561" cy="136"/>
              </a:xfrm>
            </p:grpSpPr>
            <p:sp>
              <p:nvSpPr>
                <p:cNvPr id="381" name="Rectangle 137">
                  <a:extLst>
                    <a:ext uri="{FF2B5EF4-FFF2-40B4-BE49-F238E27FC236}">
                      <a16:creationId xmlns:a16="http://schemas.microsoft.com/office/drawing/2014/main" id="{333322CF-B6EA-B147-806E-4AA261E4300B}"/>
                    </a:ext>
                  </a:extLst>
                </p:cNvPr>
                <p:cNvSpPr>
                  <a:spLocks noChangeArrowheads="1"/>
                </p:cNvSpPr>
                <p:nvPr/>
              </p:nvSpPr>
              <p:spPr bwMode="auto">
                <a:xfrm>
                  <a:off x="496" y="3465"/>
                  <a:ext cx="424" cy="136"/>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2" name="Rectangle 138">
                  <a:extLst>
                    <a:ext uri="{FF2B5EF4-FFF2-40B4-BE49-F238E27FC236}">
                      <a16:creationId xmlns:a16="http://schemas.microsoft.com/office/drawing/2014/main" id="{884DB2A1-6022-954E-B68C-90C304DB2F88}"/>
                    </a:ext>
                  </a:extLst>
                </p:cNvPr>
                <p:cNvSpPr>
                  <a:spLocks noChangeArrowheads="1"/>
                </p:cNvSpPr>
                <p:nvPr/>
              </p:nvSpPr>
              <p:spPr bwMode="auto">
                <a:xfrm>
                  <a:off x="769" y="3504"/>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3" name="Rectangle 139">
                  <a:extLst>
                    <a:ext uri="{FF2B5EF4-FFF2-40B4-BE49-F238E27FC236}">
                      <a16:creationId xmlns:a16="http://schemas.microsoft.com/office/drawing/2014/main" id="{39F0096A-6580-4B46-9B00-336282120F4C}"/>
                    </a:ext>
                  </a:extLst>
                </p:cNvPr>
                <p:cNvSpPr>
                  <a:spLocks noChangeArrowheads="1"/>
                </p:cNvSpPr>
                <p:nvPr/>
              </p:nvSpPr>
              <p:spPr bwMode="auto">
                <a:xfrm>
                  <a:off x="642" y="3479"/>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4" name="Rectangle 140">
                  <a:extLst>
                    <a:ext uri="{FF2B5EF4-FFF2-40B4-BE49-F238E27FC236}">
                      <a16:creationId xmlns:a16="http://schemas.microsoft.com/office/drawing/2014/main" id="{A02D0A4D-FA88-0445-B282-F1BA4FAC99CA}"/>
                    </a:ext>
                  </a:extLst>
                </p:cNvPr>
                <p:cNvSpPr>
                  <a:spLocks noChangeArrowheads="1"/>
                </p:cNvSpPr>
                <p:nvPr/>
              </p:nvSpPr>
              <p:spPr bwMode="auto">
                <a:xfrm>
                  <a:off x="515" y="3484"/>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5" name="Line 141">
                  <a:extLst>
                    <a:ext uri="{FF2B5EF4-FFF2-40B4-BE49-F238E27FC236}">
                      <a16:creationId xmlns:a16="http://schemas.microsoft.com/office/drawing/2014/main" id="{89AD7EED-2D5A-5F4B-82F9-B59964C7DA25}"/>
                    </a:ext>
                  </a:extLst>
                </p:cNvPr>
                <p:cNvSpPr>
                  <a:spLocks noChangeShapeType="1"/>
                </p:cNvSpPr>
                <p:nvPr/>
              </p:nvSpPr>
              <p:spPr bwMode="auto">
                <a:xfrm flipV="1">
                  <a:off x="453" y="3529"/>
                  <a:ext cx="561" cy="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69" name="Group 142">
                <a:extLst>
                  <a:ext uri="{FF2B5EF4-FFF2-40B4-BE49-F238E27FC236}">
                    <a16:creationId xmlns:a16="http://schemas.microsoft.com/office/drawing/2014/main" id="{971C6EFA-672B-694C-8BB8-27DE8BB10C8E}"/>
                  </a:ext>
                </a:extLst>
              </p:cNvPr>
              <p:cNvGrpSpPr>
                <a:grpSpLocks/>
              </p:cNvGrpSpPr>
              <p:nvPr/>
            </p:nvGrpSpPr>
            <p:grpSpPr bwMode="auto">
              <a:xfrm>
                <a:off x="2957" y="3023"/>
                <a:ext cx="561" cy="136"/>
                <a:chOff x="455" y="3463"/>
                <a:chExt cx="561" cy="136"/>
              </a:xfrm>
            </p:grpSpPr>
            <p:sp>
              <p:nvSpPr>
                <p:cNvPr id="376" name="Rectangle 143">
                  <a:extLst>
                    <a:ext uri="{FF2B5EF4-FFF2-40B4-BE49-F238E27FC236}">
                      <a16:creationId xmlns:a16="http://schemas.microsoft.com/office/drawing/2014/main" id="{E55A46DF-72A8-7647-876D-A80F15CE885A}"/>
                    </a:ext>
                  </a:extLst>
                </p:cNvPr>
                <p:cNvSpPr>
                  <a:spLocks noChangeArrowheads="1"/>
                </p:cNvSpPr>
                <p:nvPr/>
              </p:nvSpPr>
              <p:spPr bwMode="auto">
                <a:xfrm>
                  <a:off x="496" y="3465"/>
                  <a:ext cx="424" cy="136"/>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7" name="Rectangle 144">
                  <a:extLst>
                    <a:ext uri="{FF2B5EF4-FFF2-40B4-BE49-F238E27FC236}">
                      <a16:creationId xmlns:a16="http://schemas.microsoft.com/office/drawing/2014/main" id="{D24335F7-9D53-044A-AB88-2B9DF89C150F}"/>
                    </a:ext>
                  </a:extLst>
                </p:cNvPr>
                <p:cNvSpPr>
                  <a:spLocks noChangeArrowheads="1"/>
                </p:cNvSpPr>
                <p:nvPr/>
              </p:nvSpPr>
              <p:spPr bwMode="auto">
                <a:xfrm>
                  <a:off x="769" y="3504"/>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8" name="Rectangle 145">
                  <a:extLst>
                    <a:ext uri="{FF2B5EF4-FFF2-40B4-BE49-F238E27FC236}">
                      <a16:creationId xmlns:a16="http://schemas.microsoft.com/office/drawing/2014/main" id="{6AEA3435-AA43-9F49-9087-3A3338DAFA3C}"/>
                    </a:ext>
                  </a:extLst>
                </p:cNvPr>
                <p:cNvSpPr>
                  <a:spLocks noChangeArrowheads="1"/>
                </p:cNvSpPr>
                <p:nvPr/>
              </p:nvSpPr>
              <p:spPr bwMode="auto">
                <a:xfrm>
                  <a:off x="642" y="3479"/>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9" name="Rectangle 146">
                  <a:extLst>
                    <a:ext uri="{FF2B5EF4-FFF2-40B4-BE49-F238E27FC236}">
                      <a16:creationId xmlns:a16="http://schemas.microsoft.com/office/drawing/2014/main" id="{177A053B-0BAE-0640-AB44-0E043F06D9F4}"/>
                    </a:ext>
                  </a:extLst>
                </p:cNvPr>
                <p:cNvSpPr>
                  <a:spLocks noChangeArrowheads="1"/>
                </p:cNvSpPr>
                <p:nvPr/>
              </p:nvSpPr>
              <p:spPr bwMode="auto">
                <a:xfrm>
                  <a:off x="515" y="3484"/>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0" name="Line 147">
                  <a:extLst>
                    <a:ext uri="{FF2B5EF4-FFF2-40B4-BE49-F238E27FC236}">
                      <a16:creationId xmlns:a16="http://schemas.microsoft.com/office/drawing/2014/main" id="{8AEFB38B-7DDC-9F44-A516-7DAA76A7E043}"/>
                    </a:ext>
                  </a:extLst>
                </p:cNvPr>
                <p:cNvSpPr>
                  <a:spLocks noChangeShapeType="1"/>
                </p:cNvSpPr>
                <p:nvPr/>
              </p:nvSpPr>
              <p:spPr bwMode="auto">
                <a:xfrm flipV="1">
                  <a:off x="453" y="3529"/>
                  <a:ext cx="561" cy="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70" name="Group 148">
                <a:extLst>
                  <a:ext uri="{FF2B5EF4-FFF2-40B4-BE49-F238E27FC236}">
                    <a16:creationId xmlns:a16="http://schemas.microsoft.com/office/drawing/2014/main" id="{FD714310-89A4-394D-B783-5EC2CA17AEC5}"/>
                  </a:ext>
                </a:extLst>
              </p:cNvPr>
              <p:cNvGrpSpPr>
                <a:grpSpLocks/>
              </p:cNvGrpSpPr>
              <p:nvPr/>
            </p:nvGrpSpPr>
            <p:grpSpPr bwMode="auto">
              <a:xfrm>
                <a:off x="2954" y="3292"/>
                <a:ext cx="561" cy="136"/>
                <a:chOff x="455" y="3463"/>
                <a:chExt cx="561" cy="136"/>
              </a:xfrm>
            </p:grpSpPr>
            <p:sp>
              <p:nvSpPr>
                <p:cNvPr id="371" name="Rectangle 149">
                  <a:extLst>
                    <a:ext uri="{FF2B5EF4-FFF2-40B4-BE49-F238E27FC236}">
                      <a16:creationId xmlns:a16="http://schemas.microsoft.com/office/drawing/2014/main" id="{ADDE511B-C129-9D4B-A35E-5B67168684B2}"/>
                    </a:ext>
                  </a:extLst>
                </p:cNvPr>
                <p:cNvSpPr>
                  <a:spLocks noChangeArrowheads="1"/>
                </p:cNvSpPr>
                <p:nvPr/>
              </p:nvSpPr>
              <p:spPr bwMode="auto">
                <a:xfrm>
                  <a:off x="496" y="3465"/>
                  <a:ext cx="424" cy="136"/>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2" name="Rectangle 150">
                  <a:extLst>
                    <a:ext uri="{FF2B5EF4-FFF2-40B4-BE49-F238E27FC236}">
                      <a16:creationId xmlns:a16="http://schemas.microsoft.com/office/drawing/2014/main" id="{1926829B-5C2B-7B46-AAD2-DCC04D10C248}"/>
                    </a:ext>
                  </a:extLst>
                </p:cNvPr>
                <p:cNvSpPr>
                  <a:spLocks noChangeArrowheads="1"/>
                </p:cNvSpPr>
                <p:nvPr/>
              </p:nvSpPr>
              <p:spPr bwMode="auto">
                <a:xfrm>
                  <a:off x="769" y="3504"/>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3" name="Rectangle 151">
                  <a:extLst>
                    <a:ext uri="{FF2B5EF4-FFF2-40B4-BE49-F238E27FC236}">
                      <a16:creationId xmlns:a16="http://schemas.microsoft.com/office/drawing/2014/main" id="{5166BAC0-36EC-054B-AEAE-4083E2973B9D}"/>
                    </a:ext>
                  </a:extLst>
                </p:cNvPr>
                <p:cNvSpPr>
                  <a:spLocks noChangeArrowheads="1"/>
                </p:cNvSpPr>
                <p:nvPr/>
              </p:nvSpPr>
              <p:spPr bwMode="auto">
                <a:xfrm>
                  <a:off x="642" y="3479"/>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4" name="Rectangle 152">
                  <a:extLst>
                    <a:ext uri="{FF2B5EF4-FFF2-40B4-BE49-F238E27FC236}">
                      <a16:creationId xmlns:a16="http://schemas.microsoft.com/office/drawing/2014/main" id="{B8D687ED-21A3-5844-8144-FC4568CCB84C}"/>
                    </a:ext>
                  </a:extLst>
                </p:cNvPr>
                <p:cNvSpPr>
                  <a:spLocks noChangeArrowheads="1"/>
                </p:cNvSpPr>
                <p:nvPr/>
              </p:nvSpPr>
              <p:spPr bwMode="auto">
                <a:xfrm>
                  <a:off x="515" y="3484"/>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5" name="Line 153">
                  <a:extLst>
                    <a:ext uri="{FF2B5EF4-FFF2-40B4-BE49-F238E27FC236}">
                      <a16:creationId xmlns:a16="http://schemas.microsoft.com/office/drawing/2014/main" id="{B0B99B84-F7F0-474D-9C17-F45572185CA1}"/>
                    </a:ext>
                  </a:extLst>
                </p:cNvPr>
                <p:cNvSpPr>
                  <a:spLocks noChangeShapeType="1"/>
                </p:cNvSpPr>
                <p:nvPr/>
              </p:nvSpPr>
              <p:spPr bwMode="auto">
                <a:xfrm flipV="1">
                  <a:off x="453" y="3529"/>
                  <a:ext cx="561" cy="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sp>
          <p:nvSpPr>
            <p:cNvPr id="386" name="Line 155">
              <a:extLst>
                <a:ext uri="{FF2B5EF4-FFF2-40B4-BE49-F238E27FC236}">
                  <a16:creationId xmlns:a16="http://schemas.microsoft.com/office/drawing/2014/main" id="{03C8D9EA-BBBC-B346-8BF2-359A0A507706}"/>
                </a:ext>
              </a:extLst>
            </p:cNvPr>
            <p:cNvSpPr>
              <a:spLocks noChangeShapeType="1"/>
            </p:cNvSpPr>
            <p:nvPr/>
          </p:nvSpPr>
          <p:spPr bwMode="auto">
            <a:xfrm>
              <a:off x="8360052" y="4592016"/>
              <a:ext cx="1063625" cy="0"/>
            </a:xfrm>
            <a:prstGeom prst="line">
              <a:avLst/>
            </a:prstGeom>
            <a:noFill/>
            <a:ln w="28575">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7" name="Line 156">
              <a:extLst>
                <a:ext uri="{FF2B5EF4-FFF2-40B4-BE49-F238E27FC236}">
                  <a16:creationId xmlns:a16="http://schemas.microsoft.com/office/drawing/2014/main" id="{A11B99D5-398C-2B4F-8426-2A7897D2674E}"/>
                </a:ext>
              </a:extLst>
            </p:cNvPr>
            <p:cNvSpPr>
              <a:spLocks noChangeShapeType="1"/>
            </p:cNvSpPr>
            <p:nvPr/>
          </p:nvSpPr>
          <p:spPr bwMode="auto">
            <a:xfrm flipV="1">
              <a:off x="8321952" y="4979366"/>
              <a:ext cx="1111250" cy="3175"/>
            </a:xfrm>
            <a:prstGeom prst="line">
              <a:avLst/>
            </a:prstGeom>
            <a:noFill/>
            <a:ln w="28575">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8" name="Line 157">
              <a:extLst>
                <a:ext uri="{FF2B5EF4-FFF2-40B4-BE49-F238E27FC236}">
                  <a16:creationId xmlns:a16="http://schemas.microsoft.com/office/drawing/2014/main" id="{E19B9C74-C0F9-9C48-96BC-5083BFA42607}"/>
                </a:ext>
              </a:extLst>
            </p:cNvPr>
            <p:cNvSpPr>
              <a:spLocks noChangeShapeType="1"/>
            </p:cNvSpPr>
            <p:nvPr/>
          </p:nvSpPr>
          <p:spPr bwMode="auto">
            <a:xfrm>
              <a:off x="8321952" y="5411166"/>
              <a:ext cx="1101725" cy="0"/>
            </a:xfrm>
            <a:prstGeom prst="line">
              <a:avLst/>
            </a:prstGeom>
            <a:noFill/>
            <a:ln w="28575">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9" name="Line 158">
              <a:extLst>
                <a:ext uri="{FF2B5EF4-FFF2-40B4-BE49-F238E27FC236}">
                  <a16:creationId xmlns:a16="http://schemas.microsoft.com/office/drawing/2014/main" id="{972BC1ED-3C65-0D48-80B7-F3828BC10B96}"/>
                </a:ext>
              </a:extLst>
            </p:cNvPr>
            <p:cNvSpPr>
              <a:spLocks noChangeShapeType="1"/>
            </p:cNvSpPr>
            <p:nvPr/>
          </p:nvSpPr>
          <p:spPr bwMode="auto">
            <a:xfrm flipV="1">
              <a:off x="8604527" y="4592016"/>
              <a:ext cx="0" cy="977900"/>
            </a:xfrm>
            <a:prstGeom prst="line">
              <a:avLst/>
            </a:prstGeom>
            <a:noFill/>
            <a:ln w="28575">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0" name="Line 159">
              <a:extLst>
                <a:ext uri="{FF2B5EF4-FFF2-40B4-BE49-F238E27FC236}">
                  <a16:creationId xmlns:a16="http://schemas.microsoft.com/office/drawing/2014/main" id="{C423A751-C773-8948-92DB-5C00303B0053}"/>
                </a:ext>
              </a:extLst>
            </p:cNvPr>
            <p:cNvSpPr>
              <a:spLocks noChangeShapeType="1"/>
            </p:cNvSpPr>
            <p:nvPr/>
          </p:nvSpPr>
          <p:spPr bwMode="auto">
            <a:xfrm flipV="1">
              <a:off x="9026802" y="4592016"/>
              <a:ext cx="0" cy="977900"/>
            </a:xfrm>
            <a:prstGeom prst="line">
              <a:avLst/>
            </a:prstGeom>
            <a:noFill/>
            <a:ln w="28575">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1" name="Line 160">
              <a:extLst>
                <a:ext uri="{FF2B5EF4-FFF2-40B4-BE49-F238E27FC236}">
                  <a16:creationId xmlns:a16="http://schemas.microsoft.com/office/drawing/2014/main" id="{2109E4A3-3D73-694A-B332-08F4B9DB2B2E}"/>
                </a:ext>
              </a:extLst>
            </p:cNvPr>
            <p:cNvSpPr>
              <a:spLocks noChangeShapeType="1"/>
            </p:cNvSpPr>
            <p:nvPr/>
          </p:nvSpPr>
          <p:spPr bwMode="auto">
            <a:xfrm flipV="1">
              <a:off x="9423677" y="4582491"/>
              <a:ext cx="0" cy="977900"/>
            </a:xfrm>
            <a:prstGeom prst="line">
              <a:avLst/>
            </a:prstGeom>
            <a:noFill/>
            <a:ln w="28575">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2" name="Oval 161">
              <a:extLst>
                <a:ext uri="{FF2B5EF4-FFF2-40B4-BE49-F238E27FC236}">
                  <a16:creationId xmlns:a16="http://schemas.microsoft.com/office/drawing/2014/main" id="{560F0CCD-566F-2848-BC28-48AB5BC46834}"/>
                </a:ext>
              </a:extLst>
            </p:cNvPr>
            <p:cNvSpPr>
              <a:spLocks noChangeArrowheads="1"/>
            </p:cNvSpPr>
            <p:nvPr/>
          </p:nvSpPr>
          <p:spPr bwMode="auto">
            <a:xfrm>
              <a:off x="8563252" y="4553916"/>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3" name="Oval 162">
              <a:extLst>
                <a:ext uri="{FF2B5EF4-FFF2-40B4-BE49-F238E27FC236}">
                  <a16:creationId xmlns:a16="http://schemas.microsoft.com/office/drawing/2014/main" id="{6B545151-450A-F94D-A4C6-78382BC89362}"/>
                </a:ext>
              </a:extLst>
            </p:cNvPr>
            <p:cNvSpPr>
              <a:spLocks noChangeArrowheads="1"/>
            </p:cNvSpPr>
            <p:nvPr/>
          </p:nvSpPr>
          <p:spPr bwMode="auto">
            <a:xfrm>
              <a:off x="8563252" y="4938091"/>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4" name="Oval 163">
              <a:extLst>
                <a:ext uri="{FF2B5EF4-FFF2-40B4-BE49-F238E27FC236}">
                  <a16:creationId xmlns:a16="http://schemas.microsoft.com/office/drawing/2014/main" id="{EA145C17-3847-3E48-8C50-06E7F086C3EA}"/>
                </a:ext>
              </a:extLst>
            </p:cNvPr>
            <p:cNvSpPr>
              <a:spLocks noChangeArrowheads="1"/>
            </p:cNvSpPr>
            <p:nvPr/>
          </p:nvSpPr>
          <p:spPr bwMode="auto">
            <a:xfrm>
              <a:off x="8556902" y="5363541"/>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5" name="Oval 164">
              <a:extLst>
                <a:ext uri="{FF2B5EF4-FFF2-40B4-BE49-F238E27FC236}">
                  <a16:creationId xmlns:a16="http://schemas.microsoft.com/office/drawing/2014/main" id="{D583174B-E718-A249-BE75-33AB9B1F693F}"/>
                </a:ext>
              </a:extLst>
            </p:cNvPr>
            <p:cNvSpPr>
              <a:spLocks noChangeArrowheads="1"/>
            </p:cNvSpPr>
            <p:nvPr/>
          </p:nvSpPr>
          <p:spPr bwMode="auto">
            <a:xfrm>
              <a:off x="8988702" y="4553916"/>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6" name="Oval 165">
              <a:extLst>
                <a:ext uri="{FF2B5EF4-FFF2-40B4-BE49-F238E27FC236}">
                  <a16:creationId xmlns:a16="http://schemas.microsoft.com/office/drawing/2014/main" id="{FC9B88BE-9FFF-DE40-8BFE-380354604C84}"/>
                </a:ext>
              </a:extLst>
            </p:cNvPr>
            <p:cNvSpPr>
              <a:spLocks noChangeArrowheads="1"/>
            </p:cNvSpPr>
            <p:nvPr/>
          </p:nvSpPr>
          <p:spPr bwMode="auto">
            <a:xfrm>
              <a:off x="8988702" y="4938091"/>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7" name="Oval 166">
              <a:extLst>
                <a:ext uri="{FF2B5EF4-FFF2-40B4-BE49-F238E27FC236}">
                  <a16:creationId xmlns:a16="http://schemas.microsoft.com/office/drawing/2014/main" id="{6F896AF1-2C34-3149-8329-09390CA6B75A}"/>
                </a:ext>
              </a:extLst>
            </p:cNvPr>
            <p:cNvSpPr>
              <a:spLocks noChangeArrowheads="1"/>
            </p:cNvSpPr>
            <p:nvPr/>
          </p:nvSpPr>
          <p:spPr bwMode="auto">
            <a:xfrm>
              <a:off x="8982352" y="5363541"/>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8" name="Oval 167">
              <a:extLst>
                <a:ext uri="{FF2B5EF4-FFF2-40B4-BE49-F238E27FC236}">
                  <a16:creationId xmlns:a16="http://schemas.microsoft.com/office/drawing/2014/main" id="{54294AED-0555-D244-94AB-1E755BFB4E3F}"/>
                </a:ext>
              </a:extLst>
            </p:cNvPr>
            <p:cNvSpPr>
              <a:spLocks noChangeArrowheads="1"/>
            </p:cNvSpPr>
            <p:nvPr/>
          </p:nvSpPr>
          <p:spPr bwMode="auto">
            <a:xfrm>
              <a:off x="9379227" y="4553916"/>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9" name="Oval 168">
              <a:extLst>
                <a:ext uri="{FF2B5EF4-FFF2-40B4-BE49-F238E27FC236}">
                  <a16:creationId xmlns:a16="http://schemas.microsoft.com/office/drawing/2014/main" id="{89BB0930-936E-2C4A-B203-3AF50935C686}"/>
                </a:ext>
              </a:extLst>
            </p:cNvPr>
            <p:cNvSpPr>
              <a:spLocks noChangeArrowheads="1"/>
            </p:cNvSpPr>
            <p:nvPr/>
          </p:nvSpPr>
          <p:spPr bwMode="auto">
            <a:xfrm>
              <a:off x="9379227" y="4938091"/>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00" name="Oval 169">
              <a:extLst>
                <a:ext uri="{FF2B5EF4-FFF2-40B4-BE49-F238E27FC236}">
                  <a16:creationId xmlns:a16="http://schemas.microsoft.com/office/drawing/2014/main" id="{54A896D0-B039-1C43-B23B-699A69438397}"/>
                </a:ext>
              </a:extLst>
            </p:cNvPr>
            <p:cNvSpPr>
              <a:spLocks noChangeArrowheads="1"/>
            </p:cNvSpPr>
            <p:nvPr/>
          </p:nvSpPr>
          <p:spPr bwMode="auto">
            <a:xfrm>
              <a:off x="9372877" y="5363541"/>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01" name="Text Box 170">
              <a:extLst>
                <a:ext uri="{FF2B5EF4-FFF2-40B4-BE49-F238E27FC236}">
                  <a16:creationId xmlns:a16="http://schemas.microsoft.com/office/drawing/2014/main" id="{D7A7FAC4-A795-2344-B8A6-A06C12033377}"/>
                </a:ext>
              </a:extLst>
            </p:cNvPr>
            <p:cNvSpPr txBox="1">
              <a:spLocks noChangeArrowheads="1"/>
            </p:cNvSpPr>
            <p:nvPr/>
          </p:nvSpPr>
          <p:spPr bwMode="auto">
            <a:xfrm>
              <a:off x="6675121" y="5767934"/>
              <a:ext cx="17491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interconnection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network</a:t>
              </a:r>
            </a:p>
          </p:txBody>
        </p:sp>
        <p:sp>
          <p:nvSpPr>
            <p:cNvPr id="404" name="Freeform 173">
              <a:extLst>
                <a:ext uri="{FF2B5EF4-FFF2-40B4-BE49-F238E27FC236}">
                  <a16:creationId xmlns:a16="http://schemas.microsoft.com/office/drawing/2014/main" id="{7731649A-7A0C-FF4B-AE01-BDFE9F590243}"/>
                </a:ext>
              </a:extLst>
            </p:cNvPr>
            <p:cNvSpPr>
              <a:spLocks/>
            </p:cNvSpPr>
            <p:nvPr/>
          </p:nvSpPr>
          <p:spPr bwMode="auto">
            <a:xfrm>
              <a:off x="7417077" y="4538041"/>
              <a:ext cx="1543050" cy="2014538"/>
            </a:xfrm>
            <a:custGeom>
              <a:avLst/>
              <a:gdLst>
                <a:gd name="T0" fmla="*/ 0 w 972"/>
                <a:gd name="T1" fmla="*/ 2147483647 h 1266"/>
                <a:gd name="T2" fmla="*/ 2147483647 w 972"/>
                <a:gd name="T3" fmla="*/ 0 h 1266"/>
                <a:gd name="T4" fmla="*/ 2147483647 w 972"/>
                <a:gd name="T5" fmla="*/ 2147483647 h 1266"/>
                <a:gd name="T6" fmla="*/ 0 60000 65536"/>
                <a:gd name="T7" fmla="*/ 0 60000 65536"/>
                <a:gd name="T8" fmla="*/ 0 60000 65536"/>
                <a:gd name="T9" fmla="*/ 0 w 972"/>
                <a:gd name="T10" fmla="*/ 0 h 1266"/>
                <a:gd name="T11" fmla="*/ 972 w 972"/>
                <a:gd name="T12" fmla="*/ 1266 h 1266"/>
              </a:gdLst>
              <a:ahLst/>
              <a:cxnLst>
                <a:cxn ang="T6">
                  <a:pos x="T0" y="T1"/>
                </a:cxn>
                <a:cxn ang="T7">
                  <a:pos x="T2" y="T3"/>
                </a:cxn>
                <a:cxn ang="T8">
                  <a:pos x="T4" y="T5"/>
                </a:cxn>
              </a:cxnLst>
              <a:rect l="T9" t="T10" r="T11" b="T12"/>
              <a:pathLst>
                <a:path w="972" h="1266">
                  <a:moveTo>
                    <a:pt x="0" y="3"/>
                  </a:moveTo>
                  <a:lnTo>
                    <a:pt x="969" y="0"/>
                  </a:lnTo>
                  <a:lnTo>
                    <a:pt x="972" y="1266"/>
                  </a:lnTo>
                </a:path>
              </a:pathLst>
            </a:custGeom>
            <a:noFill/>
            <a:ln w="38100" cap="flat" cmpd="sng">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06" name="Content Placeholder 2">
            <a:extLst>
              <a:ext uri="{FF2B5EF4-FFF2-40B4-BE49-F238E27FC236}">
                <a16:creationId xmlns:a16="http://schemas.microsoft.com/office/drawing/2014/main" id="{2B7122AF-D615-5F41-945E-7E1D8CD01EF3}"/>
              </a:ext>
            </a:extLst>
          </p:cNvPr>
          <p:cNvSpPr txBox="1">
            <a:spLocks/>
          </p:cNvSpPr>
          <p:nvPr/>
        </p:nvSpPr>
        <p:spPr>
          <a:xfrm>
            <a:off x="818322" y="3691974"/>
            <a:ext cx="11035748" cy="65473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87338"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three major types of switching fabrics:</a:t>
            </a:r>
          </a:p>
        </p:txBody>
      </p:sp>
      <p:sp>
        <p:nvSpPr>
          <p:cNvPr id="412" name="Content Placeholder 2">
            <a:extLst>
              <a:ext uri="{FF2B5EF4-FFF2-40B4-BE49-F238E27FC236}">
                <a16:creationId xmlns:a16="http://schemas.microsoft.com/office/drawing/2014/main" id="{B6082DFD-51BE-9044-ABA0-EB366AEB63D5}"/>
              </a:ext>
            </a:extLst>
          </p:cNvPr>
          <p:cNvSpPr>
            <a:spLocks noGrp="1"/>
          </p:cNvSpPr>
          <p:nvPr>
            <p:ph idx="1"/>
          </p:nvPr>
        </p:nvSpPr>
        <p:spPr>
          <a:xfrm>
            <a:off x="811696" y="1379472"/>
            <a:ext cx="11035748" cy="634860"/>
          </a:xfrm>
        </p:spPr>
        <p:txBody>
          <a:bodyPr>
            <a:normAutofit/>
          </a:bodyPr>
          <a:lstStyle/>
          <a:p>
            <a:pPr indent="-287338">
              <a:buFont typeface="Wingdings" charset="2"/>
              <a:buChar char="§"/>
              <a:defRPr/>
            </a:pPr>
            <a:r>
              <a:rPr lang="en-US" sz="3200" dirty="0"/>
              <a:t>transfer packet from input link to appropriate output link</a:t>
            </a:r>
          </a:p>
          <a:p>
            <a:pPr indent="-287338">
              <a:buFont typeface="Wingdings" charset="2"/>
              <a:buChar char="§"/>
              <a:defRPr/>
            </a:pPr>
            <a:endParaRPr lang="en-US" dirty="0"/>
          </a:p>
        </p:txBody>
      </p:sp>
      <p:sp>
        <p:nvSpPr>
          <p:cNvPr id="413" name="Content Placeholder 2">
            <a:extLst>
              <a:ext uri="{FF2B5EF4-FFF2-40B4-BE49-F238E27FC236}">
                <a16:creationId xmlns:a16="http://schemas.microsoft.com/office/drawing/2014/main" id="{A6F34ABD-FD08-FA48-8F01-C889297B0D8A}"/>
              </a:ext>
            </a:extLst>
          </p:cNvPr>
          <p:cNvSpPr txBox="1">
            <a:spLocks/>
          </p:cNvSpPr>
          <p:nvPr/>
        </p:nvSpPr>
        <p:spPr>
          <a:xfrm>
            <a:off x="805070" y="1889680"/>
            <a:ext cx="11035748" cy="231788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87338"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srgbClr val="0000A3"/>
                </a:solidFill>
                <a:effectLst/>
                <a:uLnTx/>
                <a:uFillTx/>
                <a:latin typeface="Calibri" panose="020F0502020204030204"/>
                <a:ea typeface="+mn-ea"/>
                <a:cs typeface="+mn-cs"/>
              </a:rPr>
              <a:t>switching rate: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rate at which packets can be transfer from inputs to outputs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often measured as multiple of input/output line rate</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 inputs: switching rate N times line rate desirable</a:t>
            </a:r>
          </a:p>
        </p:txBody>
      </p:sp>
      <p:sp>
        <p:nvSpPr>
          <p:cNvPr id="141" name="Slide Number Placeholder 4">
            <a:extLst>
              <a:ext uri="{FF2B5EF4-FFF2-40B4-BE49-F238E27FC236}">
                <a16:creationId xmlns:a16="http://schemas.microsoft.com/office/drawing/2014/main" id="{82EC96B9-9A8B-1444-8EB6-680BED473ABA}"/>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24</a:t>
            </a:fld>
            <a:endParaRPr lang="en-US" dirty="0"/>
          </a:p>
        </p:txBody>
      </p:sp>
    </p:spTree>
    <p:extLst>
      <p:ext uri="{BB962C8B-B14F-4D97-AF65-F5344CB8AC3E}">
        <p14:creationId xmlns:p14="http://schemas.microsoft.com/office/powerpoint/2010/main" val="2069123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1B1128-B8E1-7C40-B73B-BD6D4E1809E9}"/>
              </a:ext>
            </a:extLst>
          </p:cNvPr>
          <p:cNvSpPr>
            <a:spLocks noGrp="1"/>
          </p:cNvSpPr>
          <p:nvPr>
            <p:ph idx="1"/>
          </p:nvPr>
        </p:nvSpPr>
        <p:spPr>
          <a:xfrm>
            <a:off x="811695" y="1472236"/>
            <a:ext cx="11287539" cy="2768460"/>
          </a:xfrm>
        </p:spPr>
        <p:txBody>
          <a:bodyPr>
            <a:normAutofit/>
          </a:bodyPr>
          <a:lstStyle/>
          <a:p>
            <a:pPr marL="234950" indent="-234950">
              <a:buNone/>
            </a:pPr>
            <a:r>
              <a:rPr lang="en-US" altLang="en-US" sz="3200" dirty="0">
                <a:solidFill>
                  <a:srgbClr val="C00000"/>
                </a:solidFill>
                <a:ea typeface="ＭＳ Ｐゴシック" panose="020B0600070205080204" pitchFamily="34" charset="-128"/>
                <a:cs typeface="ＭＳ Ｐゴシック" panose="020B0600070205080204" pitchFamily="34" charset="-128"/>
              </a:rPr>
              <a:t>first generation routers:</a:t>
            </a:r>
          </a:p>
          <a:p>
            <a:pPr marL="404813" indent="-287338"/>
            <a:r>
              <a:rPr lang="en-US" altLang="en-US" dirty="0">
                <a:ea typeface="ＭＳ Ｐゴシック" panose="020B0600070205080204" pitchFamily="34" charset="-128"/>
                <a:cs typeface="ＭＳ Ｐゴシック" panose="020B0600070205080204" pitchFamily="34" charset="-128"/>
              </a:rPr>
              <a:t>traditional computers with switching under direct control of CPU</a:t>
            </a:r>
          </a:p>
          <a:p>
            <a:pPr marL="404813" indent="-287338"/>
            <a:r>
              <a:rPr lang="en-US" altLang="en-US" dirty="0">
                <a:ea typeface="ＭＳ Ｐゴシック" panose="020B0600070205080204" pitchFamily="34" charset="-128"/>
                <a:cs typeface="ＭＳ Ｐゴシック" panose="020B0600070205080204" pitchFamily="34" charset="-128"/>
              </a:rPr>
              <a:t>packet copied to system’</a:t>
            </a:r>
            <a:r>
              <a:rPr lang="en-US" altLang="ja-JP" dirty="0">
                <a:ea typeface="ＭＳ Ｐゴシック" panose="020B0600070205080204" pitchFamily="34" charset="-128"/>
                <a:cs typeface="ＭＳ Ｐゴシック" panose="020B0600070205080204" pitchFamily="34" charset="-128"/>
              </a:rPr>
              <a:t>s memory</a:t>
            </a:r>
          </a:p>
          <a:p>
            <a:pPr marL="404813" indent="-287338"/>
            <a:r>
              <a:rPr lang="en-US" altLang="en-US" dirty="0">
                <a:ea typeface="ＭＳ Ｐゴシック" panose="020B0600070205080204" pitchFamily="34" charset="-128"/>
                <a:cs typeface="ＭＳ Ｐゴシック" panose="020B0600070205080204" pitchFamily="34" charset="-128"/>
              </a:rPr>
              <a:t>speed limited by memory bandwidth (2 bus crossings per datagram)</a:t>
            </a:r>
            <a:endParaRPr lang="en-US" altLang="en-US" sz="2000" dirty="0">
              <a:ea typeface="ＭＳ Ｐゴシック" panose="020B0600070205080204" pitchFamily="34" charset="-128"/>
              <a:cs typeface="ＭＳ Ｐゴシック" panose="020B0600070205080204" pitchFamily="34" charset="-128"/>
            </a:endParaRPr>
          </a:p>
        </p:txBody>
      </p:sp>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p:txBody>
          <a:bodyPr>
            <a:normAutofit/>
          </a:bodyPr>
          <a:lstStyle/>
          <a:p>
            <a:r>
              <a:rPr lang="en-US" altLang="en-US" sz="4800" dirty="0">
                <a:ea typeface="ＭＳ Ｐゴシック" panose="020B0600070205080204" pitchFamily="34" charset="-128"/>
              </a:rPr>
              <a:t>Switching via memory</a:t>
            </a:r>
            <a:endParaRPr lang="en-US" sz="4800" dirty="0"/>
          </a:p>
        </p:txBody>
      </p:sp>
      <p:grpSp>
        <p:nvGrpSpPr>
          <p:cNvPr id="172" name="Group 42">
            <a:extLst>
              <a:ext uri="{FF2B5EF4-FFF2-40B4-BE49-F238E27FC236}">
                <a16:creationId xmlns:a16="http://schemas.microsoft.com/office/drawing/2014/main" id="{F2B5464E-F88B-A642-84D4-5094AFD5B16B}"/>
              </a:ext>
            </a:extLst>
          </p:cNvPr>
          <p:cNvGrpSpPr>
            <a:grpSpLocks/>
          </p:cNvGrpSpPr>
          <p:nvPr/>
        </p:nvGrpSpPr>
        <p:grpSpPr bwMode="auto">
          <a:xfrm>
            <a:off x="2991749" y="4058753"/>
            <a:ext cx="6611937" cy="1787525"/>
            <a:chOff x="983" y="2540"/>
            <a:chExt cx="4165" cy="1126"/>
          </a:xfrm>
        </p:grpSpPr>
        <p:sp>
          <p:nvSpPr>
            <p:cNvPr id="173" name="Rectangle 30">
              <a:extLst>
                <a:ext uri="{FF2B5EF4-FFF2-40B4-BE49-F238E27FC236}">
                  <a16:creationId xmlns:a16="http://schemas.microsoft.com/office/drawing/2014/main" id="{45BBBE01-E2E8-274B-8035-4961E1D9E91A}"/>
                </a:ext>
              </a:extLst>
            </p:cNvPr>
            <p:cNvSpPr>
              <a:spLocks noChangeArrowheads="1"/>
            </p:cNvSpPr>
            <p:nvPr/>
          </p:nvSpPr>
          <p:spPr bwMode="auto">
            <a:xfrm>
              <a:off x="983" y="2542"/>
              <a:ext cx="766" cy="702"/>
            </a:xfrm>
            <a:prstGeom prst="rect">
              <a:avLst/>
            </a:prstGeom>
            <a:solidFill>
              <a:srgbClr val="FFFFFF"/>
            </a:solidFill>
            <a:ln w="28575">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74" name="Text Box 31">
              <a:extLst>
                <a:ext uri="{FF2B5EF4-FFF2-40B4-BE49-F238E27FC236}">
                  <a16:creationId xmlns:a16="http://schemas.microsoft.com/office/drawing/2014/main" id="{FFED6ECD-74D4-9944-B695-F1E1E045E39E}"/>
                </a:ext>
              </a:extLst>
            </p:cNvPr>
            <p:cNvSpPr txBox="1">
              <a:spLocks noChangeArrowheads="1"/>
            </p:cNvSpPr>
            <p:nvPr/>
          </p:nvSpPr>
          <p:spPr bwMode="auto">
            <a:xfrm>
              <a:off x="991" y="2557"/>
              <a:ext cx="708"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input</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port</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(e.g.,</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Ethernet)</a:t>
              </a:r>
            </a:p>
          </p:txBody>
        </p:sp>
        <p:sp>
          <p:nvSpPr>
            <p:cNvPr id="175" name="Text Box 32">
              <a:extLst>
                <a:ext uri="{FF2B5EF4-FFF2-40B4-BE49-F238E27FC236}">
                  <a16:creationId xmlns:a16="http://schemas.microsoft.com/office/drawing/2014/main" id="{20392B0C-5AA1-5D4A-8C31-19BC5047BD55}"/>
                </a:ext>
              </a:extLst>
            </p:cNvPr>
            <p:cNvSpPr txBox="1">
              <a:spLocks noChangeArrowheads="1"/>
            </p:cNvSpPr>
            <p:nvPr/>
          </p:nvSpPr>
          <p:spPr bwMode="auto">
            <a:xfrm>
              <a:off x="2324" y="2773"/>
              <a:ext cx="636"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memory</a:t>
              </a:r>
            </a:p>
          </p:txBody>
        </p:sp>
        <p:sp>
          <p:nvSpPr>
            <p:cNvPr id="176" name="Rectangle 34">
              <a:extLst>
                <a:ext uri="{FF2B5EF4-FFF2-40B4-BE49-F238E27FC236}">
                  <a16:creationId xmlns:a16="http://schemas.microsoft.com/office/drawing/2014/main" id="{EA86606E-2DCD-924C-A723-41E2CA4CDA0D}"/>
                </a:ext>
              </a:extLst>
            </p:cNvPr>
            <p:cNvSpPr>
              <a:spLocks noChangeArrowheads="1"/>
            </p:cNvSpPr>
            <p:nvPr/>
          </p:nvSpPr>
          <p:spPr bwMode="auto">
            <a:xfrm>
              <a:off x="2072" y="2542"/>
              <a:ext cx="1173" cy="6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77" name="Rectangle 35">
              <a:extLst>
                <a:ext uri="{FF2B5EF4-FFF2-40B4-BE49-F238E27FC236}">
                  <a16:creationId xmlns:a16="http://schemas.microsoft.com/office/drawing/2014/main" id="{24885012-DDCB-5048-A51F-1CDF934C29D4}"/>
                </a:ext>
              </a:extLst>
            </p:cNvPr>
            <p:cNvSpPr>
              <a:spLocks noChangeArrowheads="1"/>
            </p:cNvSpPr>
            <p:nvPr/>
          </p:nvSpPr>
          <p:spPr bwMode="auto">
            <a:xfrm>
              <a:off x="3557" y="2540"/>
              <a:ext cx="766" cy="702"/>
            </a:xfrm>
            <a:prstGeom prst="rect">
              <a:avLst/>
            </a:prstGeom>
            <a:solidFill>
              <a:srgbClr val="FFFFFF"/>
            </a:solidFill>
            <a:ln w="28575">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78" name="Text Box 36">
              <a:extLst>
                <a:ext uri="{FF2B5EF4-FFF2-40B4-BE49-F238E27FC236}">
                  <a16:creationId xmlns:a16="http://schemas.microsoft.com/office/drawing/2014/main" id="{14386179-C33A-9940-94C2-AA092DA42295}"/>
                </a:ext>
              </a:extLst>
            </p:cNvPr>
            <p:cNvSpPr txBox="1">
              <a:spLocks noChangeArrowheads="1"/>
            </p:cNvSpPr>
            <p:nvPr/>
          </p:nvSpPr>
          <p:spPr bwMode="auto">
            <a:xfrm>
              <a:off x="3565" y="2555"/>
              <a:ext cx="708"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output</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port</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(e.g.,</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Ethernet)</a:t>
              </a:r>
            </a:p>
          </p:txBody>
        </p:sp>
        <p:sp>
          <p:nvSpPr>
            <p:cNvPr id="179" name="Line 37">
              <a:extLst>
                <a:ext uri="{FF2B5EF4-FFF2-40B4-BE49-F238E27FC236}">
                  <a16:creationId xmlns:a16="http://schemas.microsoft.com/office/drawing/2014/main" id="{65666B6A-D931-D542-B3CE-2E1BC9433DC1}"/>
                </a:ext>
              </a:extLst>
            </p:cNvPr>
            <p:cNvSpPr>
              <a:spLocks noChangeShapeType="1"/>
            </p:cNvSpPr>
            <p:nvPr/>
          </p:nvSpPr>
          <p:spPr bwMode="auto">
            <a:xfrm>
              <a:off x="983" y="3561"/>
              <a:ext cx="3337"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0" name="Line 38">
              <a:extLst>
                <a:ext uri="{FF2B5EF4-FFF2-40B4-BE49-F238E27FC236}">
                  <a16:creationId xmlns:a16="http://schemas.microsoft.com/office/drawing/2014/main" id="{60D852FF-88FA-2B42-8C46-DCE293525165}"/>
                </a:ext>
              </a:extLst>
            </p:cNvPr>
            <p:cNvSpPr>
              <a:spLocks noChangeShapeType="1"/>
            </p:cNvSpPr>
            <p:nvPr/>
          </p:nvSpPr>
          <p:spPr bwMode="auto">
            <a:xfrm>
              <a:off x="1370" y="3252"/>
              <a:ext cx="0" cy="316"/>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1" name="Line 39">
              <a:extLst>
                <a:ext uri="{FF2B5EF4-FFF2-40B4-BE49-F238E27FC236}">
                  <a16:creationId xmlns:a16="http://schemas.microsoft.com/office/drawing/2014/main" id="{6E64FFE5-A2FF-0849-879D-A0AA8D0578BD}"/>
                </a:ext>
              </a:extLst>
            </p:cNvPr>
            <p:cNvSpPr>
              <a:spLocks noChangeShapeType="1"/>
            </p:cNvSpPr>
            <p:nvPr/>
          </p:nvSpPr>
          <p:spPr bwMode="auto">
            <a:xfrm>
              <a:off x="3939" y="3242"/>
              <a:ext cx="0" cy="316"/>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2" name="Line 40">
              <a:extLst>
                <a:ext uri="{FF2B5EF4-FFF2-40B4-BE49-F238E27FC236}">
                  <a16:creationId xmlns:a16="http://schemas.microsoft.com/office/drawing/2014/main" id="{CA89C20C-F9FF-C845-B7D8-9DEA22C142FB}"/>
                </a:ext>
              </a:extLst>
            </p:cNvPr>
            <p:cNvSpPr>
              <a:spLocks noChangeShapeType="1"/>
            </p:cNvSpPr>
            <p:nvPr/>
          </p:nvSpPr>
          <p:spPr bwMode="auto">
            <a:xfrm>
              <a:off x="2665" y="3240"/>
              <a:ext cx="0" cy="31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3" name="Text Box 41">
              <a:extLst>
                <a:ext uri="{FF2B5EF4-FFF2-40B4-BE49-F238E27FC236}">
                  <a16:creationId xmlns:a16="http://schemas.microsoft.com/office/drawing/2014/main" id="{2EA1FDDA-9659-AC45-86D4-9A50513453AF}"/>
                </a:ext>
              </a:extLst>
            </p:cNvPr>
            <p:cNvSpPr txBox="1">
              <a:spLocks noChangeArrowheads="1"/>
            </p:cNvSpPr>
            <p:nvPr/>
          </p:nvSpPr>
          <p:spPr bwMode="auto">
            <a:xfrm>
              <a:off x="4304" y="3435"/>
              <a:ext cx="8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system bus</a:t>
              </a:r>
            </a:p>
          </p:txBody>
        </p:sp>
      </p:grpSp>
      <p:pic>
        <p:nvPicPr>
          <p:cNvPr id="184" name="Picture 43">
            <a:extLst>
              <a:ext uri="{FF2B5EF4-FFF2-40B4-BE49-F238E27FC236}">
                <a16:creationId xmlns:a16="http://schemas.microsoft.com/office/drawing/2014/main" id="{934DBF87-BC52-A04F-9252-6C0BA3F161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6774" y="4252428"/>
            <a:ext cx="5334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 name="Picture 44">
            <a:extLst>
              <a:ext uri="{FF2B5EF4-FFF2-40B4-BE49-F238E27FC236}">
                <a16:creationId xmlns:a16="http://schemas.microsoft.com/office/drawing/2014/main" id="{F4E5056C-1E65-BD48-BC26-3C48FF565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5574" y="4215916"/>
            <a:ext cx="53340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 name="Rectangle 45">
            <a:extLst>
              <a:ext uri="{FF2B5EF4-FFF2-40B4-BE49-F238E27FC236}">
                <a16:creationId xmlns:a16="http://schemas.microsoft.com/office/drawing/2014/main" id="{8A994D05-53E3-B047-9E60-A9448B35FAA0}"/>
              </a:ext>
            </a:extLst>
          </p:cNvPr>
          <p:cNvSpPr>
            <a:spLocks noChangeArrowheads="1"/>
          </p:cNvSpPr>
          <p:nvPr/>
        </p:nvSpPr>
        <p:spPr bwMode="auto">
          <a:xfrm>
            <a:off x="1809061" y="4487378"/>
            <a:ext cx="434975" cy="222250"/>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7" name="Rectangle 46">
            <a:extLst>
              <a:ext uri="{FF2B5EF4-FFF2-40B4-BE49-F238E27FC236}">
                <a16:creationId xmlns:a16="http://schemas.microsoft.com/office/drawing/2014/main" id="{14B41E01-8B4F-2643-84CF-7D3D707C7DA0}"/>
              </a:ext>
            </a:extLst>
          </p:cNvPr>
          <p:cNvSpPr>
            <a:spLocks noChangeArrowheads="1"/>
          </p:cNvSpPr>
          <p:nvPr/>
        </p:nvSpPr>
        <p:spPr bwMode="auto">
          <a:xfrm>
            <a:off x="1821761" y="4496903"/>
            <a:ext cx="446088" cy="212725"/>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 name="Slide Number Placeholder 4">
            <a:extLst>
              <a:ext uri="{FF2B5EF4-FFF2-40B4-BE49-F238E27FC236}">
                <a16:creationId xmlns:a16="http://schemas.microsoft.com/office/drawing/2014/main" id="{E873C787-12AC-6546-8188-86FCEB09ABBB}"/>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25</a:t>
            </a:fld>
            <a:endParaRPr lang="en-US" dirty="0"/>
          </a:p>
        </p:txBody>
      </p:sp>
    </p:spTree>
    <p:extLst>
      <p:ext uri="{BB962C8B-B14F-4D97-AF65-F5344CB8AC3E}">
        <p14:creationId xmlns:p14="http://schemas.microsoft.com/office/powerpoint/2010/main" val="240094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221 -0.00162 L 0.11159 -0.00162 L 0.11497 0.13334 L 0.26849 0.13334 L 0.26849 0.03912 " pathEditMode="relative" rAng="0" ptsTypes="AAAAA">
                                      <p:cBhvr>
                                        <p:cTn id="6" dur="2000" fill="hold"/>
                                        <p:tgtEl>
                                          <p:spTgt spid="186"/>
                                        </p:tgtEl>
                                        <p:attrNameLst>
                                          <p:attrName>ppt_x</p:attrName>
                                          <p:attrName>ppt_y</p:attrName>
                                        </p:attrNameLst>
                                      </p:cBhvr>
                                      <p:rCtr x="13529" y="6736"/>
                                    </p:animMotion>
                                  </p:childTnLst>
                                </p:cTn>
                              </p:par>
                            </p:childTnLst>
                          </p:cTn>
                        </p:par>
                        <p:par>
                          <p:cTn id="7" fill="hold">
                            <p:stCondLst>
                              <p:cond delay="2000"/>
                            </p:stCondLst>
                            <p:childTnLst>
                              <p:par>
                                <p:cTn id="8" presetID="9" presetClass="entr" presetSubtype="0" fill="hold" grpId="0" nodeType="afterEffect">
                                  <p:stCondLst>
                                    <p:cond delay="0"/>
                                  </p:stCondLst>
                                  <p:childTnLst>
                                    <p:set>
                                      <p:cBhvr>
                                        <p:cTn id="9" dur="1" fill="hold">
                                          <p:stCondLst>
                                            <p:cond delay="0"/>
                                          </p:stCondLst>
                                        </p:cTn>
                                        <p:tgtEl>
                                          <p:spTgt spid="187"/>
                                        </p:tgtEl>
                                        <p:attrNameLst>
                                          <p:attrName>style.visibility</p:attrName>
                                        </p:attrNameLst>
                                      </p:cBhvr>
                                      <p:to>
                                        <p:strVal val="visible"/>
                                      </p:to>
                                    </p:set>
                                    <p:animEffect transition="in" filter="dissolve">
                                      <p:cBhvr>
                                        <p:cTn id="10" dur="500"/>
                                        <p:tgtEl>
                                          <p:spTgt spid="187"/>
                                        </p:tgtEl>
                                      </p:cBhvr>
                                    </p:animEffect>
                                  </p:childTnLst>
                                </p:cTn>
                              </p:par>
                            </p:childTnLst>
                          </p:cTn>
                        </p:par>
                        <p:par>
                          <p:cTn id="11" fill="hold">
                            <p:stCondLst>
                              <p:cond delay="2500"/>
                            </p:stCondLst>
                            <p:childTnLst>
                              <p:par>
                                <p:cTn id="12" presetID="0" presetClass="path" presetSubtype="0" accel="50000" decel="50000" fill="hold" grpId="1" nodeType="afterEffect">
                                  <p:stCondLst>
                                    <p:cond delay="0"/>
                                  </p:stCondLst>
                                  <p:childTnLst>
                                    <p:animMotion origin="layout" path="M 1.66667E-6 3.7037E-6 L 0.1487 3.7037E-6 L 0.15195 0.13819 L 0.31055 0.13588 L 0.30924 0.03842 " pathEditMode="relative" rAng="0" ptsTypes="AAAAA">
                                      <p:cBhvr>
                                        <p:cTn id="13" dur="2000" fill="hold"/>
                                        <p:tgtEl>
                                          <p:spTgt spid="187"/>
                                        </p:tgtEl>
                                        <p:attrNameLst>
                                          <p:attrName>ppt_x</p:attrName>
                                          <p:attrName>ppt_y</p:attrName>
                                        </p:attrNameLst>
                                      </p:cBhvr>
                                      <p:rCtr x="15521" y="6898"/>
                                    </p:animMotion>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grpId="1" nodeType="clickEffect">
                                  <p:stCondLst>
                                    <p:cond delay="0"/>
                                  </p:stCondLst>
                                  <p:childTnLst>
                                    <p:animMotion origin="layout" path="M 0.26849 0.03912 L 0.28151 0.03912 L 0.28151 0.12685 L 0.44622 0.12199 L 0.44713 -0.00324 L 0.58046 -0.00324 " pathEditMode="relative" rAng="0" ptsTypes="AAAAAA">
                                      <p:cBhvr>
                                        <p:cTn id="17" dur="2000" fill="hold"/>
                                        <p:tgtEl>
                                          <p:spTgt spid="186"/>
                                        </p:tgtEl>
                                        <p:attrNameLst>
                                          <p:attrName>ppt_x</p:attrName>
                                          <p:attrName>ppt_y</p:attrName>
                                        </p:attrNameLst>
                                      </p:cBhvr>
                                      <p:rCtr x="15599" y="2269"/>
                                    </p:animMotion>
                                  </p:childTnLst>
                                </p:cTn>
                              </p:par>
                            </p:childTnLst>
                          </p:cTn>
                        </p:par>
                        <p:par>
                          <p:cTn id="18" fill="hold">
                            <p:stCondLst>
                              <p:cond delay="2000"/>
                            </p:stCondLst>
                            <p:childTnLst>
                              <p:par>
                                <p:cTn id="19" presetID="9" presetClass="exit" presetSubtype="0" fill="hold" grpId="2" nodeType="afterEffect">
                                  <p:stCondLst>
                                    <p:cond delay="0"/>
                                  </p:stCondLst>
                                  <p:childTnLst>
                                    <p:animEffect transition="out" filter="dissolve">
                                      <p:cBhvr>
                                        <p:cTn id="20" dur="500"/>
                                        <p:tgtEl>
                                          <p:spTgt spid="186"/>
                                        </p:tgtEl>
                                      </p:cBhvr>
                                    </p:animEffect>
                                    <p:set>
                                      <p:cBhvr>
                                        <p:cTn id="21" dur="1" fill="hold">
                                          <p:stCondLst>
                                            <p:cond delay="499"/>
                                          </p:stCondLst>
                                        </p:cTn>
                                        <p:tgtEl>
                                          <p:spTgt spid="1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6" grpId="1" animBg="1"/>
      <p:bldP spid="186" grpId="2" animBg="1"/>
      <p:bldP spid="187" grpId="0" animBg="1"/>
      <p:bldP spid="18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1B1128-B8E1-7C40-B73B-BD6D4E1809E9}"/>
              </a:ext>
            </a:extLst>
          </p:cNvPr>
          <p:cNvSpPr>
            <a:spLocks noGrp="1"/>
          </p:cNvSpPr>
          <p:nvPr>
            <p:ph idx="1"/>
          </p:nvPr>
        </p:nvSpPr>
        <p:spPr>
          <a:xfrm>
            <a:off x="771940" y="1405975"/>
            <a:ext cx="10574934" cy="2768460"/>
          </a:xfrm>
        </p:spPr>
        <p:txBody>
          <a:bodyPr>
            <a:normAutofit/>
          </a:bodyPr>
          <a:lstStyle/>
          <a:p>
            <a:pPr>
              <a:buFont typeface="Wingdings" charset="2"/>
              <a:buChar char="§"/>
              <a:defRPr/>
            </a:pPr>
            <a:r>
              <a:rPr lang="en-US" sz="3200" dirty="0"/>
              <a:t>datagram from input port memory to output port memory via a shared bus</a:t>
            </a:r>
          </a:p>
          <a:p>
            <a:pPr>
              <a:buFont typeface="Wingdings" charset="2"/>
              <a:buChar char="§"/>
              <a:defRPr/>
            </a:pPr>
            <a:r>
              <a:rPr lang="en-US" sz="3200" i="1" dirty="0">
                <a:solidFill>
                  <a:srgbClr val="CC0000"/>
                </a:solidFill>
              </a:rPr>
              <a:t>bus contention:</a:t>
            </a:r>
            <a:r>
              <a:rPr lang="en-US" sz="3200" dirty="0"/>
              <a:t>  switching speed limited by bus bandwidth</a:t>
            </a:r>
          </a:p>
          <a:p>
            <a:pPr>
              <a:buFont typeface="Wingdings" charset="2"/>
              <a:buChar char="§"/>
              <a:defRPr/>
            </a:pPr>
            <a:r>
              <a:rPr lang="en-US" sz="3200" dirty="0"/>
              <a:t>32 Gbps bus, Cisco 5600: sufficient speed for access routers</a:t>
            </a:r>
          </a:p>
        </p:txBody>
      </p:sp>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p:txBody>
          <a:bodyPr>
            <a:normAutofit/>
          </a:bodyPr>
          <a:lstStyle/>
          <a:p>
            <a:r>
              <a:rPr lang="en-US" altLang="en-US" sz="4800" dirty="0">
                <a:ea typeface="ＭＳ Ｐゴシック" panose="020B0600070205080204" pitchFamily="34" charset="-128"/>
              </a:rPr>
              <a:t>Switching via a bus</a:t>
            </a:r>
            <a:endParaRPr lang="en-US" sz="4800" dirty="0"/>
          </a:p>
        </p:txBody>
      </p:sp>
      <p:grpSp>
        <p:nvGrpSpPr>
          <p:cNvPr id="4" name="Group 3">
            <a:extLst>
              <a:ext uri="{FF2B5EF4-FFF2-40B4-BE49-F238E27FC236}">
                <a16:creationId xmlns:a16="http://schemas.microsoft.com/office/drawing/2014/main" id="{9B8CD304-8CB5-AA4B-A0E8-C0ADE3BF0764}"/>
              </a:ext>
            </a:extLst>
          </p:cNvPr>
          <p:cNvGrpSpPr/>
          <p:nvPr/>
        </p:nvGrpSpPr>
        <p:grpSpPr>
          <a:xfrm>
            <a:off x="4078698" y="4298863"/>
            <a:ext cx="5296665" cy="1766337"/>
            <a:chOff x="4336991" y="4484392"/>
            <a:chExt cx="2903568" cy="1047064"/>
          </a:xfrm>
        </p:grpSpPr>
        <p:grpSp>
          <p:nvGrpSpPr>
            <p:cNvPr id="21" name="Group 80">
              <a:extLst>
                <a:ext uri="{FF2B5EF4-FFF2-40B4-BE49-F238E27FC236}">
                  <a16:creationId xmlns:a16="http://schemas.microsoft.com/office/drawing/2014/main" id="{6528F6A7-EDEC-9C4B-9732-5C83E48F24B4}"/>
                </a:ext>
              </a:extLst>
            </p:cNvPr>
            <p:cNvGrpSpPr>
              <a:grpSpLocks/>
            </p:cNvGrpSpPr>
            <p:nvPr/>
          </p:nvGrpSpPr>
          <p:grpSpPr bwMode="auto">
            <a:xfrm>
              <a:off x="4769281" y="4484392"/>
              <a:ext cx="1093120" cy="215900"/>
              <a:chOff x="876" y="2800"/>
              <a:chExt cx="788" cy="175"/>
            </a:xfrm>
          </p:grpSpPr>
          <p:sp>
            <p:nvSpPr>
              <p:cNvPr id="22" name="Rectangle 81">
                <a:extLst>
                  <a:ext uri="{FF2B5EF4-FFF2-40B4-BE49-F238E27FC236}">
                    <a16:creationId xmlns:a16="http://schemas.microsoft.com/office/drawing/2014/main" id="{DFDBF7BA-06E4-494D-8F9D-FFA33A3BF9B1}"/>
                  </a:ext>
                </a:extLst>
              </p:cNvPr>
              <p:cNvSpPr>
                <a:spLocks noChangeArrowheads="1"/>
              </p:cNvSpPr>
              <p:nvPr/>
            </p:nvSpPr>
            <p:spPr bwMode="auto">
              <a:xfrm>
                <a:off x="925" y="2800"/>
                <a:ext cx="485" cy="175"/>
              </a:xfrm>
              <a:prstGeom prst="rect">
                <a:avLst/>
              </a:prstGeom>
              <a:solidFill>
                <a:srgbClr val="FFFFFF"/>
              </a:solidFill>
              <a:ln w="2540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3" name="Rectangle 82">
                <a:extLst>
                  <a:ext uri="{FF2B5EF4-FFF2-40B4-BE49-F238E27FC236}">
                    <a16:creationId xmlns:a16="http://schemas.microsoft.com/office/drawing/2014/main" id="{2C9A0A09-54EF-D24E-84A4-0E4BF0FA6A9A}"/>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4" name="Rectangle 83">
                <a:extLst>
                  <a:ext uri="{FF2B5EF4-FFF2-40B4-BE49-F238E27FC236}">
                    <a16:creationId xmlns:a16="http://schemas.microsoft.com/office/drawing/2014/main" id="{AF1F9C4D-1234-2343-9758-A7BC801F60D1}"/>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5" name="Rectangle 84">
                <a:extLst>
                  <a:ext uri="{FF2B5EF4-FFF2-40B4-BE49-F238E27FC236}">
                    <a16:creationId xmlns:a16="http://schemas.microsoft.com/office/drawing/2014/main" id="{FFA1C2EC-B4A7-7945-BE6D-F41404063626}"/>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 name="Line 85">
                <a:extLst>
                  <a:ext uri="{FF2B5EF4-FFF2-40B4-BE49-F238E27FC236}">
                    <a16:creationId xmlns:a16="http://schemas.microsoft.com/office/drawing/2014/main" id="{BB9C01BB-870F-9B4A-8484-B8328825B5D3}"/>
                  </a:ext>
                </a:extLst>
              </p:cNvPr>
              <p:cNvSpPr>
                <a:spLocks noChangeShapeType="1"/>
              </p:cNvSpPr>
              <p:nvPr/>
            </p:nvSpPr>
            <p:spPr bwMode="auto">
              <a:xfrm flipV="1">
                <a:off x="876" y="2887"/>
                <a:ext cx="788"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27" name="Group 86">
              <a:extLst>
                <a:ext uri="{FF2B5EF4-FFF2-40B4-BE49-F238E27FC236}">
                  <a16:creationId xmlns:a16="http://schemas.microsoft.com/office/drawing/2014/main" id="{0507AB92-4047-F447-8DD5-6B9DDD71376B}"/>
                </a:ext>
              </a:extLst>
            </p:cNvPr>
            <p:cNvGrpSpPr>
              <a:grpSpLocks/>
            </p:cNvGrpSpPr>
            <p:nvPr/>
          </p:nvGrpSpPr>
          <p:grpSpPr bwMode="auto">
            <a:xfrm>
              <a:off x="4767694" y="4879680"/>
              <a:ext cx="1094506" cy="215900"/>
              <a:chOff x="876" y="2800"/>
              <a:chExt cx="789" cy="175"/>
            </a:xfrm>
          </p:grpSpPr>
          <p:sp>
            <p:nvSpPr>
              <p:cNvPr id="28" name="Rectangle 87">
                <a:extLst>
                  <a:ext uri="{FF2B5EF4-FFF2-40B4-BE49-F238E27FC236}">
                    <a16:creationId xmlns:a16="http://schemas.microsoft.com/office/drawing/2014/main" id="{1F3E0863-B0C8-C846-9E3A-94CA2AB7D17A}"/>
                  </a:ext>
                </a:extLst>
              </p:cNvPr>
              <p:cNvSpPr>
                <a:spLocks noChangeArrowheads="1"/>
              </p:cNvSpPr>
              <p:nvPr/>
            </p:nvSpPr>
            <p:spPr bwMode="auto">
              <a:xfrm>
                <a:off x="925" y="2800"/>
                <a:ext cx="485" cy="175"/>
              </a:xfrm>
              <a:prstGeom prst="rect">
                <a:avLst/>
              </a:prstGeom>
              <a:solidFill>
                <a:srgbClr val="FFFFFF"/>
              </a:solidFill>
              <a:ln w="2540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 name="Rectangle 88">
                <a:extLst>
                  <a:ext uri="{FF2B5EF4-FFF2-40B4-BE49-F238E27FC236}">
                    <a16:creationId xmlns:a16="http://schemas.microsoft.com/office/drawing/2014/main" id="{E1208338-3967-594A-A93C-06C80B2EF0C9}"/>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 name="Rectangle 89">
                <a:extLst>
                  <a:ext uri="{FF2B5EF4-FFF2-40B4-BE49-F238E27FC236}">
                    <a16:creationId xmlns:a16="http://schemas.microsoft.com/office/drawing/2014/main" id="{AD425D1B-FA67-5D49-809C-40473A853321}"/>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 name="Rectangle 90">
                <a:extLst>
                  <a:ext uri="{FF2B5EF4-FFF2-40B4-BE49-F238E27FC236}">
                    <a16:creationId xmlns:a16="http://schemas.microsoft.com/office/drawing/2014/main" id="{C12121D2-ED33-1E48-B66D-BB7E335548FA}"/>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 name="Line 91">
                <a:extLst>
                  <a:ext uri="{FF2B5EF4-FFF2-40B4-BE49-F238E27FC236}">
                    <a16:creationId xmlns:a16="http://schemas.microsoft.com/office/drawing/2014/main" id="{29B1EBEE-9DC3-F248-883E-3C7EBBC5D9E2}"/>
                  </a:ext>
                </a:extLst>
              </p:cNvPr>
              <p:cNvSpPr>
                <a:spLocks noChangeShapeType="1"/>
              </p:cNvSpPr>
              <p:nvPr/>
            </p:nvSpPr>
            <p:spPr bwMode="auto">
              <a:xfrm flipV="1">
                <a:off x="876" y="2887"/>
                <a:ext cx="789"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3" name="Group 92">
              <a:extLst>
                <a:ext uri="{FF2B5EF4-FFF2-40B4-BE49-F238E27FC236}">
                  <a16:creationId xmlns:a16="http://schemas.microsoft.com/office/drawing/2014/main" id="{15849422-916A-D541-89DB-EDF9C76CA030}"/>
                </a:ext>
              </a:extLst>
            </p:cNvPr>
            <p:cNvGrpSpPr>
              <a:grpSpLocks/>
            </p:cNvGrpSpPr>
            <p:nvPr/>
          </p:nvGrpSpPr>
          <p:grpSpPr bwMode="auto">
            <a:xfrm>
              <a:off x="4762932" y="5306717"/>
              <a:ext cx="1079248" cy="215900"/>
              <a:chOff x="876" y="2800"/>
              <a:chExt cx="778" cy="175"/>
            </a:xfrm>
          </p:grpSpPr>
          <p:sp>
            <p:nvSpPr>
              <p:cNvPr id="34" name="Rectangle 93">
                <a:extLst>
                  <a:ext uri="{FF2B5EF4-FFF2-40B4-BE49-F238E27FC236}">
                    <a16:creationId xmlns:a16="http://schemas.microsoft.com/office/drawing/2014/main" id="{6837A002-1AB6-B746-AB5C-86F943C2EABE}"/>
                  </a:ext>
                </a:extLst>
              </p:cNvPr>
              <p:cNvSpPr>
                <a:spLocks noChangeArrowheads="1"/>
              </p:cNvSpPr>
              <p:nvPr/>
            </p:nvSpPr>
            <p:spPr bwMode="auto">
              <a:xfrm>
                <a:off x="925" y="2800"/>
                <a:ext cx="485" cy="175"/>
              </a:xfrm>
              <a:prstGeom prst="rect">
                <a:avLst/>
              </a:prstGeom>
              <a:solidFill>
                <a:srgbClr val="FFFFFF"/>
              </a:solidFill>
              <a:ln w="2540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 name="Rectangle 94">
                <a:extLst>
                  <a:ext uri="{FF2B5EF4-FFF2-40B4-BE49-F238E27FC236}">
                    <a16:creationId xmlns:a16="http://schemas.microsoft.com/office/drawing/2014/main" id="{3B8F334D-4C97-7143-9AC3-AC7B3FE5FFA5}"/>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 name="Rectangle 95">
                <a:extLst>
                  <a:ext uri="{FF2B5EF4-FFF2-40B4-BE49-F238E27FC236}">
                    <a16:creationId xmlns:a16="http://schemas.microsoft.com/office/drawing/2014/main" id="{4D921AF2-17CB-8E49-8671-3EAA4877DC19}"/>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 name="Rectangle 96">
                <a:extLst>
                  <a:ext uri="{FF2B5EF4-FFF2-40B4-BE49-F238E27FC236}">
                    <a16:creationId xmlns:a16="http://schemas.microsoft.com/office/drawing/2014/main" id="{B87CC2E9-EF90-8543-8B83-B8D8ADCE2C17}"/>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 name="Line 97">
                <a:extLst>
                  <a:ext uri="{FF2B5EF4-FFF2-40B4-BE49-F238E27FC236}">
                    <a16:creationId xmlns:a16="http://schemas.microsoft.com/office/drawing/2014/main" id="{B30FD0D3-0C14-504C-BBDC-CDFB3AC0566D}"/>
                  </a:ext>
                </a:extLst>
              </p:cNvPr>
              <p:cNvSpPr>
                <a:spLocks noChangeShapeType="1"/>
              </p:cNvSpPr>
              <p:nvPr/>
            </p:nvSpPr>
            <p:spPr bwMode="auto">
              <a:xfrm flipV="1">
                <a:off x="876" y="2887"/>
                <a:ext cx="778"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9" name="Line 98">
              <a:extLst>
                <a:ext uri="{FF2B5EF4-FFF2-40B4-BE49-F238E27FC236}">
                  <a16:creationId xmlns:a16="http://schemas.microsoft.com/office/drawing/2014/main" id="{DE23C0B3-C20C-6E4B-83D9-8205BD88B571}"/>
                </a:ext>
              </a:extLst>
            </p:cNvPr>
            <p:cNvSpPr>
              <a:spLocks noChangeShapeType="1"/>
            </p:cNvSpPr>
            <p:nvPr/>
          </p:nvSpPr>
          <p:spPr bwMode="auto">
            <a:xfrm>
              <a:off x="5888461" y="4492509"/>
              <a:ext cx="0" cy="1003300"/>
            </a:xfrm>
            <a:prstGeom prst="line">
              <a:avLst/>
            </a:prstGeom>
            <a:noFill/>
            <a:ln w="76200">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0" name="Group 99">
              <a:extLst>
                <a:ext uri="{FF2B5EF4-FFF2-40B4-BE49-F238E27FC236}">
                  <a16:creationId xmlns:a16="http://schemas.microsoft.com/office/drawing/2014/main" id="{B057B153-5339-C940-9B95-E3A19199C219}"/>
                </a:ext>
              </a:extLst>
            </p:cNvPr>
            <p:cNvGrpSpPr>
              <a:grpSpLocks/>
            </p:cNvGrpSpPr>
            <p:nvPr/>
          </p:nvGrpSpPr>
          <p:grpSpPr bwMode="auto">
            <a:xfrm>
              <a:off x="5956300" y="4501349"/>
              <a:ext cx="1030288" cy="215900"/>
              <a:chOff x="367" y="3463"/>
              <a:chExt cx="649" cy="136"/>
            </a:xfrm>
          </p:grpSpPr>
          <p:sp>
            <p:nvSpPr>
              <p:cNvPr id="41" name="Rectangle 100">
                <a:extLst>
                  <a:ext uri="{FF2B5EF4-FFF2-40B4-BE49-F238E27FC236}">
                    <a16:creationId xmlns:a16="http://schemas.microsoft.com/office/drawing/2014/main" id="{8DEBF029-6DFE-F347-BF75-F0FE46DE483A}"/>
                  </a:ext>
                </a:extLst>
              </p:cNvPr>
              <p:cNvSpPr>
                <a:spLocks noChangeArrowheads="1"/>
              </p:cNvSpPr>
              <p:nvPr/>
            </p:nvSpPr>
            <p:spPr bwMode="auto">
              <a:xfrm>
                <a:off x="498" y="3463"/>
                <a:ext cx="424" cy="136"/>
              </a:xfrm>
              <a:prstGeom prst="rect">
                <a:avLst/>
              </a:prstGeom>
              <a:solidFill>
                <a:srgbClr val="FFFFFF"/>
              </a:solidFill>
              <a:ln w="2540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 name="Rectangle 101">
                <a:extLst>
                  <a:ext uri="{FF2B5EF4-FFF2-40B4-BE49-F238E27FC236}">
                    <a16:creationId xmlns:a16="http://schemas.microsoft.com/office/drawing/2014/main" id="{30E34A5E-46CF-1448-8180-33029F58502D}"/>
                  </a:ext>
                </a:extLst>
              </p:cNvPr>
              <p:cNvSpPr>
                <a:spLocks noChangeArrowheads="1"/>
              </p:cNvSpPr>
              <p:nvPr/>
            </p:nvSpPr>
            <p:spPr bwMode="auto">
              <a:xfrm>
                <a:off x="771" y="3500"/>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3" name="Rectangle 102">
                <a:extLst>
                  <a:ext uri="{FF2B5EF4-FFF2-40B4-BE49-F238E27FC236}">
                    <a16:creationId xmlns:a16="http://schemas.microsoft.com/office/drawing/2014/main" id="{644A9EC6-2179-E746-B3EC-49E5DC46F587}"/>
                  </a:ext>
                </a:extLst>
              </p:cNvPr>
              <p:cNvSpPr>
                <a:spLocks noChangeArrowheads="1"/>
              </p:cNvSpPr>
              <p:nvPr/>
            </p:nvSpPr>
            <p:spPr bwMode="auto">
              <a:xfrm>
                <a:off x="644" y="3477"/>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 name="Rectangle 103">
                <a:extLst>
                  <a:ext uri="{FF2B5EF4-FFF2-40B4-BE49-F238E27FC236}">
                    <a16:creationId xmlns:a16="http://schemas.microsoft.com/office/drawing/2014/main" id="{ADA4A993-AB6B-9847-94AF-6B5ABC32A51A}"/>
                  </a:ext>
                </a:extLst>
              </p:cNvPr>
              <p:cNvSpPr>
                <a:spLocks noChangeArrowheads="1"/>
              </p:cNvSpPr>
              <p:nvPr/>
            </p:nvSpPr>
            <p:spPr bwMode="auto">
              <a:xfrm>
                <a:off x="517" y="3480"/>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 name="Line 104">
                <a:extLst>
                  <a:ext uri="{FF2B5EF4-FFF2-40B4-BE49-F238E27FC236}">
                    <a16:creationId xmlns:a16="http://schemas.microsoft.com/office/drawing/2014/main" id="{7F7B93B6-8CCC-4246-80FD-A0BC1C0DE72F}"/>
                  </a:ext>
                </a:extLst>
              </p:cNvPr>
              <p:cNvSpPr>
                <a:spLocks noChangeShapeType="1"/>
              </p:cNvSpPr>
              <p:nvPr/>
            </p:nvSpPr>
            <p:spPr bwMode="auto">
              <a:xfrm flipV="1">
                <a:off x="367" y="3527"/>
                <a:ext cx="649"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46" name="Group 105">
              <a:extLst>
                <a:ext uri="{FF2B5EF4-FFF2-40B4-BE49-F238E27FC236}">
                  <a16:creationId xmlns:a16="http://schemas.microsoft.com/office/drawing/2014/main" id="{253A7FA6-AF01-EE46-AEBD-180DFBBE2B36}"/>
                </a:ext>
              </a:extLst>
            </p:cNvPr>
            <p:cNvGrpSpPr>
              <a:grpSpLocks/>
            </p:cNvGrpSpPr>
            <p:nvPr/>
          </p:nvGrpSpPr>
          <p:grpSpPr bwMode="auto">
            <a:xfrm>
              <a:off x="5946775" y="4893462"/>
              <a:ext cx="1044574" cy="215900"/>
              <a:chOff x="358" y="3463"/>
              <a:chExt cx="658" cy="136"/>
            </a:xfrm>
          </p:grpSpPr>
          <p:sp>
            <p:nvSpPr>
              <p:cNvPr id="47" name="Rectangle 106">
                <a:extLst>
                  <a:ext uri="{FF2B5EF4-FFF2-40B4-BE49-F238E27FC236}">
                    <a16:creationId xmlns:a16="http://schemas.microsoft.com/office/drawing/2014/main" id="{4CB26F35-0AB7-6C45-9E02-E33340F14495}"/>
                  </a:ext>
                </a:extLst>
              </p:cNvPr>
              <p:cNvSpPr>
                <a:spLocks noChangeArrowheads="1"/>
              </p:cNvSpPr>
              <p:nvPr/>
            </p:nvSpPr>
            <p:spPr bwMode="auto">
              <a:xfrm>
                <a:off x="498" y="3463"/>
                <a:ext cx="424" cy="136"/>
              </a:xfrm>
              <a:prstGeom prst="rect">
                <a:avLst/>
              </a:prstGeom>
              <a:solidFill>
                <a:srgbClr val="FFFFFF"/>
              </a:solidFill>
              <a:ln w="2540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8" name="Rectangle 107">
                <a:extLst>
                  <a:ext uri="{FF2B5EF4-FFF2-40B4-BE49-F238E27FC236}">
                    <a16:creationId xmlns:a16="http://schemas.microsoft.com/office/drawing/2014/main" id="{67BE3DEA-07EB-2B43-8B04-C28F8282171E}"/>
                  </a:ext>
                </a:extLst>
              </p:cNvPr>
              <p:cNvSpPr>
                <a:spLocks noChangeArrowheads="1"/>
              </p:cNvSpPr>
              <p:nvPr/>
            </p:nvSpPr>
            <p:spPr bwMode="auto">
              <a:xfrm>
                <a:off x="771" y="3500"/>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9" name="Rectangle 108">
                <a:extLst>
                  <a:ext uri="{FF2B5EF4-FFF2-40B4-BE49-F238E27FC236}">
                    <a16:creationId xmlns:a16="http://schemas.microsoft.com/office/drawing/2014/main" id="{B51ABD53-CAD7-F74A-89E0-FCB3F00BF291}"/>
                  </a:ext>
                </a:extLst>
              </p:cNvPr>
              <p:cNvSpPr>
                <a:spLocks noChangeArrowheads="1"/>
              </p:cNvSpPr>
              <p:nvPr/>
            </p:nvSpPr>
            <p:spPr bwMode="auto">
              <a:xfrm>
                <a:off x="644" y="3477"/>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0" name="Rectangle 109">
                <a:extLst>
                  <a:ext uri="{FF2B5EF4-FFF2-40B4-BE49-F238E27FC236}">
                    <a16:creationId xmlns:a16="http://schemas.microsoft.com/office/drawing/2014/main" id="{3F2D9755-73A8-9948-95A4-E712A4BDFCC9}"/>
                  </a:ext>
                </a:extLst>
              </p:cNvPr>
              <p:cNvSpPr>
                <a:spLocks noChangeArrowheads="1"/>
              </p:cNvSpPr>
              <p:nvPr/>
            </p:nvSpPr>
            <p:spPr bwMode="auto">
              <a:xfrm>
                <a:off x="517" y="3480"/>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1" name="Line 110">
                <a:extLst>
                  <a:ext uri="{FF2B5EF4-FFF2-40B4-BE49-F238E27FC236}">
                    <a16:creationId xmlns:a16="http://schemas.microsoft.com/office/drawing/2014/main" id="{D7F71280-BF9B-274A-A19D-8AD6340BC197}"/>
                  </a:ext>
                </a:extLst>
              </p:cNvPr>
              <p:cNvSpPr>
                <a:spLocks noChangeShapeType="1"/>
              </p:cNvSpPr>
              <p:nvPr/>
            </p:nvSpPr>
            <p:spPr bwMode="auto">
              <a:xfrm flipV="1">
                <a:off x="358" y="3527"/>
                <a:ext cx="658"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2" name="Group 111">
              <a:extLst>
                <a:ext uri="{FF2B5EF4-FFF2-40B4-BE49-F238E27FC236}">
                  <a16:creationId xmlns:a16="http://schemas.microsoft.com/office/drawing/2014/main" id="{AEA606A1-09BC-9842-A76E-4118C48EBEE3}"/>
                </a:ext>
              </a:extLst>
            </p:cNvPr>
            <p:cNvGrpSpPr>
              <a:grpSpLocks/>
            </p:cNvGrpSpPr>
            <p:nvPr/>
          </p:nvGrpSpPr>
          <p:grpSpPr bwMode="auto">
            <a:xfrm>
              <a:off x="5945368" y="5315556"/>
              <a:ext cx="1046163" cy="215900"/>
              <a:chOff x="357" y="3463"/>
              <a:chExt cx="659" cy="136"/>
            </a:xfrm>
          </p:grpSpPr>
          <p:sp>
            <p:nvSpPr>
              <p:cNvPr id="53" name="Rectangle 112">
                <a:extLst>
                  <a:ext uri="{FF2B5EF4-FFF2-40B4-BE49-F238E27FC236}">
                    <a16:creationId xmlns:a16="http://schemas.microsoft.com/office/drawing/2014/main" id="{0AEBF59D-138D-7B49-A052-A32BEC687741}"/>
                  </a:ext>
                </a:extLst>
              </p:cNvPr>
              <p:cNvSpPr>
                <a:spLocks noChangeArrowheads="1"/>
              </p:cNvSpPr>
              <p:nvPr/>
            </p:nvSpPr>
            <p:spPr bwMode="auto">
              <a:xfrm>
                <a:off x="498" y="3463"/>
                <a:ext cx="424" cy="136"/>
              </a:xfrm>
              <a:prstGeom prst="rect">
                <a:avLst/>
              </a:prstGeom>
              <a:solidFill>
                <a:srgbClr val="FFFFFF"/>
              </a:solidFill>
              <a:ln w="2540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4" name="Rectangle 113">
                <a:extLst>
                  <a:ext uri="{FF2B5EF4-FFF2-40B4-BE49-F238E27FC236}">
                    <a16:creationId xmlns:a16="http://schemas.microsoft.com/office/drawing/2014/main" id="{3A86422E-A2BC-1241-A314-C1DCEDCA5761}"/>
                  </a:ext>
                </a:extLst>
              </p:cNvPr>
              <p:cNvSpPr>
                <a:spLocks noChangeArrowheads="1"/>
              </p:cNvSpPr>
              <p:nvPr/>
            </p:nvSpPr>
            <p:spPr bwMode="auto">
              <a:xfrm>
                <a:off x="771" y="3500"/>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5" name="Rectangle 114">
                <a:extLst>
                  <a:ext uri="{FF2B5EF4-FFF2-40B4-BE49-F238E27FC236}">
                    <a16:creationId xmlns:a16="http://schemas.microsoft.com/office/drawing/2014/main" id="{2BDFF28F-4422-D64B-8B07-E2807D44A230}"/>
                  </a:ext>
                </a:extLst>
              </p:cNvPr>
              <p:cNvSpPr>
                <a:spLocks noChangeArrowheads="1"/>
              </p:cNvSpPr>
              <p:nvPr/>
            </p:nvSpPr>
            <p:spPr bwMode="auto">
              <a:xfrm>
                <a:off x="644" y="3477"/>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6" name="Rectangle 115">
                <a:extLst>
                  <a:ext uri="{FF2B5EF4-FFF2-40B4-BE49-F238E27FC236}">
                    <a16:creationId xmlns:a16="http://schemas.microsoft.com/office/drawing/2014/main" id="{0A511C67-6757-134F-8367-4F223A21195C}"/>
                  </a:ext>
                </a:extLst>
              </p:cNvPr>
              <p:cNvSpPr>
                <a:spLocks noChangeArrowheads="1"/>
              </p:cNvSpPr>
              <p:nvPr/>
            </p:nvSpPr>
            <p:spPr bwMode="auto">
              <a:xfrm>
                <a:off x="517" y="3480"/>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7" name="Line 116">
                <a:extLst>
                  <a:ext uri="{FF2B5EF4-FFF2-40B4-BE49-F238E27FC236}">
                    <a16:creationId xmlns:a16="http://schemas.microsoft.com/office/drawing/2014/main" id="{761AAC06-8D58-1442-B04E-57C0C45D512D}"/>
                  </a:ext>
                </a:extLst>
              </p:cNvPr>
              <p:cNvSpPr>
                <a:spLocks noChangeShapeType="1"/>
              </p:cNvSpPr>
              <p:nvPr/>
            </p:nvSpPr>
            <p:spPr bwMode="auto">
              <a:xfrm flipV="1">
                <a:off x="357" y="3527"/>
                <a:ext cx="659"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59" name="Freeform 172">
              <a:extLst>
                <a:ext uri="{FF2B5EF4-FFF2-40B4-BE49-F238E27FC236}">
                  <a16:creationId xmlns:a16="http://schemas.microsoft.com/office/drawing/2014/main" id="{B11B5CDC-2A64-4848-B87A-BC58BA35ABBA}"/>
                </a:ext>
              </a:extLst>
            </p:cNvPr>
            <p:cNvSpPr>
              <a:spLocks/>
            </p:cNvSpPr>
            <p:nvPr/>
          </p:nvSpPr>
          <p:spPr bwMode="auto">
            <a:xfrm>
              <a:off x="4336991" y="4553666"/>
              <a:ext cx="2903568" cy="396590"/>
            </a:xfrm>
            <a:custGeom>
              <a:avLst/>
              <a:gdLst>
                <a:gd name="T0" fmla="*/ 0 w 1264"/>
                <a:gd name="T1" fmla="*/ 2147483647 h 252"/>
                <a:gd name="T2" fmla="*/ 2147483647 w 1264"/>
                <a:gd name="T3" fmla="*/ 0 h 252"/>
                <a:gd name="T4" fmla="*/ 2147483647 w 1264"/>
                <a:gd name="T5" fmla="*/ 2147483647 h 252"/>
                <a:gd name="T6" fmla="*/ 2147483647 w 1264"/>
                <a:gd name="T7" fmla="*/ 2147483647 h 252"/>
                <a:gd name="T8" fmla="*/ 0 60000 65536"/>
                <a:gd name="T9" fmla="*/ 0 60000 65536"/>
                <a:gd name="T10" fmla="*/ 0 60000 65536"/>
                <a:gd name="T11" fmla="*/ 0 60000 65536"/>
                <a:gd name="T12" fmla="*/ 0 w 1264"/>
                <a:gd name="T13" fmla="*/ 0 h 252"/>
                <a:gd name="T14" fmla="*/ 1264 w 1264"/>
                <a:gd name="T15" fmla="*/ 252 h 252"/>
                <a:gd name="connsiteX0" fmla="*/ 0 w 12819"/>
                <a:gd name="connsiteY0" fmla="*/ 155 h 10000"/>
                <a:gd name="connsiteX1" fmla="*/ 7740 w 12819"/>
                <a:gd name="connsiteY1" fmla="*/ 0 h 10000"/>
                <a:gd name="connsiteX2" fmla="*/ 7692 w 12819"/>
                <a:gd name="connsiteY2" fmla="*/ 9762 h 10000"/>
                <a:gd name="connsiteX3" fmla="*/ 12819 w 12819"/>
                <a:gd name="connsiteY3" fmla="*/ 10000 h 10000"/>
                <a:gd name="connsiteX0" fmla="*/ 0 w 12819"/>
                <a:gd name="connsiteY0" fmla="*/ 155 h 10000"/>
                <a:gd name="connsiteX1" fmla="*/ 7740 w 12819"/>
                <a:gd name="connsiteY1" fmla="*/ 0 h 10000"/>
                <a:gd name="connsiteX2" fmla="*/ 7773 w 12819"/>
                <a:gd name="connsiteY2" fmla="*/ 9838 h 10000"/>
                <a:gd name="connsiteX3" fmla="*/ 12819 w 12819"/>
                <a:gd name="connsiteY3" fmla="*/ 10000 h 10000"/>
                <a:gd name="connsiteX0" fmla="*/ 0 w 13839"/>
                <a:gd name="connsiteY0" fmla="*/ 155 h 9838"/>
                <a:gd name="connsiteX1" fmla="*/ 7740 w 13839"/>
                <a:gd name="connsiteY1" fmla="*/ 0 h 9838"/>
                <a:gd name="connsiteX2" fmla="*/ 7773 w 13839"/>
                <a:gd name="connsiteY2" fmla="*/ 9838 h 9838"/>
                <a:gd name="connsiteX3" fmla="*/ 13839 w 13839"/>
                <a:gd name="connsiteY3" fmla="*/ 9696 h 9838"/>
                <a:gd name="connsiteX0" fmla="*/ 0 w 10000"/>
                <a:gd name="connsiteY0" fmla="*/ 158 h 10077"/>
                <a:gd name="connsiteX1" fmla="*/ 5593 w 10000"/>
                <a:gd name="connsiteY1" fmla="*/ 0 h 10077"/>
                <a:gd name="connsiteX2" fmla="*/ 5375 w 10000"/>
                <a:gd name="connsiteY2" fmla="*/ 10077 h 10077"/>
                <a:gd name="connsiteX3" fmla="*/ 10000 w 10000"/>
                <a:gd name="connsiteY3" fmla="*/ 9856 h 10077"/>
                <a:gd name="connsiteX0" fmla="*/ 0 w 10000"/>
                <a:gd name="connsiteY0" fmla="*/ 3 h 9922"/>
                <a:gd name="connsiteX1" fmla="*/ 5351 w 10000"/>
                <a:gd name="connsiteY1" fmla="*/ 0 h 9922"/>
                <a:gd name="connsiteX2" fmla="*/ 5375 w 10000"/>
                <a:gd name="connsiteY2" fmla="*/ 9922 h 9922"/>
                <a:gd name="connsiteX3" fmla="*/ 10000 w 10000"/>
                <a:gd name="connsiteY3" fmla="*/ 9701 h 9922"/>
                <a:gd name="connsiteX0" fmla="*/ 0 w 10000"/>
                <a:gd name="connsiteY0" fmla="*/ 3 h 10078"/>
                <a:gd name="connsiteX1" fmla="*/ 5351 w 10000"/>
                <a:gd name="connsiteY1" fmla="*/ 0 h 10078"/>
                <a:gd name="connsiteX2" fmla="*/ 5346 w 10000"/>
                <a:gd name="connsiteY2" fmla="*/ 10078 h 10078"/>
                <a:gd name="connsiteX3" fmla="*/ 10000 w 10000"/>
                <a:gd name="connsiteY3" fmla="*/ 9777 h 10078"/>
                <a:gd name="connsiteX0" fmla="*/ 0 w 10000"/>
                <a:gd name="connsiteY0" fmla="*/ 3 h 10156"/>
                <a:gd name="connsiteX1" fmla="*/ 5351 w 10000"/>
                <a:gd name="connsiteY1" fmla="*/ 0 h 10156"/>
                <a:gd name="connsiteX2" fmla="*/ 5365 w 10000"/>
                <a:gd name="connsiteY2" fmla="*/ 10156 h 10156"/>
                <a:gd name="connsiteX3" fmla="*/ 10000 w 10000"/>
                <a:gd name="connsiteY3" fmla="*/ 9777 h 10156"/>
              </a:gdLst>
              <a:ahLst/>
              <a:cxnLst>
                <a:cxn ang="0">
                  <a:pos x="connsiteX0" y="connsiteY0"/>
                </a:cxn>
                <a:cxn ang="0">
                  <a:pos x="connsiteX1" y="connsiteY1"/>
                </a:cxn>
                <a:cxn ang="0">
                  <a:pos x="connsiteX2" y="connsiteY2"/>
                </a:cxn>
                <a:cxn ang="0">
                  <a:pos x="connsiteX3" y="connsiteY3"/>
                </a:cxn>
              </a:cxnLst>
              <a:rect l="l" t="t" r="r" b="b"/>
              <a:pathLst>
                <a:path w="10000" h="10156">
                  <a:moveTo>
                    <a:pt x="0" y="3"/>
                  </a:moveTo>
                  <a:lnTo>
                    <a:pt x="5351" y="0"/>
                  </a:lnTo>
                  <a:cubicBezTo>
                    <a:pt x="5359" y="3359"/>
                    <a:pt x="5357" y="6797"/>
                    <a:pt x="5365" y="10156"/>
                  </a:cubicBezTo>
                  <a:lnTo>
                    <a:pt x="10000" y="9777"/>
                  </a:lnTo>
                </a:path>
              </a:pathLst>
            </a:custGeom>
            <a:noFill/>
            <a:ln w="38100" cap="flat" cmpd="sng">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58" name="Slide Number Placeholder 4">
            <a:extLst>
              <a:ext uri="{FF2B5EF4-FFF2-40B4-BE49-F238E27FC236}">
                <a16:creationId xmlns:a16="http://schemas.microsoft.com/office/drawing/2014/main" id="{804CF0B2-B0FB-2D4A-9DE1-131005920311}"/>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26</a:t>
            </a:fld>
            <a:endParaRPr lang="en-US" dirty="0"/>
          </a:p>
        </p:txBody>
      </p:sp>
    </p:spTree>
    <p:extLst>
      <p:ext uri="{BB962C8B-B14F-4D97-AF65-F5344CB8AC3E}">
        <p14:creationId xmlns:p14="http://schemas.microsoft.com/office/powerpoint/2010/main" val="616870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1B1128-B8E1-7C40-B73B-BD6D4E1809E9}"/>
              </a:ext>
            </a:extLst>
          </p:cNvPr>
          <p:cNvSpPr>
            <a:spLocks noGrp="1"/>
          </p:cNvSpPr>
          <p:nvPr>
            <p:ph idx="1"/>
          </p:nvPr>
        </p:nvSpPr>
        <p:spPr>
          <a:xfrm>
            <a:off x="771940" y="1405975"/>
            <a:ext cx="6477000" cy="5100842"/>
          </a:xfrm>
        </p:spPr>
        <p:txBody>
          <a:bodyPr>
            <a:normAutofit/>
          </a:bodyPr>
          <a:lstStyle/>
          <a:p>
            <a:pPr indent="-287338">
              <a:buFont typeface="Wingdings" charset="2"/>
              <a:buChar char="§"/>
              <a:defRPr/>
            </a:pPr>
            <a:r>
              <a:rPr lang="en-US" sz="3200" dirty="0"/>
              <a:t>Crossbar, Clos networks, other interconnection nets initially developed to connect processors in multiprocessor</a:t>
            </a:r>
          </a:p>
        </p:txBody>
      </p:sp>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a:xfrm>
            <a:off x="838200" y="398813"/>
            <a:ext cx="10515600" cy="894622"/>
          </a:xfrm>
        </p:spPr>
        <p:txBody>
          <a:bodyPr>
            <a:normAutofit/>
          </a:bodyPr>
          <a:lstStyle/>
          <a:p>
            <a:r>
              <a:rPr lang="en-US" sz="4800" dirty="0"/>
              <a:t>Switching via interconnection network</a:t>
            </a:r>
          </a:p>
        </p:txBody>
      </p:sp>
      <p:grpSp>
        <p:nvGrpSpPr>
          <p:cNvPr id="58" name="Group 57">
            <a:extLst>
              <a:ext uri="{FF2B5EF4-FFF2-40B4-BE49-F238E27FC236}">
                <a16:creationId xmlns:a16="http://schemas.microsoft.com/office/drawing/2014/main" id="{73BC25E0-E8D5-F049-83E9-F0682565AF56}"/>
              </a:ext>
            </a:extLst>
          </p:cNvPr>
          <p:cNvGrpSpPr/>
          <p:nvPr/>
        </p:nvGrpSpPr>
        <p:grpSpPr>
          <a:xfrm>
            <a:off x="8083826" y="1590262"/>
            <a:ext cx="2319130" cy="1855304"/>
            <a:chOff x="7417077" y="4485654"/>
            <a:chExt cx="2112963" cy="2066925"/>
          </a:xfrm>
        </p:grpSpPr>
        <p:grpSp>
          <p:nvGrpSpPr>
            <p:cNvPr id="60" name="Group 118">
              <a:extLst>
                <a:ext uri="{FF2B5EF4-FFF2-40B4-BE49-F238E27FC236}">
                  <a16:creationId xmlns:a16="http://schemas.microsoft.com/office/drawing/2014/main" id="{BDFB8215-3D56-2D42-B36A-269A0DF68C1A}"/>
                </a:ext>
              </a:extLst>
            </p:cNvPr>
            <p:cNvGrpSpPr>
              <a:grpSpLocks/>
            </p:cNvGrpSpPr>
            <p:nvPr/>
          </p:nvGrpSpPr>
          <p:grpSpPr bwMode="auto">
            <a:xfrm>
              <a:off x="7469465" y="4485654"/>
              <a:ext cx="890587" cy="215900"/>
              <a:chOff x="876" y="2800"/>
              <a:chExt cx="642" cy="175"/>
            </a:xfrm>
          </p:grpSpPr>
          <p:sp>
            <p:nvSpPr>
              <p:cNvPr id="109" name="Rectangle 119">
                <a:extLst>
                  <a:ext uri="{FF2B5EF4-FFF2-40B4-BE49-F238E27FC236}">
                    <a16:creationId xmlns:a16="http://schemas.microsoft.com/office/drawing/2014/main" id="{EF4B7892-A69C-B64C-8510-14C1B274D0CF}"/>
                  </a:ext>
                </a:extLst>
              </p:cNvPr>
              <p:cNvSpPr>
                <a:spLocks noChangeArrowheads="1"/>
              </p:cNvSpPr>
              <p:nvPr/>
            </p:nvSpPr>
            <p:spPr bwMode="auto">
              <a:xfrm>
                <a:off x="925" y="2800"/>
                <a:ext cx="485" cy="175"/>
              </a:xfrm>
              <a:prstGeom prst="rect">
                <a:avLst/>
              </a:prstGeom>
              <a:solidFill>
                <a:srgbClr val="FFFFFF"/>
              </a:solidFill>
              <a:ln w="28575">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0" name="Rectangle 120">
                <a:extLst>
                  <a:ext uri="{FF2B5EF4-FFF2-40B4-BE49-F238E27FC236}">
                    <a16:creationId xmlns:a16="http://schemas.microsoft.com/office/drawing/2014/main" id="{FE2EA6C0-E7DC-1842-B380-66BD448F4B13}"/>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1" name="Rectangle 121">
                <a:extLst>
                  <a:ext uri="{FF2B5EF4-FFF2-40B4-BE49-F238E27FC236}">
                    <a16:creationId xmlns:a16="http://schemas.microsoft.com/office/drawing/2014/main" id="{7E0CFCBF-4656-A846-BB21-6FD14CE46A43}"/>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2" name="Rectangle 122">
                <a:extLst>
                  <a:ext uri="{FF2B5EF4-FFF2-40B4-BE49-F238E27FC236}">
                    <a16:creationId xmlns:a16="http://schemas.microsoft.com/office/drawing/2014/main" id="{92F45F15-8114-484B-BB16-CBD68760ADAC}"/>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3" name="Line 123">
                <a:extLst>
                  <a:ext uri="{FF2B5EF4-FFF2-40B4-BE49-F238E27FC236}">
                    <a16:creationId xmlns:a16="http://schemas.microsoft.com/office/drawing/2014/main" id="{2D95AFB2-02C8-3D4A-87D0-AE121B456CCA}"/>
                  </a:ext>
                </a:extLst>
              </p:cNvPr>
              <p:cNvSpPr>
                <a:spLocks noChangeShapeType="1"/>
              </p:cNvSpPr>
              <p:nvPr/>
            </p:nvSpPr>
            <p:spPr bwMode="auto">
              <a:xfrm flipV="1">
                <a:off x="876" y="2882"/>
                <a:ext cx="642"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61" name="Group 124">
              <a:extLst>
                <a:ext uri="{FF2B5EF4-FFF2-40B4-BE49-F238E27FC236}">
                  <a16:creationId xmlns:a16="http://schemas.microsoft.com/office/drawing/2014/main" id="{93E2D3F6-A7EF-6542-84C8-21B44C9CEED2}"/>
                </a:ext>
              </a:extLst>
            </p:cNvPr>
            <p:cNvGrpSpPr>
              <a:grpSpLocks/>
            </p:cNvGrpSpPr>
            <p:nvPr/>
          </p:nvGrpSpPr>
          <p:grpSpPr bwMode="auto">
            <a:xfrm>
              <a:off x="7445652" y="4880941"/>
              <a:ext cx="890588" cy="215900"/>
              <a:chOff x="876" y="2800"/>
              <a:chExt cx="642" cy="175"/>
            </a:xfrm>
          </p:grpSpPr>
          <p:sp>
            <p:nvSpPr>
              <p:cNvPr id="104" name="Rectangle 125">
                <a:extLst>
                  <a:ext uri="{FF2B5EF4-FFF2-40B4-BE49-F238E27FC236}">
                    <a16:creationId xmlns:a16="http://schemas.microsoft.com/office/drawing/2014/main" id="{41418EC7-91D0-5544-BCA0-2A1CC3DFC9AC}"/>
                  </a:ext>
                </a:extLst>
              </p:cNvPr>
              <p:cNvSpPr>
                <a:spLocks noChangeArrowheads="1"/>
              </p:cNvSpPr>
              <p:nvPr/>
            </p:nvSpPr>
            <p:spPr bwMode="auto">
              <a:xfrm>
                <a:off x="925" y="2800"/>
                <a:ext cx="485" cy="175"/>
              </a:xfrm>
              <a:prstGeom prst="rect">
                <a:avLst/>
              </a:prstGeom>
              <a:solidFill>
                <a:srgbClr val="FFFFFF"/>
              </a:solidFill>
              <a:ln w="28575">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5" name="Rectangle 126">
                <a:extLst>
                  <a:ext uri="{FF2B5EF4-FFF2-40B4-BE49-F238E27FC236}">
                    <a16:creationId xmlns:a16="http://schemas.microsoft.com/office/drawing/2014/main" id="{D8E3B2A9-3D82-AD48-A93B-71583BCE3A57}"/>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6" name="Rectangle 127">
                <a:extLst>
                  <a:ext uri="{FF2B5EF4-FFF2-40B4-BE49-F238E27FC236}">
                    <a16:creationId xmlns:a16="http://schemas.microsoft.com/office/drawing/2014/main" id="{C0867EE3-2BC5-874A-814C-A4B0DAF9545B}"/>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7" name="Rectangle 128">
                <a:extLst>
                  <a:ext uri="{FF2B5EF4-FFF2-40B4-BE49-F238E27FC236}">
                    <a16:creationId xmlns:a16="http://schemas.microsoft.com/office/drawing/2014/main" id="{75944114-E888-5043-A7C2-56BC12040CC7}"/>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8" name="Line 129">
                <a:extLst>
                  <a:ext uri="{FF2B5EF4-FFF2-40B4-BE49-F238E27FC236}">
                    <a16:creationId xmlns:a16="http://schemas.microsoft.com/office/drawing/2014/main" id="{26320DB4-394D-0A43-A8A6-C99E5CC0BF82}"/>
                  </a:ext>
                </a:extLst>
              </p:cNvPr>
              <p:cNvSpPr>
                <a:spLocks noChangeShapeType="1"/>
              </p:cNvSpPr>
              <p:nvPr/>
            </p:nvSpPr>
            <p:spPr bwMode="auto">
              <a:xfrm flipV="1">
                <a:off x="876" y="2882"/>
                <a:ext cx="642"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62" name="Group 130">
              <a:extLst>
                <a:ext uri="{FF2B5EF4-FFF2-40B4-BE49-F238E27FC236}">
                  <a16:creationId xmlns:a16="http://schemas.microsoft.com/office/drawing/2014/main" id="{DD7E937A-F922-3B49-B727-489978FC6398}"/>
                </a:ext>
              </a:extLst>
            </p:cNvPr>
            <p:cNvGrpSpPr>
              <a:grpSpLocks/>
            </p:cNvGrpSpPr>
            <p:nvPr/>
          </p:nvGrpSpPr>
          <p:grpSpPr bwMode="auto">
            <a:xfrm>
              <a:off x="7440890" y="5307979"/>
              <a:ext cx="890587" cy="215900"/>
              <a:chOff x="876" y="2800"/>
              <a:chExt cx="642" cy="175"/>
            </a:xfrm>
          </p:grpSpPr>
          <p:sp>
            <p:nvSpPr>
              <p:cNvPr id="99" name="Rectangle 131">
                <a:extLst>
                  <a:ext uri="{FF2B5EF4-FFF2-40B4-BE49-F238E27FC236}">
                    <a16:creationId xmlns:a16="http://schemas.microsoft.com/office/drawing/2014/main" id="{A0A7DC16-AAF0-0543-B181-2D0657967547}"/>
                  </a:ext>
                </a:extLst>
              </p:cNvPr>
              <p:cNvSpPr>
                <a:spLocks noChangeArrowheads="1"/>
              </p:cNvSpPr>
              <p:nvPr/>
            </p:nvSpPr>
            <p:spPr bwMode="auto">
              <a:xfrm>
                <a:off x="925" y="2800"/>
                <a:ext cx="485" cy="175"/>
              </a:xfrm>
              <a:prstGeom prst="rect">
                <a:avLst/>
              </a:prstGeom>
              <a:solidFill>
                <a:srgbClr val="FFFFFF"/>
              </a:solidFill>
              <a:ln w="28575">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0" name="Rectangle 132">
                <a:extLst>
                  <a:ext uri="{FF2B5EF4-FFF2-40B4-BE49-F238E27FC236}">
                    <a16:creationId xmlns:a16="http://schemas.microsoft.com/office/drawing/2014/main" id="{4888429E-949E-5C46-B8C3-47C65F62A48B}"/>
                  </a:ext>
                </a:extLst>
              </p:cNvPr>
              <p:cNvSpPr>
                <a:spLocks noChangeArrowheads="1"/>
              </p:cNvSpPr>
              <p:nvPr/>
            </p:nvSpPr>
            <p:spPr bwMode="auto">
              <a:xfrm>
                <a:off x="945" y="2849"/>
                <a:ext cx="151" cy="78"/>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1" name="Rectangle 133">
                <a:extLst>
                  <a:ext uri="{FF2B5EF4-FFF2-40B4-BE49-F238E27FC236}">
                    <a16:creationId xmlns:a16="http://schemas.microsoft.com/office/drawing/2014/main" id="{B17D677C-7F64-6F43-82D8-FCC88D2C0E27}"/>
                  </a:ext>
                </a:extLst>
              </p:cNvPr>
              <p:cNvSpPr>
                <a:spLocks noChangeArrowheads="1"/>
              </p:cNvSpPr>
              <p:nvPr/>
            </p:nvSpPr>
            <p:spPr bwMode="auto">
              <a:xfrm>
                <a:off x="1117" y="2818"/>
                <a:ext cx="124" cy="13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2" name="Rectangle 134">
                <a:extLst>
                  <a:ext uri="{FF2B5EF4-FFF2-40B4-BE49-F238E27FC236}">
                    <a16:creationId xmlns:a16="http://schemas.microsoft.com/office/drawing/2014/main" id="{E19D732E-85B6-E34A-9661-7644732E7579}"/>
                  </a:ext>
                </a:extLst>
              </p:cNvPr>
              <p:cNvSpPr>
                <a:spLocks noChangeArrowheads="1"/>
              </p:cNvSpPr>
              <p:nvPr/>
            </p:nvSpPr>
            <p:spPr bwMode="auto">
              <a:xfrm>
                <a:off x="1263" y="2815"/>
                <a:ext cx="125" cy="13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3" name="Line 135">
                <a:extLst>
                  <a:ext uri="{FF2B5EF4-FFF2-40B4-BE49-F238E27FC236}">
                    <a16:creationId xmlns:a16="http://schemas.microsoft.com/office/drawing/2014/main" id="{9E926801-1D95-B942-965D-EC34909B22F0}"/>
                  </a:ext>
                </a:extLst>
              </p:cNvPr>
              <p:cNvSpPr>
                <a:spLocks noChangeShapeType="1"/>
              </p:cNvSpPr>
              <p:nvPr/>
            </p:nvSpPr>
            <p:spPr bwMode="auto">
              <a:xfrm flipV="1">
                <a:off x="876" y="2882"/>
                <a:ext cx="642"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63" name="Group 154">
              <a:extLst>
                <a:ext uri="{FF2B5EF4-FFF2-40B4-BE49-F238E27FC236}">
                  <a16:creationId xmlns:a16="http://schemas.microsoft.com/office/drawing/2014/main" id="{5D801805-22E9-3342-9E61-4013BDBDBF00}"/>
                </a:ext>
              </a:extLst>
            </p:cNvPr>
            <p:cNvGrpSpPr>
              <a:grpSpLocks/>
            </p:cNvGrpSpPr>
            <p:nvPr/>
          </p:nvGrpSpPr>
          <p:grpSpPr bwMode="auto">
            <a:xfrm rot="5400000">
              <a:off x="8564840" y="5504829"/>
              <a:ext cx="895350" cy="1035050"/>
              <a:chOff x="2954" y="2776"/>
              <a:chExt cx="564" cy="652"/>
            </a:xfrm>
          </p:grpSpPr>
          <p:grpSp>
            <p:nvGrpSpPr>
              <p:cNvPr id="81" name="Group 136">
                <a:extLst>
                  <a:ext uri="{FF2B5EF4-FFF2-40B4-BE49-F238E27FC236}">
                    <a16:creationId xmlns:a16="http://schemas.microsoft.com/office/drawing/2014/main" id="{DC4ACDF3-3A37-974C-9F24-96752CB4F955}"/>
                  </a:ext>
                </a:extLst>
              </p:cNvPr>
              <p:cNvGrpSpPr>
                <a:grpSpLocks/>
              </p:cNvGrpSpPr>
              <p:nvPr/>
            </p:nvGrpSpPr>
            <p:grpSpPr bwMode="auto">
              <a:xfrm>
                <a:off x="2954" y="2776"/>
                <a:ext cx="561" cy="136"/>
                <a:chOff x="455" y="3463"/>
                <a:chExt cx="561" cy="136"/>
              </a:xfrm>
            </p:grpSpPr>
            <p:sp>
              <p:nvSpPr>
                <p:cNvPr id="94" name="Rectangle 137">
                  <a:extLst>
                    <a:ext uri="{FF2B5EF4-FFF2-40B4-BE49-F238E27FC236}">
                      <a16:creationId xmlns:a16="http://schemas.microsoft.com/office/drawing/2014/main" id="{5140BCA1-AB6C-7246-9D38-40A1E491AA5C}"/>
                    </a:ext>
                  </a:extLst>
                </p:cNvPr>
                <p:cNvSpPr>
                  <a:spLocks noChangeArrowheads="1"/>
                </p:cNvSpPr>
                <p:nvPr/>
              </p:nvSpPr>
              <p:spPr bwMode="auto">
                <a:xfrm>
                  <a:off x="496" y="3465"/>
                  <a:ext cx="424" cy="136"/>
                </a:xfrm>
                <a:prstGeom prst="rect">
                  <a:avLst/>
                </a:prstGeom>
                <a:solidFill>
                  <a:srgbClr val="FFFFFF"/>
                </a:solidFill>
                <a:ln w="28575">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5" name="Rectangle 138">
                  <a:extLst>
                    <a:ext uri="{FF2B5EF4-FFF2-40B4-BE49-F238E27FC236}">
                      <a16:creationId xmlns:a16="http://schemas.microsoft.com/office/drawing/2014/main" id="{C37AD059-391A-BD44-8F54-18B650B064F0}"/>
                    </a:ext>
                  </a:extLst>
                </p:cNvPr>
                <p:cNvSpPr>
                  <a:spLocks noChangeArrowheads="1"/>
                </p:cNvSpPr>
                <p:nvPr/>
              </p:nvSpPr>
              <p:spPr bwMode="auto">
                <a:xfrm>
                  <a:off x="769" y="3504"/>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6" name="Rectangle 139">
                  <a:extLst>
                    <a:ext uri="{FF2B5EF4-FFF2-40B4-BE49-F238E27FC236}">
                      <a16:creationId xmlns:a16="http://schemas.microsoft.com/office/drawing/2014/main" id="{EE27F0FF-5EF9-D843-929A-3953523A9F44}"/>
                    </a:ext>
                  </a:extLst>
                </p:cNvPr>
                <p:cNvSpPr>
                  <a:spLocks noChangeArrowheads="1"/>
                </p:cNvSpPr>
                <p:nvPr/>
              </p:nvSpPr>
              <p:spPr bwMode="auto">
                <a:xfrm>
                  <a:off x="642" y="3479"/>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7" name="Rectangle 140">
                  <a:extLst>
                    <a:ext uri="{FF2B5EF4-FFF2-40B4-BE49-F238E27FC236}">
                      <a16:creationId xmlns:a16="http://schemas.microsoft.com/office/drawing/2014/main" id="{09C2F96D-9977-7F48-B003-05EE8C4173AB}"/>
                    </a:ext>
                  </a:extLst>
                </p:cNvPr>
                <p:cNvSpPr>
                  <a:spLocks noChangeArrowheads="1"/>
                </p:cNvSpPr>
                <p:nvPr/>
              </p:nvSpPr>
              <p:spPr bwMode="auto">
                <a:xfrm>
                  <a:off x="515" y="3484"/>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8" name="Line 141">
                  <a:extLst>
                    <a:ext uri="{FF2B5EF4-FFF2-40B4-BE49-F238E27FC236}">
                      <a16:creationId xmlns:a16="http://schemas.microsoft.com/office/drawing/2014/main" id="{B0A2C267-A8F8-5343-BBA6-24283D0BE14D}"/>
                    </a:ext>
                  </a:extLst>
                </p:cNvPr>
                <p:cNvSpPr>
                  <a:spLocks noChangeShapeType="1"/>
                </p:cNvSpPr>
                <p:nvPr/>
              </p:nvSpPr>
              <p:spPr bwMode="auto">
                <a:xfrm flipV="1">
                  <a:off x="453" y="3529"/>
                  <a:ext cx="561" cy="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82" name="Group 142">
                <a:extLst>
                  <a:ext uri="{FF2B5EF4-FFF2-40B4-BE49-F238E27FC236}">
                    <a16:creationId xmlns:a16="http://schemas.microsoft.com/office/drawing/2014/main" id="{73020812-FECA-6246-AAD6-7B05930AC00E}"/>
                  </a:ext>
                </a:extLst>
              </p:cNvPr>
              <p:cNvGrpSpPr>
                <a:grpSpLocks/>
              </p:cNvGrpSpPr>
              <p:nvPr/>
            </p:nvGrpSpPr>
            <p:grpSpPr bwMode="auto">
              <a:xfrm>
                <a:off x="2957" y="3023"/>
                <a:ext cx="561" cy="136"/>
                <a:chOff x="455" y="3463"/>
                <a:chExt cx="561" cy="136"/>
              </a:xfrm>
            </p:grpSpPr>
            <p:sp>
              <p:nvSpPr>
                <p:cNvPr id="89" name="Rectangle 143">
                  <a:extLst>
                    <a:ext uri="{FF2B5EF4-FFF2-40B4-BE49-F238E27FC236}">
                      <a16:creationId xmlns:a16="http://schemas.microsoft.com/office/drawing/2014/main" id="{D6FCD1B7-B959-994C-B29E-A9A5B76E36B9}"/>
                    </a:ext>
                  </a:extLst>
                </p:cNvPr>
                <p:cNvSpPr>
                  <a:spLocks noChangeArrowheads="1"/>
                </p:cNvSpPr>
                <p:nvPr/>
              </p:nvSpPr>
              <p:spPr bwMode="auto">
                <a:xfrm>
                  <a:off x="496" y="3465"/>
                  <a:ext cx="424" cy="136"/>
                </a:xfrm>
                <a:prstGeom prst="rect">
                  <a:avLst/>
                </a:prstGeom>
                <a:solidFill>
                  <a:srgbClr val="FFFFFF"/>
                </a:solidFill>
                <a:ln w="28575">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0" name="Rectangle 144">
                  <a:extLst>
                    <a:ext uri="{FF2B5EF4-FFF2-40B4-BE49-F238E27FC236}">
                      <a16:creationId xmlns:a16="http://schemas.microsoft.com/office/drawing/2014/main" id="{593F7969-8E89-2D47-BDE5-5210EAEE609D}"/>
                    </a:ext>
                  </a:extLst>
                </p:cNvPr>
                <p:cNvSpPr>
                  <a:spLocks noChangeArrowheads="1"/>
                </p:cNvSpPr>
                <p:nvPr/>
              </p:nvSpPr>
              <p:spPr bwMode="auto">
                <a:xfrm>
                  <a:off x="769" y="3504"/>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1" name="Rectangle 145">
                  <a:extLst>
                    <a:ext uri="{FF2B5EF4-FFF2-40B4-BE49-F238E27FC236}">
                      <a16:creationId xmlns:a16="http://schemas.microsoft.com/office/drawing/2014/main" id="{C1482B84-B84B-7E4B-AF00-6AA2344929CA}"/>
                    </a:ext>
                  </a:extLst>
                </p:cNvPr>
                <p:cNvSpPr>
                  <a:spLocks noChangeArrowheads="1"/>
                </p:cNvSpPr>
                <p:nvPr/>
              </p:nvSpPr>
              <p:spPr bwMode="auto">
                <a:xfrm>
                  <a:off x="642" y="3479"/>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2" name="Rectangle 146">
                  <a:extLst>
                    <a:ext uri="{FF2B5EF4-FFF2-40B4-BE49-F238E27FC236}">
                      <a16:creationId xmlns:a16="http://schemas.microsoft.com/office/drawing/2014/main" id="{73FD5F69-21CF-0346-B2CA-EDA9FF6EFD65}"/>
                    </a:ext>
                  </a:extLst>
                </p:cNvPr>
                <p:cNvSpPr>
                  <a:spLocks noChangeArrowheads="1"/>
                </p:cNvSpPr>
                <p:nvPr/>
              </p:nvSpPr>
              <p:spPr bwMode="auto">
                <a:xfrm>
                  <a:off x="515" y="3484"/>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3" name="Line 147">
                  <a:extLst>
                    <a:ext uri="{FF2B5EF4-FFF2-40B4-BE49-F238E27FC236}">
                      <a16:creationId xmlns:a16="http://schemas.microsoft.com/office/drawing/2014/main" id="{31A2A149-6C13-3640-A322-7E1A5ED0BD03}"/>
                    </a:ext>
                  </a:extLst>
                </p:cNvPr>
                <p:cNvSpPr>
                  <a:spLocks noChangeShapeType="1"/>
                </p:cNvSpPr>
                <p:nvPr/>
              </p:nvSpPr>
              <p:spPr bwMode="auto">
                <a:xfrm flipV="1">
                  <a:off x="453" y="3529"/>
                  <a:ext cx="561" cy="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83" name="Group 148">
                <a:extLst>
                  <a:ext uri="{FF2B5EF4-FFF2-40B4-BE49-F238E27FC236}">
                    <a16:creationId xmlns:a16="http://schemas.microsoft.com/office/drawing/2014/main" id="{6C1D3A5F-381C-864A-88EB-B040498493AD}"/>
                  </a:ext>
                </a:extLst>
              </p:cNvPr>
              <p:cNvGrpSpPr>
                <a:grpSpLocks/>
              </p:cNvGrpSpPr>
              <p:nvPr/>
            </p:nvGrpSpPr>
            <p:grpSpPr bwMode="auto">
              <a:xfrm>
                <a:off x="2954" y="3292"/>
                <a:ext cx="561" cy="136"/>
                <a:chOff x="455" y="3463"/>
                <a:chExt cx="561" cy="136"/>
              </a:xfrm>
            </p:grpSpPr>
            <p:sp>
              <p:nvSpPr>
                <p:cNvPr id="84" name="Rectangle 149">
                  <a:extLst>
                    <a:ext uri="{FF2B5EF4-FFF2-40B4-BE49-F238E27FC236}">
                      <a16:creationId xmlns:a16="http://schemas.microsoft.com/office/drawing/2014/main" id="{14AD2249-2359-6A4A-A176-4000523777BF}"/>
                    </a:ext>
                  </a:extLst>
                </p:cNvPr>
                <p:cNvSpPr>
                  <a:spLocks noChangeArrowheads="1"/>
                </p:cNvSpPr>
                <p:nvPr/>
              </p:nvSpPr>
              <p:spPr bwMode="auto">
                <a:xfrm>
                  <a:off x="496" y="3465"/>
                  <a:ext cx="424" cy="136"/>
                </a:xfrm>
                <a:prstGeom prst="rect">
                  <a:avLst/>
                </a:prstGeom>
                <a:solidFill>
                  <a:srgbClr val="FFFFFF"/>
                </a:solidFill>
                <a:ln w="28575">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5" name="Rectangle 150">
                  <a:extLst>
                    <a:ext uri="{FF2B5EF4-FFF2-40B4-BE49-F238E27FC236}">
                      <a16:creationId xmlns:a16="http://schemas.microsoft.com/office/drawing/2014/main" id="{04B515EF-281D-F94C-AED4-8ED9BEAE757A}"/>
                    </a:ext>
                  </a:extLst>
                </p:cNvPr>
                <p:cNvSpPr>
                  <a:spLocks noChangeArrowheads="1"/>
                </p:cNvSpPr>
                <p:nvPr/>
              </p:nvSpPr>
              <p:spPr bwMode="auto">
                <a:xfrm>
                  <a:off x="769" y="3504"/>
                  <a:ext cx="132" cy="61"/>
                </a:xfrm>
                <a:prstGeom prst="rect">
                  <a:avLst/>
                </a:prstGeom>
                <a:solidFill>
                  <a:srgbClr val="FFFFFF"/>
                </a:solidFill>
                <a:ln w="1905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6" name="Rectangle 151">
                  <a:extLst>
                    <a:ext uri="{FF2B5EF4-FFF2-40B4-BE49-F238E27FC236}">
                      <a16:creationId xmlns:a16="http://schemas.microsoft.com/office/drawing/2014/main" id="{C272AC2F-2576-1447-A246-09AEE63AFD63}"/>
                    </a:ext>
                  </a:extLst>
                </p:cNvPr>
                <p:cNvSpPr>
                  <a:spLocks noChangeArrowheads="1"/>
                </p:cNvSpPr>
                <p:nvPr/>
              </p:nvSpPr>
              <p:spPr bwMode="auto">
                <a:xfrm>
                  <a:off x="642" y="3479"/>
                  <a:ext cx="108" cy="104"/>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7" name="Rectangle 152">
                  <a:extLst>
                    <a:ext uri="{FF2B5EF4-FFF2-40B4-BE49-F238E27FC236}">
                      <a16:creationId xmlns:a16="http://schemas.microsoft.com/office/drawing/2014/main" id="{7806C0E0-4DAD-EB43-94FA-6C7BFC6D4335}"/>
                    </a:ext>
                  </a:extLst>
                </p:cNvPr>
                <p:cNvSpPr>
                  <a:spLocks noChangeArrowheads="1"/>
                </p:cNvSpPr>
                <p:nvPr/>
              </p:nvSpPr>
              <p:spPr bwMode="auto">
                <a:xfrm>
                  <a:off x="515" y="3484"/>
                  <a:ext cx="108" cy="105"/>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8" name="Line 153">
                  <a:extLst>
                    <a:ext uri="{FF2B5EF4-FFF2-40B4-BE49-F238E27FC236}">
                      <a16:creationId xmlns:a16="http://schemas.microsoft.com/office/drawing/2014/main" id="{3BF9883C-66A0-5947-BC28-BF02D827A954}"/>
                    </a:ext>
                  </a:extLst>
                </p:cNvPr>
                <p:cNvSpPr>
                  <a:spLocks noChangeShapeType="1"/>
                </p:cNvSpPr>
                <p:nvPr/>
              </p:nvSpPr>
              <p:spPr bwMode="auto">
                <a:xfrm flipV="1">
                  <a:off x="453" y="3529"/>
                  <a:ext cx="561" cy="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sp>
          <p:nvSpPr>
            <p:cNvPr id="64" name="Line 155">
              <a:extLst>
                <a:ext uri="{FF2B5EF4-FFF2-40B4-BE49-F238E27FC236}">
                  <a16:creationId xmlns:a16="http://schemas.microsoft.com/office/drawing/2014/main" id="{A0B12453-ABAF-784E-9587-2EDADB3CEE4B}"/>
                </a:ext>
              </a:extLst>
            </p:cNvPr>
            <p:cNvSpPr>
              <a:spLocks noChangeShapeType="1"/>
            </p:cNvSpPr>
            <p:nvPr/>
          </p:nvSpPr>
          <p:spPr bwMode="auto">
            <a:xfrm>
              <a:off x="8360052" y="4592016"/>
              <a:ext cx="1063625" cy="0"/>
            </a:xfrm>
            <a:prstGeom prst="line">
              <a:avLst/>
            </a:prstGeom>
            <a:noFill/>
            <a:ln w="28575">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5" name="Line 156">
              <a:extLst>
                <a:ext uri="{FF2B5EF4-FFF2-40B4-BE49-F238E27FC236}">
                  <a16:creationId xmlns:a16="http://schemas.microsoft.com/office/drawing/2014/main" id="{3BA7B7A3-5901-8B41-AF4B-8AD856BE213F}"/>
                </a:ext>
              </a:extLst>
            </p:cNvPr>
            <p:cNvSpPr>
              <a:spLocks noChangeShapeType="1"/>
            </p:cNvSpPr>
            <p:nvPr/>
          </p:nvSpPr>
          <p:spPr bwMode="auto">
            <a:xfrm flipV="1">
              <a:off x="8321952" y="4979366"/>
              <a:ext cx="1111250" cy="3175"/>
            </a:xfrm>
            <a:prstGeom prst="line">
              <a:avLst/>
            </a:prstGeom>
            <a:noFill/>
            <a:ln w="28575">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6" name="Line 157">
              <a:extLst>
                <a:ext uri="{FF2B5EF4-FFF2-40B4-BE49-F238E27FC236}">
                  <a16:creationId xmlns:a16="http://schemas.microsoft.com/office/drawing/2014/main" id="{F69E1FCD-BBAA-9E43-BED9-EE235364E4F2}"/>
                </a:ext>
              </a:extLst>
            </p:cNvPr>
            <p:cNvSpPr>
              <a:spLocks noChangeShapeType="1"/>
            </p:cNvSpPr>
            <p:nvPr/>
          </p:nvSpPr>
          <p:spPr bwMode="auto">
            <a:xfrm>
              <a:off x="8321952" y="5411166"/>
              <a:ext cx="1101725" cy="0"/>
            </a:xfrm>
            <a:prstGeom prst="line">
              <a:avLst/>
            </a:prstGeom>
            <a:noFill/>
            <a:ln w="28575">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7" name="Line 158">
              <a:extLst>
                <a:ext uri="{FF2B5EF4-FFF2-40B4-BE49-F238E27FC236}">
                  <a16:creationId xmlns:a16="http://schemas.microsoft.com/office/drawing/2014/main" id="{4DEB4277-4967-454A-9807-61DFB43FB239}"/>
                </a:ext>
              </a:extLst>
            </p:cNvPr>
            <p:cNvSpPr>
              <a:spLocks noChangeShapeType="1"/>
            </p:cNvSpPr>
            <p:nvPr/>
          </p:nvSpPr>
          <p:spPr bwMode="auto">
            <a:xfrm flipV="1">
              <a:off x="8604527" y="4592016"/>
              <a:ext cx="0" cy="977900"/>
            </a:xfrm>
            <a:prstGeom prst="line">
              <a:avLst/>
            </a:prstGeom>
            <a:noFill/>
            <a:ln w="28575">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8" name="Line 159">
              <a:extLst>
                <a:ext uri="{FF2B5EF4-FFF2-40B4-BE49-F238E27FC236}">
                  <a16:creationId xmlns:a16="http://schemas.microsoft.com/office/drawing/2014/main" id="{32ED3CA0-6B4A-9940-A7FF-2B4B1FD49405}"/>
                </a:ext>
              </a:extLst>
            </p:cNvPr>
            <p:cNvSpPr>
              <a:spLocks noChangeShapeType="1"/>
            </p:cNvSpPr>
            <p:nvPr/>
          </p:nvSpPr>
          <p:spPr bwMode="auto">
            <a:xfrm flipV="1">
              <a:off x="9026802" y="4592016"/>
              <a:ext cx="0" cy="977900"/>
            </a:xfrm>
            <a:prstGeom prst="line">
              <a:avLst/>
            </a:prstGeom>
            <a:noFill/>
            <a:ln w="28575">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9" name="Line 160">
              <a:extLst>
                <a:ext uri="{FF2B5EF4-FFF2-40B4-BE49-F238E27FC236}">
                  <a16:creationId xmlns:a16="http://schemas.microsoft.com/office/drawing/2014/main" id="{D6336297-B3DB-A64E-8187-6A52BB96D572}"/>
                </a:ext>
              </a:extLst>
            </p:cNvPr>
            <p:cNvSpPr>
              <a:spLocks noChangeShapeType="1"/>
            </p:cNvSpPr>
            <p:nvPr/>
          </p:nvSpPr>
          <p:spPr bwMode="auto">
            <a:xfrm flipV="1">
              <a:off x="9423677" y="4582491"/>
              <a:ext cx="0" cy="977900"/>
            </a:xfrm>
            <a:prstGeom prst="line">
              <a:avLst/>
            </a:prstGeom>
            <a:noFill/>
            <a:ln w="28575">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0" name="Oval 161">
              <a:extLst>
                <a:ext uri="{FF2B5EF4-FFF2-40B4-BE49-F238E27FC236}">
                  <a16:creationId xmlns:a16="http://schemas.microsoft.com/office/drawing/2014/main" id="{14FD0237-6962-7D4D-A26A-99F549DF7C9D}"/>
                </a:ext>
              </a:extLst>
            </p:cNvPr>
            <p:cNvSpPr>
              <a:spLocks noChangeArrowheads="1"/>
            </p:cNvSpPr>
            <p:nvPr/>
          </p:nvSpPr>
          <p:spPr bwMode="auto">
            <a:xfrm>
              <a:off x="8563252" y="4553916"/>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1" name="Oval 162">
              <a:extLst>
                <a:ext uri="{FF2B5EF4-FFF2-40B4-BE49-F238E27FC236}">
                  <a16:creationId xmlns:a16="http://schemas.microsoft.com/office/drawing/2014/main" id="{2384493A-323F-B14C-9F98-CA62184022FA}"/>
                </a:ext>
              </a:extLst>
            </p:cNvPr>
            <p:cNvSpPr>
              <a:spLocks noChangeArrowheads="1"/>
            </p:cNvSpPr>
            <p:nvPr/>
          </p:nvSpPr>
          <p:spPr bwMode="auto">
            <a:xfrm>
              <a:off x="8563252" y="4938091"/>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2" name="Oval 163">
              <a:extLst>
                <a:ext uri="{FF2B5EF4-FFF2-40B4-BE49-F238E27FC236}">
                  <a16:creationId xmlns:a16="http://schemas.microsoft.com/office/drawing/2014/main" id="{32E7692D-5C12-B442-80FF-C7B249514970}"/>
                </a:ext>
              </a:extLst>
            </p:cNvPr>
            <p:cNvSpPr>
              <a:spLocks noChangeArrowheads="1"/>
            </p:cNvSpPr>
            <p:nvPr/>
          </p:nvSpPr>
          <p:spPr bwMode="auto">
            <a:xfrm>
              <a:off x="8556902" y="5363541"/>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3" name="Oval 164">
              <a:extLst>
                <a:ext uri="{FF2B5EF4-FFF2-40B4-BE49-F238E27FC236}">
                  <a16:creationId xmlns:a16="http://schemas.microsoft.com/office/drawing/2014/main" id="{0DDA2FFE-E5BA-0C4F-8A0B-F1CA4A5E388F}"/>
                </a:ext>
              </a:extLst>
            </p:cNvPr>
            <p:cNvSpPr>
              <a:spLocks noChangeArrowheads="1"/>
            </p:cNvSpPr>
            <p:nvPr/>
          </p:nvSpPr>
          <p:spPr bwMode="auto">
            <a:xfrm>
              <a:off x="8988702" y="4553916"/>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4" name="Oval 165">
              <a:extLst>
                <a:ext uri="{FF2B5EF4-FFF2-40B4-BE49-F238E27FC236}">
                  <a16:creationId xmlns:a16="http://schemas.microsoft.com/office/drawing/2014/main" id="{9CF681B8-BF04-5441-BEE3-A16AEEDE8CC8}"/>
                </a:ext>
              </a:extLst>
            </p:cNvPr>
            <p:cNvSpPr>
              <a:spLocks noChangeArrowheads="1"/>
            </p:cNvSpPr>
            <p:nvPr/>
          </p:nvSpPr>
          <p:spPr bwMode="auto">
            <a:xfrm>
              <a:off x="8988702" y="4938091"/>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5" name="Oval 166">
              <a:extLst>
                <a:ext uri="{FF2B5EF4-FFF2-40B4-BE49-F238E27FC236}">
                  <a16:creationId xmlns:a16="http://schemas.microsoft.com/office/drawing/2014/main" id="{F756BE03-9919-5149-B8C1-27AA8537629D}"/>
                </a:ext>
              </a:extLst>
            </p:cNvPr>
            <p:cNvSpPr>
              <a:spLocks noChangeArrowheads="1"/>
            </p:cNvSpPr>
            <p:nvPr/>
          </p:nvSpPr>
          <p:spPr bwMode="auto">
            <a:xfrm>
              <a:off x="8982352" y="5363541"/>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6" name="Oval 167">
              <a:extLst>
                <a:ext uri="{FF2B5EF4-FFF2-40B4-BE49-F238E27FC236}">
                  <a16:creationId xmlns:a16="http://schemas.microsoft.com/office/drawing/2014/main" id="{ACBB363A-E96A-164C-982D-673D5C98F32A}"/>
                </a:ext>
              </a:extLst>
            </p:cNvPr>
            <p:cNvSpPr>
              <a:spLocks noChangeArrowheads="1"/>
            </p:cNvSpPr>
            <p:nvPr/>
          </p:nvSpPr>
          <p:spPr bwMode="auto">
            <a:xfrm>
              <a:off x="9379227" y="4553916"/>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7" name="Oval 168">
              <a:extLst>
                <a:ext uri="{FF2B5EF4-FFF2-40B4-BE49-F238E27FC236}">
                  <a16:creationId xmlns:a16="http://schemas.microsoft.com/office/drawing/2014/main" id="{6B3D6E0C-831F-1C4C-A193-5B2FD8811328}"/>
                </a:ext>
              </a:extLst>
            </p:cNvPr>
            <p:cNvSpPr>
              <a:spLocks noChangeArrowheads="1"/>
            </p:cNvSpPr>
            <p:nvPr/>
          </p:nvSpPr>
          <p:spPr bwMode="auto">
            <a:xfrm>
              <a:off x="9379227" y="4938091"/>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8" name="Oval 169">
              <a:extLst>
                <a:ext uri="{FF2B5EF4-FFF2-40B4-BE49-F238E27FC236}">
                  <a16:creationId xmlns:a16="http://schemas.microsoft.com/office/drawing/2014/main" id="{9A7D3398-0377-0B4F-823A-F463BA7F4884}"/>
                </a:ext>
              </a:extLst>
            </p:cNvPr>
            <p:cNvSpPr>
              <a:spLocks noChangeArrowheads="1"/>
            </p:cNvSpPr>
            <p:nvPr/>
          </p:nvSpPr>
          <p:spPr bwMode="auto">
            <a:xfrm>
              <a:off x="9372877" y="5363541"/>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0" name="Freeform 173">
              <a:extLst>
                <a:ext uri="{FF2B5EF4-FFF2-40B4-BE49-F238E27FC236}">
                  <a16:creationId xmlns:a16="http://schemas.microsoft.com/office/drawing/2014/main" id="{030444B6-CE0A-BD47-AC76-37A98FE88F23}"/>
                </a:ext>
              </a:extLst>
            </p:cNvPr>
            <p:cNvSpPr>
              <a:spLocks/>
            </p:cNvSpPr>
            <p:nvPr/>
          </p:nvSpPr>
          <p:spPr bwMode="auto">
            <a:xfrm>
              <a:off x="7417077" y="4538041"/>
              <a:ext cx="1543050" cy="2014538"/>
            </a:xfrm>
            <a:custGeom>
              <a:avLst/>
              <a:gdLst>
                <a:gd name="T0" fmla="*/ 0 w 972"/>
                <a:gd name="T1" fmla="*/ 2147483647 h 1266"/>
                <a:gd name="T2" fmla="*/ 2147483647 w 972"/>
                <a:gd name="T3" fmla="*/ 0 h 1266"/>
                <a:gd name="T4" fmla="*/ 2147483647 w 972"/>
                <a:gd name="T5" fmla="*/ 2147483647 h 1266"/>
                <a:gd name="T6" fmla="*/ 0 60000 65536"/>
                <a:gd name="T7" fmla="*/ 0 60000 65536"/>
                <a:gd name="T8" fmla="*/ 0 60000 65536"/>
                <a:gd name="T9" fmla="*/ 0 w 972"/>
                <a:gd name="T10" fmla="*/ 0 h 1266"/>
                <a:gd name="T11" fmla="*/ 972 w 972"/>
                <a:gd name="T12" fmla="*/ 1266 h 1266"/>
              </a:gdLst>
              <a:ahLst/>
              <a:cxnLst>
                <a:cxn ang="T6">
                  <a:pos x="T0" y="T1"/>
                </a:cxn>
                <a:cxn ang="T7">
                  <a:pos x="T2" y="T3"/>
                </a:cxn>
                <a:cxn ang="T8">
                  <a:pos x="T4" y="T5"/>
                </a:cxn>
              </a:cxnLst>
              <a:rect l="T9" t="T10" r="T11" b="T12"/>
              <a:pathLst>
                <a:path w="972" h="1266">
                  <a:moveTo>
                    <a:pt x="0" y="3"/>
                  </a:moveTo>
                  <a:lnTo>
                    <a:pt x="969" y="0"/>
                  </a:lnTo>
                  <a:lnTo>
                    <a:pt x="972" y="1266"/>
                  </a:lnTo>
                </a:path>
              </a:pathLst>
            </a:custGeom>
            <a:noFill/>
            <a:ln w="38100" cap="flat" cmpd="sng">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4" name="Group 3">
            <a:extLst>
              <a:ext uri="{FF2B5EF4-FFF2-40B4-BE49-F238E27FC236}">
                <a16:creationId xmlns:a16="http://schemas.microsoft.com/office/drawing/2014/main" id="{9D4BCC10-D7E9-614B-926D-56BBE41D093E}"/>
              </a:ext>
            </a:extLst>
          </p:cNvPr>
          <p:cNvGrpSpPr/>
          <p:nvPr/>
        </p:nvGrpSpPr>
        <p:grpSpPr>
          <a:xfrm>
            <a:off x="8097079" y="4019964"/>
            <a:ext cx="3244414" cy="2535302"/>
            <a:chOff x="8097079" y="4019964"/>
            <a:chExt cx="3244414" cy="2535302"/>
          </a:xfrm>
        </p:grpSpPr>
        <p:grpSp>
          <p:nvGrpSpPr>
            <p:cNvPr id="239" name="Group 238">
              <a:extLst>
                <a:ext uri="{FF2B5EF4-FFF2-40B4-BE49-F238E27FC236}">
                  <a16:creationId xmlns:a16="http://schemas.microsoft.com/office/drawing/2014/main" id="{F8CD2492-ABC8-0B42-8CF0-E5637A87FB48}"/>
                </a:ext>
              </a:extLst>
            </p:cNvPr>
            <p:cNvGrpSpPr/>
            <p:nvPr/>
          </p:nvGrpSpPr>
          <p:grpSpPr>
            <a:xfrm>
              <a:off x="8169965" y="4019964"/>
              <a:ext cx="2682875" cy="1949450"/>
              <a:chOff x="7772400" y="4086225"/>
              <a:chExt cx="2682875" cy="1949450"/>
            </a:xfrm>
          </p:grpSpPr>
          <p:sp>
            <p:nvSpPr>
              <p:cNvPr id="223" name="Freeform 222">
                <a:extLst>
                  <a:ext uri="{FF2B5EF4-FFF2-40B4-BE49-F238E27FC236}">
                    <a16:creationId xmlns:a16="http://schemas.microsoft.com/office/drawing/2014/main" id="{6D34F9C0-29A9-D84A-A418-F4116A1040B0}"/>
                  </a:ext>
                </a:extLst>
              </p:cNvPr>
              <p:cNvSpPr/>
              <p:nvPr/>
            </p:nvSpPr>
            <p:spPr>
              <a:xfrm>
                <a:off x="7778750" y="4194175"/>
                <a:ext cx="2676525" cy="479425"/>
              </a:xfrm>
              <a:custGeom>
                <a:avLst/>
                <a:gdLst>
                  <a:gd name="connsiteX0" fmla="*/ 0 w 2676525"/>
                  <a:gd name="connsiteY0" fmla="*/ 476250 h 479425"/>
                  <a:gd name="connsiteX1" fmla="*/ 622300 w 2676525"/>
                  <a:gd name="connsiteY1" fmla="*/ 479425 h 479425"/>
                  <a:gd name="connsiteX2" fmla="*/ 1028700 w 2676525"/>
                  <a:gd name="connsiteY2" fmla="*/ 0 h 479425"/>
                  <a:gd name="connsiteX3" fmla="*/ 1644650 w 2676525"/>
                  <a:gd name="connsiteY3" fmla="*/ 0 h 479425"/>
                  <a:gd name="connsiteX4" fmla="*/ 2054225 w 2676525"/>
                  <a:gd name="connsiteY4" fmla="*/ 469900 h 479425"/>
                  <a:gd name="connsiteX5" fmla="*/ 2676525 w 2676525"/>
                  <a:gd name="connsiteY5" fmla="*/ 466725 h 47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6525" h="479425">
                    <a:moveTo>
                      <a:pt x="0" y="476250"/>
                    </a:moveTo>
                    <a:lnTo>
                      <a:pt x="622300" y="479425"/>
                    </a:lnTo>
                    <a:lnTo>
                      <a:pt x="1028700" y="0"/>
                    </a:lnTo>
                    <a:lnTo>
                      <a:pt x="1644650" y="0"/>
                    </a:lnTo>
                    <a:lnTo>
                      <a:pt x="2054225" y="469900"/>
                    </a:lnTo>
                    <a:lnTo>
                      <a:pt x="2676525" y="46672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4" name="Freeform 223">
                <a:extLst>
                  <a:ext uri="{FF2B5EF4-FFF2-40B4-BE49-F238E27FC236}">
                    <a16:creationId xmlns:a16="http://schemas.microsoft.com/office/drawing/2014/main" id="{00F4ED56-6913-1F47-AFAA-EA8139FE3A6A}"/>
                  </a:ext>
                </a:extLst>
              </p:cNvPr>
              <p:cNvSpPr/>
              <p:nvPr/>
            </p:nvSpPr>
            <p:spPr>
              <a:xfrm flipV="1">
                <a:off x="7775575" y="5454650"/>
                <a:ext cx="2676525" cy="479425"/>
              </a:xfrm>
              <a:custGeom>
                <a:avLst/>
                <a:gdLst>
                  <a:gd name="connsiteX0" fmla="*/ 0 w 2676525"/>
                  <a:gd name="connsiteY0" fmla="*/ 476250 h 479425"/>
                  <a:gd name="connsiteX1" fmla="*/ 622300 w 2676525"/>
                  <a:gd name="connsiteY1" fmla="*/ 479425 h 479425"/>
                  <a:gd name="connsiteX2" fmla="*/ 1028700 w 2676525"/>
                  <a:gd name="connsiteY2" fmla="*/ 0 h 479425"/>
                  <a:gd name="connsiteX3" fmla="*/ 1644650 w 2676525"/>
                  <a:gd name="connsiteY3" fmla="*/ 0 h 479425"/>
                  <a:gd name="connsiteX4" fmla="*/ 2054225 w 2676525"/>
                  <a:gd name="connsiteY4" fmla="*/ 469900 h 479425"/>
                  <a:gd name="connsiteX5" fmla="*/ 2676525 w 2676525"/>
                  <a:gd name="connsiteY5" fmla="*/ 466725 h 47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6525" h="479425">
                    <a:moveTo>
                      <a:pt x="0" y="476250"/>
                    </a:moveTo>
                    <a:lnTo>
                      <a:pt x="622300" y="479425"/>
                    </a:lnTo>
                    <a:lnTo>
                      <a:pt x="1028700" y="0"/>
                    </a:lnTo>
                    <a:lnTo>
                      <a:pt x="1644650" y="0"/>
                    </a:lnTo>
                    <a:lnTo>
                      <a:pt x="2054225" y="469900"/>
                    </a:lnTo>
                    <a:lnTo>
                      <a:pt x="2676525" y="46672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5" name="Freeform 224">
                <a:extLst>
                  <a:ext uri="{FF2B5EF4-FFF2-40B4-BE49-F238E27FC236}">
                    <a16:creationId xmlns:a16="http://schemas.microsoft.com/office/drawing/2014/main" id="{D040CEC2-BCD9-CC4A-9B8C-BA4CBF9256D1}"/>
                  </a:ext>
                </a:extLst>
              </p:cNvPr>
              <p:cNvSpPr/>
              <p:nvPr/>
            </p:nvSpPr>
            <p:spPr>
              <a:xfrm>
                <a:off x="7781925" y="4699000"/>
                <a:ext cx="2673350" cy="57150"/>
              </a:xfrm>
              <a:custGeom>
                <a:avLst/>
                <a:gdLst>
                  <a:gd name="connsiteX0" fmla="*/ 0 w 2673350"/>
                  <a:gd name="connsiteY0" fmla="*/ 57150 h 57150"/>
                  <a:gd name="connsiteX1" fmla="*/ 619125 w 2673350"/>
                  <a:gd name="connsiteY1" fmla="*/ 57150 h 57150"/>
                  <a:gd name="connsiteX2" fmla="*/ 1025525 w 2673350"/>
                  <a:gd name="connsiteY2" fmla="*/ 0 h 57150"/>
                  <a:gd name="connsiteX3" fmla="*/ 1638300 w 2673350"/>
                  <a:gd name="connsiteY3" fmla="*/ 3175 h 57150"/>
                  <a:gd name="connsiteX4" fmla="*/ 2047875 w 2673350"/>
                  <a:gd name="connsiteY4" fmla="*/ 47625 h 57150"/>
                  <a:gd name="connsiteX5" fmla="*/ 2673350 w 2673350"/>
                  <a:gd name="connsiteY5" fmla="*/ 476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3350" h="57150">
                    <a:moveTo>
                      <a:pt x="0" y="57150"/>
                    </a:moveTo>
                    <a:lnTo>
                      <a:pt x="619125" y="57150"/>
                    </a:lnTo>
                    <a:lnTo>
                      <a:pt x="1025525" y="0"/>
                    </a:lnTo>
                    <a:lnTo>
                      <a:pt x="1638300" y="3175"/>
                    </a:lnTo>
                    <a:lnTo>
                      <a:pt x="2047875" y="47625"/>
                    </a:lnTo>
                    <a:lnTo>
                      <a:pt x="2673350" y="4762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6" name="Freeform 225">
                <a:extLst>
                  <a:ext uri="{FF2B5EF4-FFF2-40B4-BE49-F238E27FC236}">
                    <a16:creationId xmlns:a16="http://schemas.microsoft.com/office/drawing/2014/main" id="{1A2CDA45-208E-9946-A2AD-822647EFEDFA}"/>
                  </a:ext>
                </a:extLst>
              </p:cNvPr>
              <p:cNvSpPr/>
              <p:nvPr/>
            </p:nvSpPr>
            <p:spPr>
              <a:xfrm flipV="1">
                <a:off x="7772400" y="5381625"/>
                <a:ext cx="2673350" cy="57150"/>
              </a:xfrm>
              <a:custGeom>
                <a:avLst/>
                <a:gdLst>
                  <a:gd name="connsiteX0" fmla="*/ 0 w 2673350"/>
                  <a:gd name="connsiteY0" fmla="*/ 57150 h 57150"/>
                  <a:gd name="connsiteX1" fmla="*/ 619125 w 2673350"/>
                  <a:gd name="connsiteY1" fmla="*/ 57150 h 57150"/>
                  <a:gd name="connsiteX2" fmla="*/ 1025525 w 2673350"/>
                  <a:gd name="connsiteY2" fmla="*/ 0 h 57150"/>
                  <a:gd name="connsiteX3" fmla="*/ 1638300 w 2673350"/>
                  <a:gd name="connsiteY3" fmla="*/ 3175 h 57150"/>
                  <a:gd name="connsiteX4" fmla="*/ 2047875 w 2673350"/>
                  <a:gd name="connsiteY4" fmla="*/ 47625 h 57150"/>
                  <a:gd name="connsiteX5" fmla="*/ 2673350 w 2673350"/>
                  <a:gd name="connsiteY5" fmla="*/ 476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3350" h="57150">
                    <a:moveTo>
                      <a:pt x="0" y="57150"/>
                    </a:moveTo>
                    <a:lnTo>
                      <a:pt x="619125" y="57150"/>
                    </a:lnTo>
                    <a:lnTo>
                      <a:pt x="1025525" y="0"/>
                    </a:lnTo>
                    <a:lnTo>
                      <a:pt x="1638300" y="3175"/>
                    </a:lnTo>
                    <a:lnTo>
                      <a:pt x="2047875" y="47625"/>
                    </a:lnTo>
                    <a:lnTo>
                      <a:pt x="2673350" y="4762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7" name="Freeform 226">
                <a:extLst>
                  <a:ext uri="{FF2B5EF4-FFF2-40B4-BE49-F238E27FC236}">
                    <a16:creationId xmlns:a16="http://schemas.microsoft.com/office/drawing/2014/main" id="{FE54A13B-3416-FF4A-B70D-7C6B5BAF587B}"/>
                  </a:ext>
                </a:extLst>
              </p:cNvPr>
              <p:cNvSpPr/>
              <p:nvPr/>
            </p:nvSpPr>
            <p:spPr>
              <a:xfrm>
                <a:off x="7781925" y="4832350"/>
                <a:ext cx="2670175" cy="431800"/>
              </a:xfrm>
              <a:custGeom>
                <a:avLst/>
                <a:gdLst>
                  <a:gd name="connsiteX0" fmla="*/ 0 w 2670175"/>
                  <a:gd name="connsiteY0" fmla="*/ 9525 h 431800"/>
                  <a:gd name="connsiteX1" fmla="*/ 619125 w 2670175"/>
                  <a:gd name="connsiteY1" fmla="*/ 12700 h 431800"/>
                  <a:gd name="connsiteX2" fmla="*/ 1028700 w 2670175"/>
                  <a:gd name="connsiteY2" fmla="*/ 431800 h 431800"/>
                  <a:gd name="connsiteX3" fmla="*/ 1647825 w 2670175"/>
                  <a:gd name="connsiteY3" fmla="*/ 431800 h 431800"/>
                  <a:gd name="connsiteX4" fmla="*/ 2047875 w 2670175"/>
                  <a:gd name="connsiteY4" fmla="*/ 0 h 431800"/>
                  <a:gd name="connsiteX5" fmla="*/ 2670175 w 2670175"/>
                  <a:gd name="connsiteY5" fmla="*/ 0 h 431800"/>
                  <a:gd name="connsiteX6" fmla="*/ 2670175 w 2670175"/>
                  <a:gd name="connsiteY6" fmla="*/ 0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0175" h="431800">
                    <a:moveTo>
                      <a:pt x="0" y="9525"/>
                    </a:moveTo>
                    <a:lnTo>
                      <a:pt x="619125" y="12700"/>
                    </a:lnTo>
                    <a:lnTo>
                      <a:pt x="1028700" y="431800"/>
                    </a:lnTo>
                    <a:lnTo>
                      <a:pt x="1647825" y="431800"/>
                    </a:lnTo>
                    <a:lnTo>
                      <a:pt x="2047875" y="0"/>
                    </a:lnTo>
                    <a:lnTo>
                      <a:pt x="2670175" y="0"/>
                    </a:lnTo>
                    <a:lnTo>
                      <a:pt x="2670175"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8" name="Freeform 227">
                <a:extLst>
                  <a:ext uri="{FF2B5EF4-FFF2-40B4-BE49-F238E27FC236}">
                    <a16:creationId xmlns:a16="http://schemas.microsoft.com/office/drawing/2014/main" id="{422C6A4B-723B-9F4A-9C0E-546001CFE567}"/>
                  </a:ext>
                </a:extLst>
              </p:cNvPr>
              <p:cNvSpPr/>
              <p:nvPr/>
            </p:nvSpPr>
            <p:spPr>
              <a:xfrm flipV="1">
                <a:off x="7772400" y="4870450"/>
                <a:ext cx="2670175" cy="431800"/>
              </a:xfrm>
              <a:custGeom>
                <a:avLst/>
                <a:gdLst>
                  <a:gd name="connsiteX0" fmla="*/ 0 w 2670175"/>
                  <a:gd name="connsiteY0" fmla="*/ 9525 h 431800"/>
                  <a:gd name="connsiteX1" fmla="*/ 619125 w 2670175"/>
                  <a:gd name="connsiteY1" fmla="*/ 12700 h 431800"/>
                  <a:gd name="connsiteX2" fmla="*/ 1028700 w 2670175"/>
                  <a:gd name="connsiteY2" fmla="*/ 431800 h 431800"/>
                  <a:gd name="connsiteX3" fmla="*/ 1647825 w 2670175"/>
                  <a:gd name="connsiteY3" fmla="*/ 431800 h 431800"/>
                  <a:gd name="connsiteX4" fmla="*/ 2047875 w 2670175"/>
                  <a:gd name="connsiteY4" fmla="*/ 0 h 431800"/>
                  <a:gd name="connsiteX5" fmla="*/ 2670175 w 2670175"/>
                  <a:gd name="connsiteY5" fmla="*/ 0 h 431800"/>
                  <a:gd name="connsiteX6" fmla="*/ 2670175 w 2670175"/>
                  <a:gd name="connsiteY6" fmla="*/ 0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0175" h="431800">
                    <a:moveTo>
                      <a:pt x="0" y="9525"/>
                    </a:moveTo>
                    <a:lnTo>
                      <a:pt x="619125" y="12700"/>
                    </a:lnTo>
                    <a:lnTo>
                      <a:pt x="1028700" y="431800"/>
                    </a:lnTo>
                    <a:lnTo>
                      <a:pt x="1647825" y="431800"/>
                    </a:lnTo>
                    <a:lnTo>
                      <a:pt x="2047875" y="0"/>
                    </a:lnTo>
                    <a:lnTo>
                      <a:pt x="2670175" y="0"/>
                    </a:lnTo>
                    <a:lnTo>
                      <a:pt x="2670175"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9" name="Freeform 228">
                <a:extLst>
                  <a:ext uri="{FF2B5EF4-FFF2-40B4-BE49-F238E27FC236}">
                    <a16:creationId xmlns:a16="http://schemas.microsoft.com/office/drawing/2014/main" id="{9E0AF2C1-2620-9E44-97FC-19E9F839C492}"/>
                  </a:ext>
                </a:extLst>
              </p:cNvPr>
              <p:cNvSpPr/>
              <p:nvPr/>
            </p:nvSpPr>
            <p:spPr>
              <a:xfrm>
                <a:off x="7778750" y="4911725"/>
                <a:ext cx="2667000" cy="860425"/>
              </a:xfrm>
              <a:custGeom>
                <a:avLst/>
                <a:gdLst>
                  <a:gd name="connsiteX0" fmla="*/ 0 w 2667000"/>
                  <a:gd name="connsiteY0" fmla="*/ 12700 h 860425"/>
                  <a:gd name="connsiteX1" fmla="*/ 622300 w 2667000"/>
                  <a:gd name="connsiteY1" fmla="*/ 15875 h 860425"/>
                  <a:gd name="connsiteX2" fmla="*/ 1022350 w 2667000"/>
                  <a:gd name="connsiteY2" fmla="*/ 860425 h 860425"/>
                  <a:gd name="connsiteX3" fmla="*/ 1654175 w 2667000"/>
                  <a:gd name="connsiteY3" fmla="*/ 857250 h 860425"/>
                  <a:gd name="connsiteX4" fmla="*/ 2057400 w 2667000"/>
                  <a:gd name="connsiteY4" fmla="*/ 0 h 860425"/>
                  <a:gd name="connsiteX5" fmla="*/ 2667000 w 2667000"/>
                  <a:gd name="connsiteY5" fmla="*/ 3175 h 86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000" h="860425">
                    <a:moveTo>
                      <a:pt x="0" y="12700"/>
                    </a:moveTo>
                    <a:lnTo>
                      <a:pt x="622300" y="15875"/>
                    </a:lnTo>
                    <a:lnTo>
                      <a:pt x="1022350" y="860425"/>
                    </a:lnTo>
                    <a:lnTo>
                      <a:pt x="1654175" y="857250"/>
                    </a:lnTo>
                    <a:lnTo>
                      <a:pt x="2057400" y="0"/>
                    </a:lnTo>
                    <a:lnTo>
                      <a:pt x="2667000" y="317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0" name="Freeform 229">
                <a:extLst>
                  <a:ext uri="{FF2B5EF4-FFF2-40B4-BE49-F238E27FC236}">
                    <a16:creationId xmlns:a16="http://schemas.microsoft.com/office/drawing/2014/main" id="{88B69035-8F28-C644-A38A-B94888D6C889}"/>
                  </a:ext>
                </a:extLst>
              </p:cNvPr>
              <p:cNvSpPr/>
              <p:nvPr/>
            </p:nvSpPr>
            <p:spPr>
              <a:xfrm flipV="1">
                <a:off x="7772400" y="4362450"/>
                <a:ext cx="2667000" cy="860425"/>
              </a:xfrm>
              <a:custGeom>
                <a:avLst/>
                <a:gdLst>
                  <a:gd name="connsiteX0" fmla="*/ 0 w 2667000"/>
                  <a:gd name="connsiteY0" fmla="*/ 12700 h 860425"/>
                  <a:gd name="connsiteX1" fmla="*/ 622300 w 2667000"/>
                  <a:gd name="connsiteY1" fmla="*/ 15875 h 860425"/>
                  <a:gd name="connsiteX2" fmla="*/ 1022350 w 2667000"/>
                  <a:gd name="connsiteY2" fmla="*/ 860425 h 860425"/>
                  <a:gd name="connsiteX3" fmla="*/ 1654175 w 2667000"/>
                  <a:gd name="connsiteY3" fmla="*/ 857250 h 860425"/>
                  <a:gd name="connsiteX4" fmla="*/ 2057400 w 2667000"/>
                  <a:gd name="connsiteY4" fmla="*/ 0 h 860425"/>
                  <a:gd name="connsiteX5" fmla="*/ 2667000 w 2667000"/>
                  <a:gd name="connsiteY5" fmla="*/ 3175 h 86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000" h="860425">
                    <a:moveTo>
                      <a:pt x="0" y="12700"/>
                    </a:moveTo>
                    <a:lnTo>
                      <a:pt x="622300" y="15875"/>
                    </a:lnTo>
                    <a:lnTo>
                      <a:pt x="1022350" y="860425"/>
                    </a:lnTo>
                    <a:lnTo>
                      <a:pt x="1654175" y="857250"/>
                    </a:lnTo>
                    <a:lnTo>
                      <a:pt x="2057400" y="0"/>
                    </a:lnTo>
                    <a:lnTo>
                      <a:pt x="2667000" y="317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1" name="Rectangle 230">
                <a:extLst>
                  <a:ext uri="{FF2B5EF4-FFF2-40B4-BE49-F238E27FC236}">
                    <a16:creationId xmlns:a16="http://schemas.microsoft.com/office/drawing/2014/main" id="{96950FD3-B7F2-234A-A4D7-176DF00FF8F2}"/>
                  </a:ext>
                </a:extLst>
              </p:cNvPr>
              <p:cNvSpPr/>
              <p:nvPr/>
            </p:nvSpPr>
            <p:spPr>
              <a:xfrm>
                <a:off x="7896225" y="4606925"/>
                <a:ext cx="381000" cy="381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2" name="Rectangle 231">
                <a:extLst>
                  <a:ext uri="{FF2B5EF4-FFF2-40B4-BE49-F238E27FC236}">
                    <a16:creationId xmlns:a16="http://schemas.microsoft.com/office/drawing/2014/main" id="{668109C4-4800-6341-9708-CD02EDA64090}"/>
                  </a:ext>
                </a:extLst>
              </p:cNvPr>
              <p:cNvSpPr/>
              <p:nvPr/>
            </p:nvSpPr>
            <p:spPr>
              <a:xfrm>
                <a:off x="7893050" y="5153025"/>
                <a:ext cx="381000" cy="381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3" name="Rectangle 232">
                <a:extLst>
                  <a:ext uri="{FF2B5EF4-FFF2-40B4-BE49-F238E27FC236}">
                    <a16:creationId xmlns:a16="http://schemas.microsoft.com/office/drawing/2014/main" id="{87252927-5ABB-4143-A0CF-8F27601B552F}"/>
                  </a:ext>
                </a:extLst>
              </p:cNvPr>
              <p:cNvSpPr/>
              <p:nvPr/>
            </p:nvSpPr>
            <p:spPr>
              <a:xfrm>
                <a:off x="8921750" y="4086225"/>
                <a:ext cx="381000" cy="381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4" name="Rectangle 233">
                <a:extLst>
                  <a:ext uri="{FF2B5EF4-FFF2-40B4-BE49-F238E27FC236}">
                    <a16:creationId xmlns:a16="http://schemas.microsoft.com/office/drawing/2014/main" id="{6F93DF06-F167-394B-81B1-7291F4CA8475}"/>
                  </a:ext>
                </a:extLst>
              </p:cNvPr>
              <p:cNvSpPr/>
              <p:nvPr/>
            </p:nvSpPr>
            <p:spPr>
              <a:xfrm>
                <a:off x="8912225" y="4587875"/>
                <a:ext cx="381000" cy="381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5" name="Rectangle 234">
                <a:extLst>
                  <a:ext uri="{FF2B5EF4-FFF2-40B4-BE49-F238E27FC236}">
                    <a16:creationId xmlns:a16="http://schemas.microsoft.com/office/drawing/2014/main" id="{EF079388-6C88-6547-87EC-8A1B75261342}"/>
                  </a:ext>
                </a:extLst>
              </p:cNvPr>
              <p:cNvSpPr/>
              <p:nvPr/>
            </p:nvSpPr>
            <p:spPr>
              <a:xfrm>
                <a:off x="8915400" y="5143500"/>
                <a:ext cx="381000" cy="381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6" name="Rectangle 235">
                <a:extLst>
                  <a:ext uri="{FF2B5EF4-FFF2-40B4-BE49-F238E27FC236}">
                    <a16:creationId xmlns:a16="http://schemas.microsoft.com/office/drawing/2014/main" id="{7D123F75-983B-C64D-8690-6077B5C786EC}"/>
                  </a:ext>
                </a:extLst>
              </p:cNvPr>
              <p:cNvSpPr/>
              <p:nvPr/>
            </p:nvSpPr>
            <p:spPr>
              <a:xfrm>
                <a:off x="8921750" y="5654675"/>
                <a:ext cx="381000" cy="381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7" name="Rectangle 236">
                <a:extLst>
                  <a:ext uri="{FF2B5EF4-FFF2-40B4-BE49-F238E27FC236}">
                    <a16:creationId xmlns:a16="http://schemas.microsoft.com/office/drawing/2014/main" id="{7494C5C3-47A7-E742-A563-34C9D94740D8}"/>
                  </a:ext>
                </a:extLst>
              </p:cNvPr>
              <p:cNvSpPr/>
              <p:nvPr/>
            </p:nvSpPr>
            <p:spPr>
              <a:xfrm>
                <a:off x="9944100" y="5153025"/>
                <a:ext cx="381000" cy="381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8" name="Rectangle 237">
                <a:extLst>
                  <a:ext uri="{FF2B5EF4-FFF2-40B4-BE49-F238E27FC236}">
                    <a16:creationId xmlns:a16="http://schemas.microsoft.com/office/drawing/2014/main" id="{00C425D8-A431-8042-B3F0-55970A83C656}"/>
                  </a:ext>
                </a:extLst>
              </p:cNvPr>
              <p:cNvSpPr/>
              <p:nvPr/>
            </p:nvSpPr>
            <p:spPr>
              <a:xfrm>
                <a:off x="9944100" y="4587875"/>
                <a:ext cx="381000" cy="381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40" name="TextBox 239">
              <a:extLst>
                <a:ext uri="{FF2B5EF4-FFF2-40B4-BE49-F238E27FC236}">
                  <a16:creationId xmlns:a16="http://schemas.microsoft.com/office/drawing/2014/main" id="{3D9B9457-EBBB-0C43-82B6-87717EDBAAEA}"/>
                </a:ext>
              </a:extLst>
            </p:cNvPr>
            <p:cNvSpPr txBox="1"/>
            <p:nvPr/>
          </p:nvSpPr>
          <p:spPr>
            <a:xfrm>
              <a:off x="8097079" y="5989983"/>
              <a:ext cx="3244414" cy="565283"/>
            </a:xfrm>
            <a:prstGeom prst="rect">
              <a:avLst/>
            </a:prstGeom>
            <a:noFill/>
          </p:spPr>
          <p:txBody>
            <a:bodyPr wrap="non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8x8 multistage switch </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built from smaller-sized switches</a:t>
              </a:r>
            </a:p>
          </p:txBody>
        </p:sp>
      </p:grpSp>
      <p:sp>
        <p:nvSpPr>
          <p:cNvPr id="241" name="TextBox 240">
            <a:extLst>
              <a:ext uri="{FF2B5EF4-FFF2-40B4-BE49-F238E27FC236}">
                <a16:creationId xmlns:a16="http://schemas.microsoft.com/office/drawing/2014/main" id="{B2396B77-B6FA-2840-BC57-4DD04AF562BD}"/>
              </a:ext>
            </a:extLst>
          </p:cNvPr>
          <p:cNvSpPr txBox="1"/>
          <p:nvPr/>
        </p:nvSpPr>
        <p:spPr>
          <a:xfrm>
            <a:off x="9006580" y="3438940"/>
            <a:ext cx="1359155" cy="329834"/>
          </a:xfrm>
          <a:prstGeom prst="rect">
            <a:avLst/>
          </a:prstGeom>
          <a:noFill/>
        </p:spPr>
        <p:txBody>
          <a:bodyPr wrap="non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3x3 crossbar</a:t>
            </a:r>
          </a:p>
        </p:txBody>
      </p:sp>
      <p:sp>
        <p:nvSpPr>
          <p:cNvPr id="79" name="Content Placeholder 2">
            <a:extLst>
              <a:ext uri="{FF2B5EF4-FFF2-40B4-BE49-F238E27FC236}">
                <a16:creationId xmlns:a16="http://schemas.microsoft.com/office/drawing/2014/main" id="{F80CBFA4-4A18-914C-A713-E4A5E18F64DB}"/>
              </a:ext>
            </a:extLst>
          </p:cNvPr>
          <p:cNvSpPr txBox="1">
            <a:spLocks/>
          </p:cNvSpPr>
          <p:nvPr/>
        </p:nvSpPr>
        <p:spPr>
          <a:xfrm>
            <a:off x="788873" y="3242734"/>
            <a:ext cx="6477000" cy="109374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87338"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srgbClr val="0000A3"/>
                </a:solidFill>
                <a:effectLst/>
                <a:uLnTx/>
                <a:uFillTx/>
                <a:latin typeface="Calibri" panose="020F0502020204030204"/>
                <a:ea typeface="+mn-ea"/>
                <a:cs typeface="+mn-cs"/>
              </a:rPr>
              <a:t>multistage switch: </a:t>
            </a:r>
            <a:r>
              <a:rPr kumimoji="0" lang="en-US" sz="3200" b="0" i="1" u="none" strike="noStrike" kern="1200" cap="none" spc="0" normalizeH="0" baseline="0" noProof="0" dirty="0" err="1">
                <a:ln>
                  <a:noFill/>
                </a:ln>
                <a:solidFill>
                  <a:prstClr val="black"/>
                </a:solidFill>
                <a:effectLst/>
                <a:uLnTx/>
                <a:uFillTx/>
                <a:latin typeface="Calibri" panose="020F0502020204030204"/>
                <a:ea typeface="+mn-ea"/>
                <a:cs typeface="+mn-cs"/>
              </a:rPr>
              <a:t>nxn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switch from multiple stages of smaller switches</a:t>
            </a:r>
          </a:p>
        </p:txBody>
      </p:sp>
      <p:sp>
        <p:nvSpPr>
          <p:cNvPr id="114" name="Content Placeholder 2">
            <a:extLst>
              <a:ext uri="{FF2B5EF4-FFF2-40B4-BE49-F238E27FC236}">
                <a16:creationId xmlns:a16="http://schemas.microsoft.com/office/drawing/2014/main" id="{C44BED26-0F25-A14C-A2DE-9DA48DF09A44}"/>
              </a:ext>
            </a:extLst>
          </p:cNvPr>
          <p:cNvSpPr txBox="1">
            <a:spLocks/>
          </p:cNvSpPr>
          <p:nvPr/>
        </p:nvSpPr>
        <p:spPr>
          <a:xfrm>
            <a:off x="775016" y="4281825"/>
            <a:ext cx="6477000" cy="2118976"/>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87338"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srgbClr val="0000A3"/>
                </a:solidFill>
                <a:effectLst/>
                <a:uLnTx/>
                <a:uFillTx/>
                <a:latin typeface="Calibri" panose="020F0502020204030204"/>
                <a:ea typeface="+mn-ea"/>
                <a:cs typeface="+mn-cs"/>
              </a:rPr>
              <a:t>exploiting parallelism: </a:t>
            </a:r>
          </a:p>
          <a:p>
            <a:pPr marL="693738" marR="0" lvl="1" indent="-287338"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fragment datagram into fixed length cells on entry</a:t>
            </a:r>
          </a:p>
          <a:p>
            <a:pPr marL="693738" marR="0" lvl="1" indent="-287338"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switch cells through the fabric, reassemble datagram at exit</a:t>
            </a:r>
          </a:p>
        </p:txBody>
      </p:sp>
      <p:sp>
        <p:nvSpPr>
          <p:cNvPr id="134" name="TextBox 133">
            <a:extLst>
              <a:ext uri="{FF2B5EF4-FFF2-40B4-BE49-F238E27FC236}">
                <a16:creationId xmlns:a16="http://schemas.microsoft.com/office/drawing/2014/main" id="{2ACE683F-C3E3-E542-87F3-26A8CC51B32B}"/>
              </a:ext>
            </a:extLst>
          </p:cNvPr>
          <p:cNvSpPr txBox="1"/>
          <p:nvPr/>
        </p:nvSpPr>
        <p:spPr>
          <a:xfrm>
            <a:off x="9006580" y="3438940"/>
            <a:ext cx="1359155" cy="329834"/>
          </a:xfrm>
          <a:prstGeom prst="rect">
            <a:avLst/>
          </a:prstGeom>
          <a:noFill/>
        </p:spPr>
        <p:txBody>
          <a:bodyPr wrap="non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3x3 crossbar</a:t>
            </a:r>
          </a:p>
        </p:txBody>
      </p:sp>
      <p:sp>
        <p:nvSpPr>
          <p:cNvPr id="135" name="Rectangle 46">
            <a:extLst>
              <a:ext uri="{FF2B5EF4-FFF2-40B4-BE49-F238E27FC236}">
                <a16:creationId xmlns:a16="http://schemas.microsoft.com/office/drawing/2014/main" id="{CADDF9A1-F510-0A48-A5C8-B604DC721314}"/>
              </a:ext>
            </a:extLst>
          </p:cNvPr>
          <p:cNvSpPr>
            <a:spLocks noChangeArrowheads="1"/>
          </p:cNvSpPr>
          <p:nvPr/>
        </p:nvSpPr>
        <p:spPr bwMode="auto">
          <a:xfrm>
            <a:off x="7278457" y="4508938"/>
            <a:ext cx="290819" cy="190180"/>
          </a:xfrm>
          <a:prstGeom prst="rect">
            <a:avLst/>
          </a:prstGeom>
          <a:solidFill>
            <a:srgbClr val="00CC99"/>
          </a:solidFill>
          <a:ln w="9525">
            <a:no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6" name="Rectangle 46">
            <a:extLst>
              <a:ext uri="{FF2B5EF4-FFF2-40B4-BE49-F238E27FC236}">
                <a16:creationId xmlns:a16="http://schemas.microsoft.com/office/drawing/2014/main" id="{EF37199A-A67A-4242-ABE8-2B6C3B2BEA3E}"/>
              </a:ext>
            </a:extLst>
          </p:cNvPr>
          <p:cNvSpPr>
            <a:spLocks noChangeArrowheads="1"/>
          </p:cNvSpPr>
          <p:nvPr/>
        </p:nvSpPr>
        <p:spPr bwMode="auto">
          <a:xfrm>
            <a:off x="7571262" y="4508366"/>
            <a:ext cx="290819" cy="190180"/>
          </a:xfrm>
          <a:prstGeom prst="rect">
            <a:avLst/>
          </a:prstGeom>
          <a:solidFill>
            <a:srgbClr val="00CC99"/>
          </a:solidFill>
          <a:ln w="9525">
            <a:no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7" name="Rectangle 46">
            <a:extLst>
              <a:ext uri="{FF2B5EF4-FFF2-40B4-BE49-F238E27FC236}">
                <a16:creationId xmlns:a16="http://schemas.microsoft.com/office/drawing/2014/main" id="{2A43E4D0-9761-694D-909E-DDC6673E3480}"/>
              </a:ext>
            </a:extLst>
          </p:cNvPr>
          <p:cNvSpPr>
            <a:spLocks noChangeArrowheads="1"/>
          </p:cNvSpPr>
          <p:nvPr/>
        </p:nvSpPr>
        <p:spPr bwMode="auto">
          <a:xfrm>
            <a:off x="7862810" y="4508366"/>
            <a:ext cx="290819" cy="190180"/>
          </a:xfrm>
          <a:prstGeom prst="rect">
            <a:avLst/>
          </a:prstGeom>
          <a:solidFill>
            <a:srgbClr val="00CC99"/>
          </a:solidFill>
          <a:ln w="9525">
            <a:no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5" name="Slide Number Placeholder 4">
            <a:extLst>
              <a:ext uri="{FF2B5EF4-FFF2-40B4-BE49-F238E27FC236}">
                <a16:creationId xmlns:a16="http://schemas.microsoft.com/office/drawing/2014/main" id="{4F8C5248-5115-F748-B1EF-FF98DE1ECEFA}"/>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27</a:t>
            </a:fld>
            <a:endParaRPr lang="en-US" dirty="0"/>
          </a:p>
        </p:txBody>
      </p:sp>
    </p:spTree>
    <p:extLst>
      <p:ext uri="{BB962C8B-B14F-4D97-AF65-F5344CB8AC3E}">
        <p14:creationId xmlns:p14="http://schemas.microsoft.com/office/powerpoint/2010/main" val="304044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dissolve">
                                      <p:cBhvr>
                                        <p:cTn id="7" dur="500"/>
                                        <p:tgtEl>
                                          <p:spTgt spid="79"/>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4"/>
                                        </p:tgtEl>
                                        <p:attrNameLst>
                                          <p:attrName>style.visibility</p:attrName>
                                        </p:attrNameLst>
                                      </p:cBhvr>
                                      <p:to>
                                        <p:strVal val="visible"/>
                                      </p:to>
                                    </p:set>
                                    <p:animEffect transition="in" filter="dissolve">
                                      <p:cBhvr>
                                        <p:cTn id="15" dur="500"/>
                                        <p:tgtEl>
                                          <p:spTgt spid="11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35"/>
                                        </p:tgtEl>
                                        <p:attrNameLst>
                                          <p:attrName>style.visibility</p:attrName>
                                        </p:attrNameLst>
                                      </p:cBhvr>
                                      <p:to>
                                        <p:strVal val="visible"/>
                                      </p:to>
                                    </p:set>
                                    <p:animEffect transition="in" filter="dissolve">
                                      <p:cBhvr>
                                        <p:cTn id="20" dur="500"/>
                                        <p:tgtEl>
                                          <p:spTgt spid="13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36"/>
                                        </p:tgtEl>
                                        <p:attrNameLst>
                                          <p:attrName>style.visibility</p:attrName>
                                        </p:attrNameLst>
                                      </p:cBhvr>
                                      <p:to>
                                        <p:strVal val="visible"/>
                                      </p:to>
                                    </p:set>
                                    <p:animEffect transition="in" filter="dissolve">
                                      <p:cBhvr>
                                        <p:cTn id="23" dur="500"/>
                                        <p:tgtEl>
                                          <p:spTgt spid="13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37"/>
                                        </p:tgtEl>
                                        <p:attrNameLst>
                                          <p:attrName>style.visibility</p:attrName>
                                        </p:attrNameLst>
                                      </p:cBhvr>
                                      <p:to>
                                        <p:strVal val="visible"/>
                                      </p:to>
                                    </p:set>
                                    <p:animEffect transition="in" filter="dissolve">
                                      <p:cBhvr>
                                        <p:cTn id="26" dur="500"/>
                                        <p:tgtEl>
                                          <p:spTgt spid="137"/>
                                        </p:tgtEl>
                                      </p:cBhvr>
                                    </p:animEffec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1" nodeType="clickEffect">
                                  <p:stCondLst>
                                    <p:cond delay="0"/>
                                  </p:stCondLst>
                                  <p:childTnLst>
                                    <p:animMotion origin="layout" path="M -8.33333E-7 3.7037E-6 L 0.06537 0.00023 L 0.0974 -0.06899 L 0.14805 -0.06899 C 0.15925 -0.0463 0.17018 -0.02385 0.18164 -0.00093 C 0.19596 -0.00186 0.28151 -0.00047 0.29662 -0.00116 " pathEditMode="relative" rAng="0" ptsTypes="AAAAAA">
                                      <p:cBhvr>
                                        <p:cTn id="30" dur="3000" fill="hold"/>
                                        <p:tgtEl>
                                          <p:spTgt spid="137"/>
                                        </p:tgtEl>
                                        <p:attrNameLst>
                                          <p:attrName>ppt_x</p:attrName>
                                          <p:attrName>ppt_y</p:attrName>
                                        </p:attrNameLst>
                                      </p:cBhvr>
                                      <p:rCtr x="14831" y="-3449"/>
                                    </p:animMotion>
                                  </p:childTnLst>
                                </p:cTn>
                              </p:par>
                              <p:par>
                                <p:cTn id="31" presetID="0" presetClass="path" presetSubtype="0" accel="50000" decel="50000" fill="hold" grpId="1" nodeType="withEffect">
                                  <p:stCondLst>
                                    <p:cond delay="0"/>
                                  </p:stCondLst>
                                  <p:childTnLst>
                                    <p:animMotion origin="layout" path="M -2.5E-6 -0.00024 L 0.06407 0.00069 C 0.06914 0.00949 0.07409 0.01851 0.07904 0.02731 L 0.08867 0.02592 L 0.12214 0.08842 L 0.17136 0.08842 L 0.20482 0.02453 L 0.22982 0.02453 L 0.23477 -0.00116 C 0.25508 -0.00116 0.28073 -0.0007 0.30104 -0.0007 " pathEditMode="relative" rAng="0" ptsTypes="AAAAAAAAAA">
                                      <p:cBhvr>
                                        <p:cTn id="32" dur="3000" fill="hold"/>
                                        <p:tgtEl>
                                          <p:spTgt spid="136"/>
                                        </p:tgtEl>
                                        <p:attrNameLst>
                                          <p:attrName>ppt_x</p:attrName>
                                          <p:attrName>ppt_y</p:attrName>
                                        </p:attrNameLst>
                                      </p:cBhvr>
                                      <p:rCtr x="15052" y="4375"/>
                                    </p:animMotion>
                                  </p:childTnLst>
                                </p:cTn>
                              </p:par>
                              <p:par>
                                <p:cTn id="33" presetID="0" presetClass="path" presetSubtype="0" accel="50000" decel="50000" fill="hold" grpId="1" nodeType="withEffect">
                                  <p:stCondLst>
                                    <p:cond delay="0"/>
                                  </p:stCondLst>
                                  <p:childTnLst>
                                    <p:animMotion origin="layout" path="M 0 0 L 0.08685 0.00139 L 0.10339 0.03912 L 0.11342 0.03842 L 0.14688 0.16365 L 0.19649 0.16296 L 0.23073 0.03634 L 0.25339 0.03564 L 0.26029 -0.00116 L 0.30495 -0.00116 " pathEditMode="relative" ptsTypes="AAAAAAAAAA">
                                      <p:cBhvr>
                                        <p:cTn id="34" dur="3000" fill="hold"/>
                                        <p:tgtEl>
                                          <p:spTgt spid="13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114" grpId="0"/>
      <p:bldP spid="135" grpId="0" animBg="1"/>
      <p:bldP spid="135" grpId="1" animBg="1"/>
      <p:bldP spid="136" grpId="0" animBg="1"/>
      <p:bldP spid="136" grpId="1" animBg="1"/>
      <p:bldP spid="137" grpId="0" animBg="1"/>
      <p:bldP spid="13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1B1128-B8E1-7C40-B73B-BD6D4E1809E9}"/>
              </a:ext>
            </a:extLst>
          </p:cNvPr>
          <p:cNvSpPr>
            <a:spLocks noGrp="1"/>
          </p:cNvSpPr>
          <p:nvPr>
            <p:ph idx="1"/>
          </p:nvPr>
        </p:nvSpPr>
        <p:spPr>
          <a:xfrm>
            <a:off x="924646" y="1287519"/>
            <a:ext cx="10585173" cy="1026189"/>
          </a:xfrm>
        </p:spPr>
        <p:txBody>
          <a:bodyPr>
            <a:normAutofit/>
          </a:bodyPr>
          <a:lstStyle/>
          <a:p>
            <a:pPr indent="-287338">
              <a:buFont typeface="Wingdings" charset="2"/>
              <a:buChar char="§"/>
              <a:defRPr/>
            </a:pPr>
            <a:r>
              <a:rPr lang="en-US" sz="3200" dirty="0"/>
              <a:t>scaling, using multiple switching “planes” in parallel: </a:t>
            </a:r>
          </a:p>
          <a:p>
            <a:pPr lvl="1" indent="-287338">
              <a:buFont typeface="Wingdings" charset="2"/>
              <a:buChar char="§"/>
              <a:defRPr/>
            </a:pPr>
            <a:r>
              <a:rPr lang="en-US" sz="2800" dirty="0"/>
              <a:t>speedup, scaleup via parallelism</a:t>
            </a:r>
          </a:p>
        </p:txBody>
      </p:sp>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a:xfrm>
            <a:off x="838200" y="398813"/>
            <a:ext cx="10515600" cy="894622"/>
          </a:xfrm>
        </p:spPr>
        <p:txBody>
          <a:bodyPr>
            <a:normAutofit/>
          </a:bodyPr>
          <a:lstStyle/>
          <a:p>
            <a:r>
              <a:rPr lang="en-US" sz="4800" dirty="0"/>
              <a:t>Switching via interconnection network</a:t>
            </a:r>
          </a:p>
        </p:txBody>
      </p:sp>
      <p:grpSp>
        <p:nvGrpSpPr>
          <p:cNvPr id="37" name="Group 36">
            <a:extLst>
              <a:ext uri="{FF2B5EF4-FFF2-40B4-BE49-F238E27FC236}">
                <a16:creationId xmlns:a16="http://schemas.microsoft.com/office/drawing/2014/main" id="{34ACF90F-291D-A84B-9EA4-A850C531F102}"/>
              </a:ext>
            </a:extLst>
          </p:cNvPr>
          <p:cNvGrpSpPr/>
          <p:nvPr/>
        </p:nvGrpSpPr>
        <p:grpSpPr>
          <a:xfrm>
            <a:off x="5465885" y="2987580"/>
            <a:ext cx="6504470" cy="2842592"/>
            <a:chOff x="2502527" y="2166731"/>
            <a:chExt cx="6504470" cy="2842592"/>
          </a:xfrm>
        </p:grpSpPr>
        <p:grpSp>
          <p:nvGrpSpPr>
            <p:cNvPr id="334" name="Group 118">
              <a:extLst>
                <a:ext uri="{FF2B5EF4-FFF2-40B4-BE49-F238E27FC236}">
                  <a16:creationId xmlns:a16="http://schemas.microsoft.com/office/drawing/2014/main" id="{AF49CF4D-AE10-6E4A-BE27-3F975761A6F8}"/>
                </a:ext>
              </a:extLst>
            </p:cNvPr>
            <p:cNvGrpSpPr>
              <a:grpSpLocks/>
            </p:cNvGrpSpPr>
            <p:nvPr/>
          </p:nvGrpSpPr>
          <p:grpSpPr bwMode="auto">
            <a:xfrm>
              <a:off x="2661555" y="4446106"/>
              <a:ext cx="977484" cy="193795"/>
              <a:chOff x="876" y="2800"/>
              <a:chExt cx="642" cy="175"/>
            </a:xfrm>
          </p:grpSpPr>
          <p:sp>
            <p:nvSpPr>
              <p:cNvPr id="335" name="Rectangle 119">
                <a:extLst>
                  <a:ext uri="{FF2B5EF4-FFF2-40B4-BE49-F238E27FC236}">
                    <a16:creationId xmlns:a16="http://schemas.microsoft.com/office/drawing/2014/main" id="{4093A69A-1A26-8344-A1EE-EC3CD90B7339}"/>
                  </a:ext>
                </a:extLst>
              </p:cNvPr>
              <p:cNvSpPr>
                <a:spLocks noChangeArrowheads="1"/>
              </p:cNvSpPr>
              <p:nvPr/>
            </p:nvSpPr>
            <p:spPr bwMode="auto">
              <a:xfrm>
                <a:off x="925" y="2800"/>
                <a:ext cx="485" cy="175"/>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6" name="Rectangle 120">
                <a:extLst>
                  <a:ext uri="{FF2B5EF4-FFF2-40B4-BE49-F238E27FC236}">
                    <a16:creationId xmlns:a16="http://schemas.microsoft.com/office/drawing/2014/main" id="{2812FBDC-BDD7-A446-BBAE-BB6C428C79D0}"/>
                  </a:ext>
                </a:extLst>
              </p:cNvPr>
              <p:cNvSpPr>
                <a:spLocks noChangeArrowheads="1"/>
              </p:cNvSpPr>
              <p:nvPr/>
            </p:nvSpPr>
            <p:spPr bwMode="auto">
              <a:xfrm>
                <a:off x="945" y="2849"/>
                <a:ext cx="151" cy="78"/>
              </a:xfrm>
              <a:prstGeom prst="rect">
                <a:avLst/>
              </a:prstGeom>
              <a:solidFill>
                <a:srgbClr val="FFFFFF"/>
              </a:solidFill>
              <a:ln w="1270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7" name="Rectangle 121">
                <a:extLst>
                  <a:ext uri="{FF2B5EF4-FFF2-40B4-BE49-F238E27FC236}">
                    <a16:creationId xmlns:a16="http://schemas.microsoft.com/office/drawing/2014/main" id="{F1C83022-DCCD-824D-9EFC-DB58276AFEC8}"/>
                  </a:ext>
                </a:extLst>
              </p:cNvPr>
              <p:cNvSpPr>
                <a:spLocks noChangeArrowheads="1"/>
              </p:cNvSpPr>
              <p:nvPr/>
            </p:nvSpPr>
            <p:spPr bwMode="auto">
              <a:xfrm>
                <a:off x="1117" y="2818"/>
                <a:ext cx="124" cy="134"/>
              </a:xfrm>
              <a:prstGeom prst="rect">
                <a:avLst/>
              </a:prstGeom>
              <a:solidFill>
                <a:srgbClr val="FFFFFF"/>
              </a:solidFill>
              <a:ln w="1270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8" name="Rectangle 122">
                <a:extLst>
                  <a:ext uri="{FF2B5EF4-FFF2-40B4-BE49-F238E27FC236}">
                    <a16:creationId xmlns:a16="http://schemas.microsoft.com/office/drawing/2014/main" id="{7EF3B5CA-CC9D-5D42-9788-BE1DCF3D216C}"/>
                  </a:ext>
                </a:extLst>
              </p:cNvPr>
              <p:cNvSpPr>
                <a:spLocks noChangeArrowheads="1"/>
              </p:cNvSpPr>
              <p:nvPr/>
            </p:nvSpPr>
            <p:spPr bwMode="auto">
              <a:xfrm>
                <a:off x="1263" y="2821"/>
                <a:ext cx="125" cy="135"/>
              </a:xfrm>
              <a:prstGeom prst="rect">
                <a:avLst/>
              </a:prstGeom>
              <a:solidFill>
                <a:srgbClr val="FFFFFF"/>
              </a:solidFill>
              <a:ln w="1270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9" name="Line 123">
                <a:extLst>
                  <a:ext uri="{FF2B5EF4-FFF2-40B4-BE49-F238E27FC236}">
                    <a16:creationId xmlns:a16="http://schemas.microsoft.com/office/drawing/2014/main" id="{888A3CB1-B901-B84C-9FDC-4A75C03255D3}"/>
                  </a:ext>
                </a:extLst>
              </p:cNvPr>
              <p:cNvSpPr>
                <a:spLocks noChangeShapeType="1"/>
              </p:cNvSpPr>
              <p:nvPr/>
            </p:nvSpPr>
            <p:spPr bwMode="auto">
              <a:xfrm flipV="1">
                <a:off x="876" y="2882"/>
                <a:ext cx="642"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28" name="Group 118">
              <a:extLst>
                <a:ext uri="{FF2B5EF4-FFF2-40B4-BE49-F238E27FC236}">
                  <a16:creationId xmlns:a16="http://schemas.microsoft.com/office/drawing/2014/main" id="{424B3156-291C-B04F-8BD2-8D13170A3586}"/>
                </a:ext>
              </a:extLst>
            </p:cNvPr>
            <p:cNvGrpSpPr>
              <a:grpSpLocks/>
            </p:cNvGrpSpPr>
            <p:nvPr/>
          </p:nvGrpSpPr>
          <p:grpSpPr bwMode="auto">
            <a:xfrm>
              <a:off x="2575415" y="4611758"/>
              <a:ext cx="977484" cy="193795"/>
              <a:chOff x="876" y="2800"/>
              <a:chExt cx="642" cy="175"/>
            </a:xfrm>
          </p:grpSpPr>
          <p:sp>
            <p:nvSpPr>
              <p:cNvPr id="329" name="Rectangle 119">
                <a:extLst>
                  <a:ext uri="{FF2B5EF4-FFF2-40B4-BE49-F238E27FC236}">
                    <a16:creationId xmlns:a16="http://schemas.microsoft.com/office/drawing/2014/main" id="{B9D5FCED-BF06-4C46-AE44-21C038F8580D}"/>
                  </a:ext>
                </a:extLst>
              </p:cNvPr>
              <p:cNvSpPr>
                <a:spLocks noChangeArrowheads="1"/>
              </p:cNvSpPr>
              <p:nvPr/>
            </p:nvSpPr>
            <p:spPr bwMode="auto">
              <a:xfrm>
                <a:off x="925" y="2800"/>
                <a:ext cx="485" cy="175"/>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0" name="Rectangle 120">
                <a:extLst>
                  <a:ext uri="{FF2B5EF4-FFF2-40B4-BE49-F238E27FC236}">
                    <a16:creationId xmlns:a16="http://schemas.microsoft.com/office/drawing/2014/main" id="{51E04347-0FE1-6E45-B8AF-9085B6208DA5}"/>
                  </a:ext>
                </a:extLst>
              </p:cNvPr>
              <p:cNvSpPr>
                <a:spLocks noChangeArrowheads="1"/>
              </p:cNvSpPr>
              <p:nvPr/>
            </p:nvSpPr>
            <p:spPr bwMode="auto">
              <a:xfrm>
                <a:off x="945" y="2849"/>
                <a:ext cx="151" cy="78"/>
              </a:xfrm>
              <a:prstGeom prst="rect">
                <a:avLst/>
              </a:prstGeom>
              <a:solidFill>
                <a:srgbClr val="FFFFFF"/>
              </a:solidFill>
              <a:ln w="1270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1" name="Rectangle 121">
                <a:extLst>
                  <a:ext uri="{FF2B5EF4-FFF2-40B4-BE49-F238E27FC236}">
                    <a16:creationId xmlns:a16="http://schemas.microsoft.com/office/drawing/2014/main" id="{4B3FD1AD-66FF-344E-8B85-CE87F954D239}"/>
                  </a:ext>
                </a:extLst>
              </p:cNvPr>
              <p:cNvSpPr>
                <a:spLocks noChangeArrowheads="1"/>
              </p:cNvSpPr>
              <p:nvPr/>
            </p:nvSpPr>
            <p:spPr bwMode="auto">
              <a:xfrm>
                <a:off x="1117" y="2818"/>
                <a:ext cx="124" cy="134"/>
              </a:xfrm>
              <a:prstGeom prst="rect">
                <a:avLst/>
              </a:prstGeom>
              <a:solidFill>
                <a:srgbClr val="FFFFFF"/>
              </a:solidFill>
              <a:ln w="1270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2" name="Rectangle 122">
                <a:extLst>
                  <a:ext uri="{FF2B5EF4-FFF2-40B4-BE49-F238E27FC236}">
                    <a16:creationId xmlns:a16="http://schemas.microsoft.com/office/drawing/2014/main" id="{38C47484-37BF-CC4A-8AFC-5633045A34C9}"/>
                  </a:ext>
                </a:extLst>
              </p:cNvPr>
              <p:cNvSpPr>
                <a:spLocks noChangeArrowheads="1"/>
              </p:cNvSpPr>
              <p:nvPr/>
            </p:nvSpPr>
            <p:spPr bwMode="auto">
              <a:xfrm>
                <a:off x="1263" y="2821"/>
                <a:ext cx="125" cy="135"/>
              </a:xfrm>
              <a:prstGeom prst="rect">
                <a:avLst/>
              </a:prstGeom>
              <a:solidFill>
                <a:srgbClr val="FFFFFF"/>
              </a:solidFill>
              <a:ln w="1270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3" name="Line 123">
                <a:extLst>
                  <a:ext uri="{FF2B5EF4-FFF2-40B4-BE49-F238E27FC236}">
                    <a16:creationId xmlns:a16="http://schemas.microsoft.com/office/drawing/2014/main" id="{E9322185-052D-CF4D-9604-30F5852D0997}"/>
                  </a:ext>
                </a:extLst>
              </p:cNvPr>
              <p:cNvSpPr>
                <a:spLocks noChangeShapeType="1"/>
              </p:cNvSpPr>
              <p:nvPr/>
            </p:nvSpPr>
            <p:spPr bwMode="auto">
              <a:xfrm flipV="1">
                <a:off x="876" y="2882"/>
                <a:ext cx="642"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2" name="Group 11">
              <a:extLst>
                <a:ext uri="{FF2B5EF4-FFF2-40B4-BE49-F238E27FC236}">
                  <a16:creationId xmlns:a16="http://schemas.microsoft.com/office/drawing/2014/main" id="{420BA766-6DB9-0342-ACF5-6818F39878BC}"/>
                </a:ext>
              </a:extLst>
            </p:cNvPr>
            <p:cNvGrpSpPr/>
            <p:nvPr/>
          </p:nvGrpSpPr>
          <p:grpSpPr>
            <a:xfrm>
              <a:off x="4623758" y="2166731"/>
              <a:ext cx="2290665" cy="2842592"/>
              <a:chOff x="4199689" y="2922105"/>
              <a:chExt cx="2290665" cy="2842592"/>
            </a:xfrm>
          </p:grpSpPr>
          <p:grpSp>
            <p:nvGrpSpPr>
              <p:cNvPr id="122" name="Group 121">
                <a:extLst>
                  <a:ext uri="{FF2B5EF4-FFF2-40B4-BE49-F238E27FC236}">
                    <a16:creationId xmlns:a16="http://schemas.microsoft.com/office/drawing/2014/main" id="{40760763-7D13-D14C-B004-0516855F8019}"/>
                  </a:ext>
                </a:extLst>
              </p:cNvPr>
              <p:cNvGrpSpPr/>
              <p:nvPr/>
            </p:nvGrpSpPr>
            <p:grpSpPr>
              <a:xfrm>
                <a:off x="4802662" y="2922105"/>
                <a:ext cx="1687692" cy="1311965"/>
                <a:chOff x="1416732" y="5221357"/>
                <a:chExt cx="1687692" cy="1311965"/>
              </a:xfrm>
            </p:grpSpPr>
            <p:cxnSp>
              <p:nvCxnSpPr>
                <p:cNvPr id="123" name="Straight Connector 122">
                  <a:extLst>
                    <a:ext uri="{FF2B5EF4-FFF2-40B4-BE49-F238E27FC236}">
                      <a16:creationId xmlns:a16="http://schemas.microsoft.com/office/drawing/2014/main" id="{A4E31C51-93A1-5042-9D84-F246E6733681}"/>
                    </a:ext>
                  </a:extLst>
                </p:cNvPr>
                <p:cNvCxnSpPr/>
                <p:nvPr/>
              </p:nvCxnSpPr>
              <p:spPr>
                <a:xfrm>
                  <a:off x="1629149" y="5306714"/>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C4626BFC-BC91-AE40-9E2F-1CAF813F24B3}"/>
                    </a:ext>
                  </a:extLst>
                </p:cNvPr>
                <p:cNvCxnSpPr/>
                <p:nvPr/>
              </p:nvCxnSpPr>
              <p:spPr>
                <a:xfrm>
                  <a:off x="1629814" y="5415191"/>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D5CC8D6-8701-3148-9853-D5C192B7DF31}"/>
                    </a:ext>
                  </a:extLst>
                </p:cNvPr>
                <p:cNvCxnSpPr/>
                <p:nvPr/>
              </p:nvCxnSpPr>
              <p:spPr>
                <a:xfrm>
                  <a:off x="1626486" y="645803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FBBFD44-0DFB-B049-98DF-A3EE6FC4071B}"/>
                    </a:ext>
                  </a:extLst>
                </p:cNvPr>
                <p:cNvCxnSpPr/>
                <p:nvPr/>
              </p:nvCxnSpPr>
              <p:spPr>
                <a:xfrm>
                  <a:off x="1627151" y="635887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3E13D79D-4110-5C48-B252-22BF34D55EEE}"/>
                    </a:ext>
                  </a:extLst>
                </p:cNvPr>
                <p:cNvCxnSpPr/>
                <p:nvPr/>
              </p:nvCxnSpPr>
              <p:spPr>
                <a:xfrm>
                  <a:off x="1627152" y="625106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F1ED62F-9B31-4E4D-A9A1-B5604E0F379D}"/>
                    </a:ext>
                  </a:extLst>
                </p:cNvPr>
                <p:cNvCxnSpPr/>
                <p:nvPr/>
              </p:nvCxnSpPr>
              <p:spPr>
                <a:xfrm>
                  <a:off x="1627817" y="615190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F2389D36-0494-AF4B-BE1C-E8755716C377}"/>
                    </a:ext>
                  </a:extLst>
                </p:cNvPr>
                <p:cNvCxnSpPr/>
                <p:nvPr/>
              </p:nvCxnSpPr>
              <p:spPr>
                <a:xfrm>
                  <a:off x="1623825" y="560485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AC930B35-8338-024A-815B-949A85C3DE94}"/>
                    </a:ext>
                  </a:extLst>
                </p:cNvPr>
                <p:cNvCxnSpPr/>
                <p:nvPr/>
              </p:nvCxnSpPr>
              <p:spPr>
                <a:xfrm>
                  <a:off x="1624490" y="550569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1" name="Group 130">
                  <a:extLst>
                    <a:ext uri="{FF2B5EF4-FFF2-40B4-BE49-F238E27FC236}">
                      <a16:creationId xmlns:a16="http://schemas.microsoft.com/office/drawing/2014/main" id="{45AFFA33-989B-6A44-AEC9-7FFF15DD3FD7}"/>
                    </a:ext>
                  </a:extLst>
                </p:cNvPr>
                <p:cNvGrpSpPr/>
                <p:nvPr/>
              </p:nvGrpSpPr>
              <p:grpSpPr>
                <a:xfrm>
                  <a:off x="1749287" y="5221357"/>
                  <a:ext cx="1200970" cy="1311965"/>
                  <a:chOff x="4426226" y="4479235"/>
                  <a:chExt cx="1200970" cy="1311965"/>
                </a:xfrm>
              </p:grpSpPr>
              <p:sp>
                <p:nvSpPr>
                  <p:cNvPr id="134" name="Rectangle 133">
                    <a:extLst>
                      <a:ext uri="{FF2B5EF4-FFF2-40B4-BE49-F238E27FC236}">
                        <a16:creationId xmlns:a16="http://schemas.microsoft.com/office/drawing/2014/main" id="{7AAD5D40-EBE5-7A46-BA23-4588D31D97BE}"/>
                      </a:ext>
                    </a:extLst>
                  </p:cNvPr>
                  <p:cNvSpPr/>
                  <p:nvPr/>
                </p:nvSpPr>
                <p:spPr>
                  <a:xfrm>
                    <a:off x="4426226" y="4479235"/>
                    <a:ext cx="1166191" cy="13119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TextBox 134">
                    <a:extLst>
                      <a:ext uri="{FF2B5EF4-FFF2-40B4-BE49-F238E27FC236}">
                        <a16:creationId xmlns:a16="http://schemas.microsoft.com/office/drawing/2014/main" id="{A09B1F95-9C4A-5041-A4C5-44BBBB463756}"/>
                      </a:ext>
                    </a:extLst>
                  </p:cNvPr>
                  <p:cNvSpPr txBox="1"/>
                  <p:nvPr/>
                </p:nvSpPr>
                <p:spPr>
                  <a:xfrm>
                    <a:off x="4426226" y="4479235"/>
                    <a:ext cx="120097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fabric plane 0</a:t>
                    </a:r>
                  </a:p>
                </p:txBody>
              </p:sp>
            </p:grpSp>
            <p:sp>
              <p:nvSpPr>
                <p:cNvPr id="132" name="TextBox 131">
                  <a:extLst>
                    <a:ext uri="{FF2B5EF4-FFF2-40B4-BE49-F238E27FC236}">
                      <a16:creationId xmlns:a16="http://schemas.microsoft.com/office/drawing/2014/main" id="{B61383D0-8600-7145-ABB4-73D8D87E126A}"/>
                    </a:ext>
                  </a:extLst>
                </p:cNvPr>
                <p:cNvSpPr txBox="1"/>
                <p:nvPr/>
              </p:nvSpPr>
              <p:spPr>
                <a:xfrm rot="16200000">
                  <a:off x="1369604" y="5690044"/>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133" name="TextBox 132">
                  <a:extLst>
                    <a:ext uri="{FF2B5EF4-FFF2-40B4-BE49-F238E27FC236}">
                      <a16:creationId xmlns:a16="http://schemas.microsoft.com/office/drawing/2014/main" id="{C3A565F3-8853-E54F-91C8-30A8A3BB49DE}"/>
                    </a:ext>
                  </a:extLst>
                </p:cNvPr>
                <p:cNvSpPr txBox="1"/>
                <p:nvPr/>
              </p:nvSpPr>
              <p:spPr>
                <a:xfrm rot="16200000">
                  <a:off x="2687964" y="5686717"/>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grpSp>
          <p:grpSp>
            <p:nvGrpSpPr>
              <p:cNvPr id="136" name="Group 135">
                <a:extLst>
                  <a:ext uri="{FF2B5EF4-FFF2-40B4-BE49-F238E27FC236}">
                    <a16:creationId xmlns:a16="http://schemas.microsoft.com/office/drawing/2014/main" id="{1ECDB28F-7D58-FC47-90E4-A1884B6DED49}"/>
                  </a:ext>
                </a:extLst>
              </p:cNvPr>
              <p:cNvGrpSpPr/>
              <p:nvPr/>
            </p:nvGrpSpPr>
            <p:grpSpPr>
              <a:xfrm>
                <a:off x="4716523" y="3140766"/>
                <a:ext cx="1687692" cy="1311965"/>
                <a:chOff x="1416732" y="5221357"/>
                <a:chExt cx="1687692" cy="1311965"/>
              </a:xfrm>
            </p:grpSpPr>
            <p:cxnSp>
              <p:nvCxnSpPr>
                <p:cNvPr id="137" name="Straight Connector 136">
                  <a:extLst>
                    <a:ext uri="{FF2B5EF4-FFF2-40B4-BE49-F238E27FC236}">
                      <a16:creationId xmlns:a16="http://schemas.microsoft.com/office/drawing/2014/main" id="{22B49291-35C1-F646-9151-8D5CAD91152E}"/>
                    </a:ext>
                  </a:extLst>
                </p:cNvPr>
                <p:cNvCxnSpPr/>
                <p:nvPr/>
              </p:nvCxnSpPr>
              <p:spPr>
                <a:xfrm>
                  <a:off x="1629149" y="5306714"/>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E4800AA-0F72-3B48-BF00-140135B900EF}"/>
                    </a:ext>
                  </a:extLst>
                </p:cNvPr>
                <p:cNvCxnSpPr/>
                <p:nvPr/>
              </p:nvCxnSpPr>
              <p:spPr>
                <a:xfrm>
                  <a:off x="1629814" y="5415191"/>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6A1667E-854A-2D44-8A29-88B7998B7DBC}"/>
                    </a:ext>
                  </a:extLst>
                </p:cNvPr>
                <p:cNvCxnSpPr/>
                <p:nvPr/>
              </p:nvCxnSpPr>
              <p:spPr>
                <a:xfrm>
                  <a:off x="1626486" y="645803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307BC52-7519-E74E-82F4-7446D94755B4}"/>
                    </a:ext>
                  </a:extLst>
                </p:cNvPr>
                <p:cNvCxnSpPr/>
                <p:nvPr/>
              </p:nvCxnSpPr>
              <p:spPr>
                <a:xfrm>
                  <a:off x="1627151" y="635887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2DFB66F9-2EEA-4F45-9982-AA0ECE4D0705}"/>
                    </a:ext>
                  </a:extLst>
                </p:cNvPr>
                <p:cNvCxnSpPr/>
                <p:nvPr/>
              </p:nvCxnSpPr>
              <p:spPr>
                <a:xfrm>
                  <a:off x="1627152" y="625106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5AE7172-0A61-A943-AF6A-AA3B4966318B}"/>
                    </a:ext>
                  </a:extLst>
                </p:cNvPr>
                <p:cNvCxnSpPr/>
                <p:nvPr/>
              </p:nvCxnSpPr>
              <p:spPr>
                <a:xfrm>
                  <a:off x="1627817" y="615190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B86A0CA-2BBD-3241-BDD7-CC2EA169186B}"/>
                    </a:ext>
                  </a:extLst>
                </p:cNvPr>
                <p:cNvCxnSpPr/>
                <p:nvPr/>
              </p:nvCxnSpPr>
              <p:spPr>
                <a:xfrm>
                  <a:off x="1623825" y="560485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B056F78-A09C-F34E-9087-9576AB942378}"/>
                    </a:ext>
                  </a:extLst>
                </p:cNvPr>
                <p:cNvCxnSpPr/>
                <p:nvPr/>
              </p:nvCxnSpPr>
              <p:spPr>
                <a:xfrm>
                  <a:off x="1624490" y="550569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5" name="Group 144">
                  <a:extLst>
                    <a:ext uri="{FF2B5EF4-FFF2-40B4-BE49-F238E27FC236}">
                      <a16:creationId xmlns:a16="http://schemas.microsoft.com/office/drawing/2014/main" id="{6EAD8D3D-6C07-0C47-BC6F-F6E324523699}"/>
                    </a:ext>
                  </a:extLst>
                </p:cNvPr>
                <p:cNvGrpSpPr/>
                <p:nvPr/>
              </p:nvGrpSpPr>
              <p:grpSpPr>
                <a:xfrm>
                  <a:off x="1749287" y="5221357"/>
                  <a:ext cx="1175002" cy="1311965"/>
                  <a:chOff x="4426226" y="4479235"/>
                  <a:chExt cx="1175002" cy="1311965"/>
                </a:xfrm>
              </p:grpSpPr>
              <p:sp>
                <p:nvSpPr>
                  <p:cNvPr id="148" name="Rectangle 147">
                    <a:extLst>
                      <a:ext uri="{FF2B5EF4-FFF2-40B4-BE49-F238E27FC236}">
                        <a16:creationId xmlns:a16="http://schemas.microsoft.com/office/drawing/2014/main" id="{E1A34E00-2B81-5C43-BD96-BAC50603F9AB}"/>
                      </a:ext>
                    </a:extLst>
                  </p:cNvPr>
                  <p:cNvSpPr/>
                  <p:nvPr/>
                </p:nvSpPr>
                <p:spPr>
                  <a:xfrm>
                    <a:off x="4426226" y="4479235"/>
                    <a:ext cx="1166191" cy="13119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 name="TextBox 148">
                    <a:extLst>
                      <a:ext uri="{FF2B5EF4-FFF2-40B4-BE49-F238E27FC236}">
                        <a16:creationId xmlns:a16="http://schemas.microsoft.com/office/drawing/2014/main" id="{4E8CD73F-1D04-324E-8B5D-52BE9676926D}"/>
                      </a:ext>
                    </a:extLst>
                  </p:cNvPr>
                  <p:cNvSpPr txBox="1"/>
                  <p:nvPr/>
                </p:nvSpPr>
                <p:spPr>
                  <a:xfrm>
                    <a:off x="4426226" y="4479235"/>
                    <a:ext cx="117500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fabric plane 1</a:t>
                    </a:r>
                  </a:p>
                </p:txBody>
              </p:sp>
            </p:grpSp>
            <p:sp>
              <p:nvSpPr>
                <p:cNvPr id="146" name="TextBox 145">
                  <a:extLst>
                    <a:ext uri="{FF2B5EF4-FFF2-40B4-BE49-F238E27FC236}">
                      <a16:creationId xmlns:a16="http://schemas.microsoft.com/office/drawing/2014/main" id="{AC67F0E3-96A7-9C40-9453-5DD6D22CDBF7}"/>
                    </a:ext>
                  </a:extLst>
                </p:cNvPr>
                <p:cNvSpPr txBox="1"/>
                <p:nvPr/>
              </p:nvSpPr>
              <p:spPr>
                <a:xfrm rot="16200000">
                  <a:off x="1369604" y="5690044"/>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147" name="TextBox 146">
                  <a:extLst>
                    <a:ext uri="{FF2B5EF4-FFF2-40B4-BE49-F238E27FC236}">
                      <a16:creationId xmlns:a16="http://schemas.microsoft.com/office/drawing/2014/main" id="{A1B35328-3A8C-DC49-B311-E8D84E1C8394}"/>
                    </a:ext>
                  </a:extLst>
                </p:cNvPr>
                <p:cNvSpPr txBox="1"/>
                <p:nvPr/>
              </p:nvSpPr>
              <p:spPr>
                <a:xfrm rot="16200000">
                  <a:off x="2687964" y="5686717"/>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grpSp>
          <p:grpSp>
            <p:nvGrpSpPr>
              <p:cNvPr id="150" name="Group 149">
                <a:extLst>
                  <a:ext uri="{FF2B5EF4-FFF2-40B4-BE49-F238E27FC236}">
                    <a16:creationId xmlns:a16="http://schemas.microsoft.com/office/drawing/2014/main" id="{763257EE-6514-D14D-BB4B-808C84B0BBED}"/>
                  </a:ext>
                </a:extLst>
              </p:cNvPr>
              <p:cNvGrpSpPr/>
              <p:nvPr/>
            </p:nvGrpSpPr>
            <p:grpSpPr>
              <a:xfrm>
                <a:off x="4630384" y="3359427"/>
                <a:ext cx="1687692" cy="1311965"/>
                <a:chOff x="1416732" y="5221357"/>
                <a:chExt cx="1687692" cy="1311965"/>
              </a:xfrm>
            </p:grpSpPr>
            <p:cxnSp>
              <p:nvCxnSpPr>
                <p:cNvPr id="151" name="Straight Connector 150">
                  <a:extLst>
                    <a:ext uri="{FF2B5EF4-FFF2-40B4-BE49-F238E27FC236}">
                      <a16:creationId xmlns:a16="http://schemas.microsoft.com/office/drawing/2014/main" id="{625BA914-684C-6F4B-A078-484B0935E6E4}"/>
                    </a:ext>
                  </a:extLst>
                </p:cNvPr>
                <p:cNvCxnSpPr/>
                <p:nvPr/>
              </p:nvCxnSpPr>
              <p:spPr>
                <a:xfrm>
                  <a:off x="1629149" y="5306714"/>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B5939BD-2E58-F046-B3EB-98CD21C55CFB}"/>
                    </a:ext>
                  </a:extLst>
                </p:cNvPr>
                <p:cNvCxnSpPr/>
                <p:nvPr/>
              </p:nvCxnSpPr>
              <p:spPr>
                <a:xfrm>
                  <a:off x="1629814" y="5415191"/>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94550567-087F-7D4A-ABF2-7F3F4FACFA92}"/>
                    </a:ext>
                  </a:extLst>
                </p:cNvPr>
                <p:cNvCxnSpPr/>
                <p:nvPr/>
              </p:nvCxnSpPr>
              <p:spPr>
                <a:xfrm>
                  <a:off x="1626486" y="645803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5D893FAE-2400-F144-9821-71CAA7E70A34}"/>
                    </a:ext>
                  </a:extLst>
                </p:cNvPr>
                <p:cNvCxnSpPr/>
                <p:nvPr/>
              </p:nvCxnSpPr>
              <p:spPr>
                <a:xfrm>
                  <a:off x="1627151" y="635887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7B0FF6F9-EC58-C84A-B28F-451E6C448902}"/>
                    </a:ext>
                  </a:extLst>
                </p:cNvPr>
                <p:cNvCxnSpPr/>
                <p:nvPr/>
              </p:nvCxnSpPr>
              <p:spPr>
                <a:xfrm>
                  <a:off x="1627152" y="625106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8841956C-2DE9-8B42-95DA-9121FCD6BE5D}"/>
                    </a:ext>
                  </a:extLst>
                </p:cNvPr>
                <p:cNvCxnSpPr/>
                <p:nvPr/>
              </p:nvCxnSpPr>
              <p:spPr>
                <a:xfrm>
                  <a:off x="1627817" y="615190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F88C77F-CF8B-2C4D-AD38-8280A026C0C2}"/>
                    </a:ext>
                  </a:extLst>
                </p:cNvPr>
                <p:cNvCxnSpPr/>
                <p:nvPr/>
              </p:nvCxnSpPr>
              <p:spPr>
                <a:xfrm>
                  <a:off x="1623825" y="560485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EA7D2E27-F9F1-9C4C-9900-89369B77816F}"/>
                    </a:ext>
                  </a:extLst>
                </p:cNvPr>
                <p:cNvCxnSpPr/>
                <p:nvPr/>
              </p:nvCxnSpPr>
              <p:spPr>
                <a:xfrm>
                  <a:off x="1624490" y="550569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9" name="Group 158">
                  <a:extLst>
                    <a:ext uri="{FF2B5EF4-FFF2-40B4-BE49-F238E27FC236}">
                      <a16:creationId xmlns:a16="http://schemas.microsoft.com/office/drawing/2014/main" id="{F24FFC69-3FC3-EE40-BEED-9120F9E4723F}"/>
                    </a:ext>
                  </a:extLst>
                </p:cNvPr>
                <p:cNvGrpSpPr/>
                <p:nvPr/>
              </p:nvGrpSpPr>
              <p:grpSpPr>
                <a:xfrm>
                  <a:off x="1749287" y="5221357"/>
                  <a:ext cx="1175002" cy="1311965"/>
                  <a:chOff x="4426226" y="4479235"/>
                  <a:chExt cx="1175002" cy="1311965"/>
                </a:xfrm>
              </p:grpSpPr>
              <p:sp>
                <p:nvSpPr>
                  <p:cNvPr id="162" name="Rectangle 161">
                    <a:extLst>
                      <a:ext uri="{FF2B5EF4-FFF2-40B4-BE49-F238E27FC236}">
                        <a16:creationId xmlns:a16="http://schemas.microsoft.com/office/drawing/2014/main" id="{286D436C-A2D4-BF4B-8437-C11986C72671}"/>
                      </a:ext>
                    </a:extLst>
                  </p:cNvPr>
                  <p:cNvSpPr/>
                  <p:nvPr/>
                </p:nvSpPr>
                <p:spPr>
                  <a:xfrm>
                    <a:off x="4426226" y="4479235"/>
                    <a:ext cx="1166191" cy="13119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 name="TextBox 162">
                    <a:extLst>
                      <a:ext uri="{FF2B5EF4-FFF2-40B4-BE49-F238E27FC236}">
                        <a16:creationId xmlns:a16="http://schemas.microsoft.com/office/drawing/2014/main" id="{88E4113D-A9CA-8949-8F16-E16EBD61CBD4}"/>
                      </a:ext>
                    </a:extLst>
                  </p:cNvPr>
                  <p:cNvSpPr txBox="1"/>
                  <p:nvPr/>
                </p:nvSpPr>
                <p:spPr>
                  <a:xfrm>
                    <a:off x="4426226" y="4479235"/>
                    <a:ext cx="117500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fabric plane 2</a:t>
                    </a:r>
                  </a:p>
                </p:txBody>
              </p:sp>
            </p:grpSp>
            <p:sp>
              <p:nvSpPr>
                <p:cNvPr id="160" name="TextBox 159">
                  <a:extLst>
                    <a:ext uri="{FF2B5EF4-FFF2-40B4-BE49-F238E27FC236}">
                      <a16:creationId xmlns:a16="http://schemas.microsoft.com/office/drawing/2014/main" id="{BE7EBCF1-265E-5742-9AD9-4E6EA8AC8417}"/>
                    </a:ext>
                  </a:extLst>
                </p:cNvPr>
                <p:cNvSpPr txBox="1"/>
                <p:nvPr/>
              </p:nvSpPr>
              <p:spPr>
                <a:xfrm rot="16200000">
                  <a:off x="1369604" y="5690044"/>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161" name="TextBox 160">
                  <a:extLst>
                    <a:ext uri="{FF2B5EF4-FFF2-40B4-BE49-F238E27FC236}">
                      <a16:creationId xmlns:a16="http://schemas.microsoft.com/office/drawing/2014/main" id="{2A4BCCF5-BAE8-7B49-93B9-352D63E3BADF}"/>
                    </a:ext>
                  </a:extLst>
                </p:cNvPr>
                <p:cNvSpPr txBox="1"/>
                <p:nvPr/>
              </p:nvSpPr>
              <p:spPr>
                <a:xfrm rot="16200000">
                  <a:off x="2687964" y="5686717"/>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grpSp>
          <p:grpSp>
            <p:nvGrpSpPr>
              <p:cNvPr id="164" name="Group 163">
                <a:extLst>
                  <a:ext uri="{FF2B5EF4-FFF2-40B4-BE49-F238E27FC236}">
                    <a16:creationId xmlns:a16="http://schemas.microsoft.com/office/drawing/2014/main" id="{4DCE3833-0A76-C643-A867-84E6834282A7}"/>
                  </a:ext>
                </a:extLst>
              </p:cNvPr>
              <p:cNvGrpSpPr/>
              <p:nvPr/>
            </p:nvGrpSpPr>
            <p:grpSpPr>
              <a:xfrm>
                <a:off x="4544245" y="3578088"/>
                <a:ext cx="1687692" cy="1311965"/>
                <a:chOff x="1416732" y="5221357"/>
                <a:chExt cx="1687692" cy="1311965"/>
              </a:xfrm>
            </p:grpSpPr>
            <p:cxnSp>
              <p:nvCxnSpPr>
                <p:cNvPr id="165" name="Straight Connector 164">
                  <a:extLst>
                    <a:ext uri="{FF2B5EF4-FFF2-40B4-BE49-F238E27FC236}">
                      <a16:creationId xmlns:a16="http://schemas.microsoft.com/office/drawing/2014/main" id="{47C70EEA-30DB-8C4F-90AC-620FDA2A0138}"/>
                    </a:ext>
                  </a:extLst>
                </p:cNvPr>
                <p:cNvCxnSpPr/>
                <p:nvPr/>
              </p:nvCxnSpPr>
              <p:spPr>
                <a:xfrm>
                  <a:off x="1629149" y="5306714"/>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4FFC5AE1-AA4D-9446-9C71-2CBADB228D10}"/>
                    </a:ext>
                  </a:extLst>
                </p:cNvPr>
                <p:cNvCxnSpPr/>
                <p:nvPr/>
              </p:nvCxnSpPr>
              <p:spPr>
                <a:xfrm>
                  <a:off x="1629814" y="5415191"/>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499BB1B1-8E50-DB42-8699-52C4D6CE4F8F}"/>
                    </a:ext>
                  </a:extLst>
                </p:cNvPr>
                <p:cNvCxnSpPr/>
                <p:nvPr/>
              </p:nvCxnSpPr>
              <p:spPr>
                <a:xfrm>
                  <a:off x="1626486" y="645803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FEDB77A6-D189-AA46-AEDF-2E616F256A12}"/>
                    </a:ext>
                  </a:extLst>
                </p:cNvPr>
                <p:cNvCxnSpPr/>
                <p:nvPr/>
              </p:nvCxnSpPr>
              <p:spPr>
                <a:xfrm>
                  <a:off x="1627151" y="635887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1EBC83D-1513-A14A-B855-971436AA892D}"/>
                    </a:ext>
                  </a:extLst>
                </p:cNvPr>
                <p:cNvCxnSpPr/>
                <p:nvPr/>
              </p:nvCxnSpPr>
              <p:spPr>
                <a:xfrm>
                  <a:off x="1627152" y="625106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539B859B-2C00-EC4B-BB9F-FA2A699D633A}"/>
                    </a:ext>
                  </a:extLst>
                </p:cNvPr>
                <p:cNvCxnSpPr/>
                <p:nvPr/>
              </p:nvCxnSpPr>
              <p:spPr>
                <a:xfrm>
                  <a:off x="1627817" y="615190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0C304F32-EE17-864A-AE73-180F7283F1C8}"/>
                    </a:ext>
                  </a:extLst>
                </p:cNvPr>
                <p:cNvCxnSpPr/>
                <p:nvPr/>
              </p:nvCxnSpPr>
              <p:spPr>
                <a:xfrm>
                  <a:off x="1623825" y="560485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F889F01C-0F8B-0B4D-9089-8FA49FB1058C}"/>
                    </a:ext>
                  </a:extLst>
                </p:cNvPr>
                <p:cNvCxnSpPr/>
                <p:nvPr/>
              </p:nvCxnSpPr>
              <p:spPr>
                <a:xfrm>
                  <a:off x="1624490" y="550569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3" name="Group 172">
                  <a:extLst>
                    <a:ext uri="{FF2B5EF4-FFF2-40B4-BE49-F238E27FC236}">
                      <a16:creationId xmlns:a16="http://schemas.microsoft.com/office/drawing/2014/main" id="{8C5D3CC4-DD40-464E-81E7-9C5248FEC8AE}"/>
                    </a:ext>
                  </a:extLst>
                </p:cNvPr>
                <p:cNvGrpSpPr/>
                <p:nvPr/>
              </p:nvGrpSpPr>
              <p:grpSpPr>
                <a:xfrm>
                  <a:off x="1749287" y="5221357"/>
                  <a:ext cx="1175002" cy="1311965"/>
                  <a:chOff x="4426226" y="4479235"/>
                  <a:chExt cx="1175002" cy="1311965"/>
                </a:xfrm>
              </p:grpSpPr>
              <p:sp>
                <p:nvSpPr>
                  <p:cNvPr id="176" name="Rectangle 175">
                    <a:extLst>
                      <a:ext uri="{FF2B5EF4-FFF2-40B4-BE49-F238E27FC236}">
                        <a16:creationId xmlns:a16="http://schemas.microsoft.com/office/drawing/2014/main" id="{5CE93A9B-38A1-BF40-811E-E359099DDBBC}"/>
                      </a:ext>
                    </a:extLst>
                  </p:cNvPr>
                  <p:cNvSpPr/>
                  <p:nvPr/>
                </p:nvSpPr>
                <p:spPr>
                  <a:xfrm>
                    <a:off x="4426226" y="4479235"/>
                    <a:ext cx="1166191" cy="13119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7" name="TextBox 176">
                    <a:extLst>
                      <a:ext uri="{FF2B5EF4-FFF2-40B4-BE49-F238E27FC236}">
                        <a16:creationId xmlns:a16="http://schemas.microsoft.com/office/drawing/2014/main" id="{5B2E5208-A895-B14E-8DCB-4EA25D617FA8}"/>
                      </a:ext>
                    </a:extLst>
                  </p:cNvPr>
                  <p:cNvSpPr txBox="1"/>
                  <p:nvPr/>
                </p:nvSpPr>
                <p:spPr>
                  <a:xfrm>
                    <a:off x="4426226" y="4479235"/>
                    <a:ext cx="117500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fabric plane 3</a:t>
                    </a:r>
                  </a:p>
                </p:txBody>
              </p:sp>
            </p:grpSp>
            <p:sp>
              <p:nvSpPr>
                <p:cNvPr id="174" name="TextBox 173">
                  <a:extLst>
                    <a:ext uri="{FF2B5EF4-FFF2-40B4-BE49-F238E27FC236}">
                      <a16:creationId xmlns:a16="http://schemas.microsoft.com/office/drawing/2014/main" id="{2C56D9DF-BEBF-9F41-9334-37C8562CF65B}"/>
                    </a:ext>
                  </a:extLst>
                </p:cNvPr>
                <p:cNvSpPr txBox="1"/>
                <p:nvPr/>
              </p:nvSpPr>
              <p:spPr>
                <a:xfrm rot="16200000">
                  <a:off x="1369604" y="5690044"/>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175" name="TextBox 174">
                  <a:extLst>
                    <a:ext uri="{FF2B5EF4-FFF2-40B4-BE49-F238E27FC236}">
                      <a16:creationId xmlns:a16="http://schemas.microsoft.com/office/drawing/2014/main" id="{5FB62124-F9A9-B74E-801E-939E6D55F5FC}"/>
                    </a:ext>
                  </a:extLst>
                </p:cNvPr>
                <p:cNvSpPr txBox="1"/>
                <p:nvPr/>
              </p:nvSpPr>
              <p:spPr>
                <a:xfrm rot="16200000">
                  <a:off x="2687964" y="5686717"/>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grpSp>
          <p:grpSp>
            <p:nvGrpSpPr>
              <p:cNvPr id="178" name="Group 177">
                <a:extLst>
                  <a:ext uri="{FF2B5EF4-FFF2-40B4-BE49-F238E27FC236}">
                    <a16:creationId xmlns:a16="http://schemas.microsoft.com/office/drawing/2014/main" id="{852B1340-D76B-4E46-856E-F639AB9F1AE8}"/>
                  </a:ext>
                </a:extLst>
              </p:cNvPr>
              <p:cNvGrpSpPr/>
              <p:nvPr/>
            </p:nvGrpSpPr>
            <p:grpSpPr>
              <a:xfrm>
                <a:off x="4458106" y="3796749"/>
                <a:ext cx="1687692" cy="1311965"/>
                <a:chOff x="1416732" y="5221357"/>
                <a:chExt cx="1687692" cy="1311965"/>
              </a:xfrm>
            </p:grpSpPr>
            <p:cxnSp>
              <p:nvCxnSpPr>
                <p:cNvPr id="179" name="Straight Connector 178">
                  <a:extLst>
                    <a:ext uri="{FF2B5EF4-FFF2-40B4-BE49-F238E27FC236}">
                      <a16:creationId xmlns:a16="http://schemas.microsoft.com/office/drawing/2014/main" id="{F59DED08-18FE-834E-9DA0-0FC95C193D97}"/>
                    </a:ext>
                  </a:extLst>
                </p:cNvPr>
                <p:cNvCxnSpPr/>
                <p:nvPr/>
              </p:nvCxnSpPr>
              <p:spPr>
                <a:xfrm>
                  <a:off x="1629149" y="5306714"/>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FCA4BD1-13EE-CD49-9555-680BF4FBC4CB}"/>
                    </a:ext>
                  </a:extLst>
                </p:cNvPr>
                <p:cNvCxnSpPr/>
                <p:nvPr/>
              </p:nvCxnSpPr>
              <p:spPr>
                <a:xfrm>
                  <a:off x="1629814" y="5415191"/>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DE1EB86E-EDA3-A241-9E9D-72B854D1C38F}"/>
                    </a:ext>
                  </a:extLst>
                </p:cNvPr>
                <p:cNvCxnSpPr/>
                <p:nvPr/>
              </p:nvCxnSpPr>
              <p:spPr>
                <a:xfrm>
                  <a:off x="1626486" y="645803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D6A935F4-98BE-5444-BD08-78AC8A59CCE5}"/>
                    </a:ext>
                  </a:extLst>
                </p:cNvPr>
                <p:cNvCxnSpPr/>
                <p:nvPr/>
              </p:nvCxnSpPr>
              <p:spPr>
                <a:xfrm>
                  <a:off x="1627151" y="635887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B9C75665-BA08-3640-BED8-5DDF21BEBB11}"/>
                    </a:ext>
                  </a:extLst>
                </p:cNvPr>
                <p:cNvCxnSpPr/>
                <p:nvPr/>
              </p:nvCxnSpPr>
              <p:spPr>
                <a:xfrm>
                  <a:off x="1627152" y="625106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59C2AFDA-7A15-AB47-A801-28BE8DB6A7AE}"/>
                    </a:ext>
                  </a:extLst>
                </p:cNvPr>
                <p:cNvCxnSpPr/>
                <p:nvPr/>
              </p:nvCxnSpPr>
              <p:spPr>
                <a:xfrm>
                  <a:off x="1627817" y="615190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DA760F63-3FCA-1E48-9694-3000FEDFCC64}"/>
                    </a:ext>
                  </a:extLst>
                </p:cNvPr>
                <p:cNvCxnSpPr/>
                <p:nvPr/>
              </p:nvCxnSpPr>
              <p:spPr>
                <a:xfrm>
                  <a:off x="1623825" y="560485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354AEC58-3B5E-C34C-A4BF-C9CABF071051}"/>
                    </a:ext>
                  </a:extLst>
                </p:cNvPr>
                <p:cNvCxnSpPr/>
                <p:nvPr/>
              </p:nvCxnSpPr>
              <p:spPr>
                <a:xfrm>
                  <a:off x="1624490" y="550569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7" name="Group 186">
                  <a:extLst>
                    <a:ext uri="{FF2B5EF4-FFF2-40B4-BE49-F238E27FC236}">
                      <a16:creationId xmlns:a16="http://schemas.microsoft.com/office/drawing/2014/main" id="{1170DB51-8293-234B-B9F1-B0B3101F4AF8}"/>
                    </a:ext>
                  </a:extLst>
                </p:cNvPr>
                <p:cNvGrpSpPr/>
                <p:nvPr/>
              </p:nvGrpSpPr>
              <p:grpSpPr>
                <a:xfrm>
                  <a:off x="1749287" y="5221357"/>
                  <a:ext cx="1175002" cy="1311965"/>
                  <a:chOff x="4426226" y="4479235"/>
                  <a:chExt cx="1175002" cy="1311965"/>
                </a:xfrm>
              </p:grpSpPr>
              <p:sp>
                <p:nvSpPr>
                  <p:cNvPr id="190" name="Rectangle 189">
                    <a:extLst>
                      <a:ext uri="{FF2B5EF4-FFF2-40B4-BE49-F238E27FC236}">
                        <a16:creationId xmlns:a16="http://schemas.microsoft.com/office/drawing/2014/main" id="{74C76E3E-68EE-114E-B49D-DCEC2C9B222A}"/>
                      </a:ext>
                    </a:extLst>
                  </p:cNvPr>
                  <p:cNvSpPr/>
                  <p:nvPr/>
                </p:nvSpPr>
                <p:spPr>
                  <a:xfrm>
                    <a:off x="4426226" y="4479235"/>
                    <a:ext cx="1166191" cy="13119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1" name="TextBox 190">
                    <a:extLst>
                      <a:ext uri="{FF2B5EF4-FFF2-40B4-BE49-F238E27FC236}">
                        <a16:creationId xmlns:a16="http://schemas.microsoft.com/office/drawing/2014/main" id="{A87D0399-6E79-5643-89F0-7906B987D4DB}"/>
                      </a:ext>
                    </a:extLst>
                  </p:cNvPr>
                  <p:cNvSpPr txBox="1"/>
                  <p:nvPr/>
                </p:nvSpPr>
                <p:spPr>
                  <a:xfrm>
                    <a:off x="4426226" y="4479235"/>
                    <a:ext cx="117500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fabric plane 4</a:t>
                    </a:r>
                  </a:p>
                </p:txBody>
              </p:sp>
            </p:grpSp>
            <p:sp>
              <p:nvSpPr>
                <p:cNvPr id="188" name="TextBox 187">
                  <a:extLst>
                    <a:ext uri="{FF2B5EF4-FFF2-40B4-BE49-F238E27FC236}">
                      <a16:creationId xmlns:a16="http://schemas.microsoft.com/office/drawing/2014/main" id="{A79B0505-1934-F54D-B44C-8780B6463E57}"/>
                    </a:ext>
                  </a:extLst>
                </p:cNvPr>
                <p:cNvSpPr txBox="1"/>
                <p:nvPr/>
              </p:nvSpPr>
              <p:spPr>
                <a:xfrm rot="16200000">
                  <a:off x="1369604" y="5690044"/>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189" name="TextBox 188">
                  <a:extLst>
                    <a:ext uri="{FF2B5EF4-FFF2-40B4-BE49-F238E27FC236}">
                      <a16:creationId xmlns:a16="http://schemas.microsoft.com/office/drawing/2014/main" id="{B0BBB775-1B8E-AF45-9C88-E7B9BFDFBD3A}"/>
                    </a:ext>
                  </a:extLst>
                </p:cNvPr>
                <p:cNvSpPr txBox="1"/>
                <p:nvPr/>
              </p:nvSpPr>
              <p:spPr>
                <a:xfrm rot="16200000">
                  <a:off x="2687964" y="5686717"/>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grpSp>
          <p:grpSp>
            <p:nvGrpSpPr>
              <p:cNvPr id="192" name="Group 191">
                <a:extLst>
                  <a:ext uri="{FF2B5EF4-FFF2-40B4-BE49-F238E27FC236}">
                    <a16:creationId xmlns:a16="http://schemas.microsoft.com/office/drawing/2014/main" id="{27A16CD3-F266-6F4E-9433-67344A61D1CD}"/>
                  </a:ext>
                </a:extLst>
              </p:cNvPr>
              <p:cNvGrpSpPr/>
              <p:nvPr/>
            </p:nvGrpSpPr>
            <p:grpSpPr>
              <a:xfrm>
                <a:off x="4371967" y="4015410"/>
                <a:ext cx="1687692" cy="1311965"/>
                <a:chOff x="1416732" y="5221357"/>
                <a:chExt cx="1687692" cy="1311965"/>
              </a:xfrm>
            </p:grpSpPr>
            <p:cxnSp>
              <p:nvCxnSpPr>
                <p:cNvPr id="193" name="Straight Connector 192">
                  <a:extLst>
                    <a:ext uri="{FF2B5EF4-FFF2-40B4-BE49-F238E27FC236}">
                      <a16:creationId xmlns:a16="http://schemas.microsoft.com/office/drawing/2014/main" id="{242CBD24-8BFA-4F4B-871C-88474723172A}"/>
                    </a:ext>
                  </a:extLst>
                </p:cNvPr>
                <p:cNvCxnSpPr/>
                <p:nvPr/>
              </p:nvCxnSpPr>
              <p:spPr>
                <a:xfrm>
                  <a:off x="1629149" y="5306714"/>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EB9D3DD4-EFAB-BE46-97AE-6C051DD69973}"/>
                    </a:ext>
                  </a:extLst>
                </p:cNvPr>
                <p:cNvCxnSpPr/>
                <p:nvPr/>
              </p:nvCxnSpPr>
              <p:spPr>
                <a:xfrm>
                  <a:off x="1629814" y="5415191"/>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4300FE2E-5CE0-B442-98C0-BC4D3906A2E8}"/>
                    </a:ext>
                  </a:extLst>
                </p:cNvPr>
                <p:cNvCxnSpPr/>
                <p:nvPr/>
              </p:nvCxnSpPr>
              <p:spPr>
                <a:xfrm>
                  <a:off x="1626486" y="645803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A97E0211-B1F2-6149-9BC1-481F09996CD6}"/>
                    </a:ext>
                  </a:extLst>
                </p:cNvPr>
                <p:cNvCxnSpPr/>
                <p:nvPr/>
              </p:nvCxnSpPr>
              <p:spPr>
                <a:xfrm>
                  <a:off x="1627151" y="635887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7A3AA3DF-BABF-A94F-856A-2269148C5774}"/>
                    </a:ext>
                  </a:extLst>
                </p:cNvPr>
                <p:cNvCxnSpPr/>
                <p:nvPr/>
              </p:nvCxnSpPr>
              <p:spPr>
                <a:xfrm>
                  <a:off x="1627152" y="625106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B95EAEAA-4623-7644-9035-CD12D3CEDA0A}"/>
                    </a:ext>
                  </a:extLst>
                </p:cNvPr>
                <p:cNvCxnSpPr/>
                <p:nvPr/>
              </p:nvCxnSpPr>
              <p:spPr>
                <a:xfrm>
                  <a:off x="1627817" y="615190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9D777CAA-B533-BD47-8D37-FE2DB83393A3}"/>
                    </a:ext>
                  </a:extLst>
                </p:cNvPr>
                <p:cNvCxnSpPr/>
                <p:nvPr/>
              </p:nvCxnSpPr>
              <p:spPr>
                <a:xfrm>
                  <a:off x="1623825" y="560485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33884B12-0A7D-744B-B331-BAAC393D6F46}"/>
                    </a:ext>
                  </a:extLst>
                </p:cNvPr>
                <p:cNvCxnSpPr/>
                <p:nvPr/>
              </p:nvCxnSpPr>
              <p:spPr>
                <a:xfrm>
                  <a:off x="1624490" y="550569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1" name="Group 200">
                  <a:extLst>
                    <a:ext uri="{FF2B5EF4-FFF2-40B4-BE49-F238E27FC236}">
                      <a16:creationId xmlns:a16="http://schemas.microsoft.com/office/drawing/2014/main" id="{6450D750-FD73-664B-A24E-E4A6F25DD06A}"/>
                    </a:ext>
                  </a:extLst>
                </p:cNvPr>
                <p:cNvGrpSpPr/>
                <p:nvPr/>
              </p:nvGrpSpPr>
              <p:grpSpPr>
                <a:xfrm>
                  <a:off x="1749287" y="5221357"/>
                  <a:ext cx="1175002" cy="1311965"/>
                  <a:chOff x="4426226" y="4479235"/>
                  <a:chExt cx="1175002" cy="1311965"/>
                </a:xfrm>
              </p:grpSpPr>
              <p:sp>
                <p:nvSpPr>
                  <p:cNvPr id="204" name="Rectangle 203">
                    <a:extLst>
                      <a:ext uri="{FF2B5EF4-FFF2-40B4-BE49-F238E27FC236}">
                        <a16:creationId xmlns:a16="http://schemas.microsoft.com/office/drawing/2014/main" id="{4EB2FFEE-D801-434F-811C-4D932D9FD863}"/>
                      </a:ext>
                    </a:extLst>
                  </p:cNvPr>
                  <p:cNvSpPr/>
                  <p:nvPr/>
                </p:nvSpPr>
                <p:spPr>
                  <a:xfrm>
                    <a:off x="4426226" y="4479235"/>
                    <a:ext cx="1166191" cy="13119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 name="TextBox 204">
                    <a:extLst>
                      <a:ext uri="{FF2B5EF4-FFF2-40B4-BE49-F238E27FC236}">
                        <a16:creationId xmlns:a16="http://schemas.microsoft.com/office/drawing/2014/main" id="{6338DC98-C356-5F4C-BDDB-19CFA45B2ADF}"/>
                      </a:ext>
                    </a:extLst>
                  </p:cNvPr>
                  <p:cNvSpPr txBox="1"/>
                  <p:nvPr/>
                </p:nvSpPr>
                <p:spPr>
                  <a:xfrm>
                    <a:off x="4426226" y="4479235"/>
                    <a:ext cx="117500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fabric plane 5</a:t>
                    </a:r>
                  </a:p>
                </p:txBody>
              </p:sp>
            </p:grpSp>
            <p:sp>
              <p:nvSpPr>
                <p:cNvPr id="202" name="TextBox 201">
                  <a:extLst>
                    <a:ext uri="{FF2B5EF4-FFF2-40B4-BE49-F238E27FC236}">
                      <a16:creationId xmlns:a16="http://schemas.microsoft.com/office/drawing/2014/main" id="{4F03D8B2-18DF-9441-91C6-EDCF41C5DCFE}"/>
                    </a:ext>
                  </a:extLst>
                </p:cNvPr>
                <p:cNvSpPr txBox="1"/>
                <p:nvPr/>
              </p:nvSpPr>
              <p:spPr>
                <a:xfrm rot="16200000">
                  <a:off x="1369604" y="5690044"/>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203" name="TextBox 202">
                  <a:extLst>
                    <a:ext uri="{FF2B5EF4-FFF2-40B4-BE49-F238E27FC236}">
                      <a16:creationId xmlns:a16="http://schemas.microsoft.com/office/drawing/2014/main" id="{B1680810-053C-1B44-97E5-1DCD007C9E5C}"/>
                    </a:ext>
                  </a:extLst>
                </p:cNvPr>
                <p:cNvSpPr txBox="1"/>
                <p:nvPr/>
              </p:nvSpPr>
              <p:spPr>
                <a:xfrm rot="16200000">
                  <a:off x="2687964" y="5686717"/>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grpSp>
          <p:grpSp>
            <p:nvGrpSpPr>
              <p:cNvPr id="206" name="Group 205">
                <a:extLst>
                  <a:ext uri="{FF2B5EF4-FFF2-40B4-BE49-F238E27FC236}">
                    <a16:creationId xmlns:a16="http://schemas.microsoft.com/office/drawing/2014/main" id="{7D56FDB2-A56A-2049-AAEE-5D25D788A270}"/>
                  </a:ext>
                </a:extLst>
              </p:cNvPr>
              <p:cNvGrpSpPr/>
              <p:nvPr/>
            </p:nvGrpSpPr>
            <p:grpSpPr>
              <a:xfrm>
                <a:off x="4285828" y="4234071"/>
                <a:ext cx="1687692" cy="1311965"/>
                <a:chOff x="1416732" y="5221357"/>
                <a:chExt cx="1687692" cy="1311965"/>
              </a:xfrm>
            </p:grpSpPr>
            <p:cxnSp>
              <p:nvCxnSpPr>
                <p:cNvPr id="207" name="Straight Connector 206">
                  <a:extLst>
                    <a:ext uri="{FF2B5EF4-FFF2-40B4-BE49-F238E27FC236}">
                      <a16:creationId xmlns:a16="http://schemas.microsoft.com/office/drawing/2014/main" id="{22EAFDB0-6DE3-0E44-9902-0724F0EAB690}"/>
                    </a:ext>
                  </a:extLst>
                </p:cNvPr>
                <p:cNvCxnSpPr/>
                <p:nvPr/>
              </p:nvCxnSpPr>
              <p:spPr>
                <a:xfrm>
                  <a:off x="1629149" y="5306714"/>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08C7048B-F714-F84E-B906-722645E72990}"/>
                    </a:ext>
                  </a:extLst>
                </p:cNvPr>
                <p:cNvCxnSpPr/>
                <p:nvPr/>
              </p:nvCxnSpPr>
              <p:spPr>
                <a:xfrm>
                  <a:off x="1629814" y="5415191"/>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6E4A0C0A-06FA-5F4D-B2FA-1D4BF01B99CB}"/>
                    </a:ext>
                  </a:extLst>
                </p:cNvPr>
                <p:cNvCxnSpPr/>
                <p:nvPr/>
              </p:nvCxnSpPr>
              <p:spPr>
                <a:xfrm>
                  <a:off x="1626486" y="645803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5E372A1A-E34B-F942-9893-AA5FB31EFB57}"/>
                    </a:ext>
                  </a:extLst>
                </p:cNvPr>
                <p:cNvCxnSpPr/>
                <p:nvPr/>
              </p:nvCxnSpPr>
              <p:spPr>
                <a:xfrm>
                  <a:off x="1627151" y="635887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A99CA063-1FE2-EE45-84DD-A3F243F39CBA}"/>
                    </a:ext>
                  </a:extLst>
                </p:cNvPr>
                <p:cNvCxnSpPr/>
                <p:nvPr/>
              </p:nvCxnSpPr>
              <p:spPr>
                <a:xfrm>
                  <a:off x="1627152" y="625106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4621C27B-0228-544D-966D-4F474D033ED9}"/>
                    </a:ext>
                  </a:extLst>
                </p:cNvPr>
                <p:cNvCxnSpPr/>
                <p:nvPr/>
              </p:nvCxnSpPr>
              <p:spPr>
                <a:xfrm>
                  <a:off x="1627817" y="615190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E54809C9-307B-984C-AA4B-37B74EF60940}"/>
                    </a:ext>
                  </a:extLst>
                </p:cNvPr>
                <p:cNvCxnSpPr/>
                <p:nvPr/>
              </p:nvCxnSpPr>
              <p:spPr>
                <a:xfrm>
                  <a:off x="1623825" y="560485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534B91EF-1FC6-6947-8ABD-09296A096B07}"/>
                    </a:ext>
                  </a:extLst>
                </p:cNvPr>
                <p:cNvCxnSpPr/>
                <p:nvPr/>
              </p:nvCxnSpPr>
              <p:spPr>
                <a:xfrm>
                  <a:off x="1624490" y="550569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5" name="Group 214">
                  <a:extLst>
                    <a:ext uri="{FF2B5EF4-FFF2-40B4-BE49-F238E27FC236}">
                      <a16:creationId xmlns:a16="http://schemas.microsoft.com/office/drawing/2014/main" id="{A3B5CB2A-7E9D-A740-9A3C-4E1E9C4E860E}"/>
                    </a:ext>
                  </a:extLst>
                </p:cNvPr>
                <p:cNvGrpSpPr/>
                <p:nvPr/>
              </p:nvGrpSpPr>
              <p:grpSpPr>
                <a:xfrm>
                  <a:off x="1749287" y="5221357"/>
                  <a:ext cx="1175002" cy="1311965"/>
                  <a:chOff x="4426226" y="4479235"/>
                  <a:chExt cx="1175002" cy="1311965"/>
                </a:xfrm>
              </p:grpSpPr>
              <p:sp>
                <p:nvSpPr>
                  <p:cNvPr id="218" name="Rectangle 217">
                    <a:extLst>
                      <a:ext uri="{FF2B5EF4-FFF2-40B4-BE49-F238E27FC236}">
                        <a16:creationId xmlns:a16="http://schemas.microsoft.com/office/drawing/2014/main" id="{67652EB3-8E5E-124E-8E46-0E70E5F5EB07}"/>
                      </a:ext>
                    </a:extLst>
                  </p:cNvPr>
                  <p:cNvSpPr/>
                  <p:nvPr/>
                </p:nvSpPr>
                <p:spPr>
                  <a:xfrm>
                    <a:off x="4426226" y="4479235"/>
                    <a:ext cx="1166191" cy="13119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9" name="TextBox 218">
                    <a:extLst>
                      <a:ext uri="{FF2B5EF4-FFF2-40B4-BE49-F238E27FC236}">
                        <a16:creationId xmlns:a16="http://schemas.microsoft.com/office/drawing/2014/main" id="{1C717108-F21C-404D-BC48-34D7D27FDE9C}"/>
                      </a:ext>
                    </a:extLst>
                  </p:cNvPr>
                  <p:cNvSpPr txBox="1"/>
                  <p:nvPr/>
                </p:nvSpPr>
                <p:spPr>
                  <a:xfrm>
                    <a:off x="4426226" y="4479235"/>
                    <a:ext cx="117500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fabric plane 6</a:t>
                    </a:r>
                  </a:p>
                </p:txBody>
              </p:sp>
            </p:grpSp>
            <p:sp>
              <p:nvSpPr>
                <p:cNvPr id="216" name="TextBox 215">
                  <a:extLst>
                    <a:ext uri="{FF2B5EF4-FFF2-40B4-BE49-F238E27FC236}">
                      <a16:creationId xmlns:a16="http://schemas.microsoft.com/office/drawing/2014/main" id="{B69D0A55-0506-A841-9161-089AD1E68DB7}"/>
                    </a:ext>
                  </a:extLst>
                </p:cNvPr>
                <p:cNvSpPr txBox="1"/>
                <p:nvPr/>
              </p:nvSpPr>
              <p:spPr>
                <a:xfrm rot="16200000">
                  <a:off x="1369604" y="5690044"/>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217" name="TextBox 216">
                  <a:extLst>
                    <a:ext uri="{FF2B5EF4-FFF2-40B4-BE49-F238E27FC236}">
                      <a16:creationId xmlns:a16="http://schemas.microsoft.com/office/drawing/2014/main" id="{A0CCAB8F-FD60-2243-B1B8-FF0A635D71D1}"/>
                    </a:ext>
                  </a:extLst>
                </p:cNvPr>
                <p:cNvSpPr txBox="1"/>
                <p:nvPr/>
              </p:nvSpPr>
              <p:spPr>
                <a:xfrm rot="16200000">
                  <a:off x="2687964" y="5686717"/>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grpSp>
          <p:grpSp>
            <p:nvGrpSpPr>
              <p:cNvPr id="220" name="Group 219">
                <a:extLst>
                  <a:ext uri="{FF2B5EF4-FFF2-40B4-BE49-F238E27FC236}">
                    <a16:creationId xmlns:a16="http://schemas.microsoft.com/office/drawing/2014/main" id="{EBE05E73-D99E-C147-9716-828223599C40}"/>
                  </a:ext>
                </a:extLst>
              </p:cNvPr>
              <p:cNvGrpSpPr/>
              <p:nvPr/>
            </p:nvGrpSpPr>
            <p:grpSpPr>
              <a:xfrm>
                <a:off x="4199689" y="4452732"/>
                <a:ext cx="1687692" cy="1311965"/>
                <a:chOff x="1416732" y="5221357"/>
                <a:chExt cx="1687692" cy="1311965"/>
              </a:xfrm>
            </p:grpSpPr>
            <p:cxnSp>
              <p:nvCxnSpPr>
                <p:cNvPr id="221" name="Straight Connector 220">
                  <a:extLst>
                    <a:ext uri="{FF2B5EF4-FFF2-40B4-BE49-F238E27FC236}">
                      <a16:creationId xmlns:a16="http://schemas.microsoft.com/office/drawing/2014/main" id="{BD2E3933-9FCB-D54C-9E07-9014FBA4EECE}"/>
                    </a:ext>
                  </a:extLst>
                </p:cNvPr>
                <p:cNvCxnSpPr/>
                <p:nvPr/>
              </p:nvCxnSpPr>
              <p:spPr>
                <a:xfrm>
                  <a:off x="1629149" y="5306714"/>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50DDC4D9-1AE1-124C-B7D3-5CBC537D97AC}"/>
                    </a:ext>
                  </a:extLst>
                </p:cNvPr>
                <p:cNvCxnSpPr/>
                <p:nvPr/>
              </p:nvCxnSpPr>
              <p:spPr>
                <a:xfrm>
                  <a:off x="1629814" y="5415191"/>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90194CF0-8839-CC4F-99D8-3F3A37783E56}"/>
                    </a:ext>
                  </a:extLst>
                </p:cNvPr>
                <p:cNvCxnSpPr/>
                <p:nvPr/>
              </p:nvCxnSpPr>
              <p:spPr>
                <a:xfrm>
                  <a:off x="1626486" y="645803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352B5416-5AAB-2D46-9B0E-CE3CA11D2ED9}"/>
                    </a:ext>
                  </a:extLst>
                </p:cNvPr>
                <p:cNvCxnSpPr/>
                <p:nvPr/>
              </p:nvCxnSpPr>
              <p:spPr>
                <a:xfrm>
                  <a:off x="1627151" y="6358873"/>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2E2826A0-6585-5742-B3D7-72AC0D8B5703}"/>
                    </a:ext>
                  </a:extLst>
                </p:cNvPr>
                <p:cNvCxnSpPr/>
                <p:nvPr/>
              </p:nvCxnSpPr>
              <p:spPr>
                <a:xfrm>
                  <a:off x="1627152" y="625106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985CEE96-F86A-3F45-A843-174A5CE01AEE}"/>
                    </a:ext>
                  </a:extLst>
                </p:cNvPr>
                <p:cNvCxnSpPr/>
                <p:nvPr/>
              </p:nvCxnSpPr>
              <p:spPr>
                <a:xfrm>
                  <a:off x="1627817" y="6151902"/>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16F9E714-0E70-3C4B-995B-BA09A4319E0E}"/>
                    </a:ext>
                  </a:extLst>
                </p:cNvPr>
                <p:cNvCxnSpPr/>
                <p:nvPr/>
              </p:nvCxnSpPr>
              <p:spPr>
                <a:xfrm>
                  <a:off x="1623825" y="560485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99A2B0DD-2B68-0345-8098-716D1C4E5C05}"/>
                    </a:ext>
                  </a:extLst>
                </p:cNvPr>
                <p:cNvCxnSpPr/>
                <p:nvPr/>
              </p:nvCxnSpPr>
              <p:spPr>
                <a:xfrm>
                  <a:off x="1624490" y="5505699"/>
                  <a:ext cx="1385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8" name="Group 247">
                  <a:extLst>
                    <a:ext uri="{FF2B5EF4-FFF2-40B4-BE49-F238E27FC236}">
                      <a16:creationId xmlns:a16="http://schemas.microsoft.com/office/drawing/2014/main" id="{E207C60C-2027-014E-ACA1-A8C5FECF1B84}"/>
                    </a:ext>
                  </a:extLst>
                </p:cNvPr>
                <p:cNvGrpSpPr/>
                <p:nvPr/>
              </p:nvGrpSpPr>
              <p:grpSpPr>
                <a:xfrm>
                  <a:off x="1749287" y="5221357"/>
                  <a:ext cx="1200970" cy="1311965"/>
                  <a:chOff x="4426226" y="4479235"/>
                  <a:chExt cx="1200970" cy="1311965"/>
                </a:xfrm>
              </p:grpSpPr>
              <p:sp>
                <p:nvSpPr>
                  <p:cNvPr id="251" name="Rectangle 250">
                    <a:extLst>
                      <a:ext uri="{FF2B5EF4-FFF2-40B4-BE49-F238E27FC236}">
                        <a16:creationId xmlns:a16="http://schemas.microsoft.com/office/drawing/2014/main" id="{08D55DB1-B076-A04E-8054-6804391003C5}"/>
                      </a:ext>
                    </a:extLst>
                  </p:cNvPr>
                  <p:cNvSpPr/>
                  <p:nvPr/>
                </p:nvSpPr>
                <p:spPr>
                  <a:xfrm>
                    <a:off x="4426226" y="4479235"/>
                    <a:ext cx="1166191" cy="13119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2" name="TextBox 251">
                    <a:extLst>
                      <a:ext uri="{FF2B5EF4-FFF2-40B4-BE49-F238E27FC236}">
                        <a16:creationId xmlns:a16="http://schemas.microsoft.com/office/drawing/2014/main" id="{03F187CE-BFD2-954F-B4CF-08652524520B}"/>
                      </a:ext>
                    </a:extLst>
                  </p:cNvPr>
                  <p:cNvSpPr txBox="1"/>
                  <p:nvPr/>
                </p:nvSpPr>
                <p:spPr>
                  <a:xfrm>
                    <a:off x="4426226" y="4479235"/>
                    <a:ext cx="120097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fabric plane 7</a:t>
                    </a:r>
                  </a:p>
                </p:txBody>
              </p:sp>
            </p:grpSp>
            <p:sp>
              <p:nvSpPr>
                <p:cNvPr id="249" name="TextBox 248">
                  <a:extLst>
                    <a:ext uri="{FF2B5EF4-FFF2-40B4-BE49-F238E27FC236}">
                      <a16:creationId xmlns:a16="http://schemas.microsoft.com/office/drawing/2014/main" id="{B8F709DD-A4C9-964E-9369-DC9024B01328}"/>
                    </a:ext>
                  </a:extLst>
                </p:cNvPr>
                <p:cNvSpPr txBox="1"/>
                <p:nvPr/>
              </p:nvSpPr>
              <p:spPr>
                <a:xfrm rot="16200000">
                  <a:off x="1369604" y="5690044"/>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250" name="TextBox 249">
                  <a:extLst>
                    <a:ext uri="{FF2B5EF4-FFF2-40B4-BE49-F238E27FC236}">
                      <a16:creationId xmlns:a16="http://schemas.microsoft.com/office/drawing/2014/main" id="{0CB27A1C-1B33-8D47-A809-2A64EA9496C4}"/>
                    </a:ext>
                  </a:extLst>
                </p:cNvPr>
                <p:cNvSpPr txBox="1"/>
                <p:nvPr/>
              </p:nvSpPr>
              <p:spPr>
                <a:xfrm rot="16200000">
                  <a:off x="2687964" y="5686717"/>
                  <a:ext cx="463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grpSp>
        </p:grpSp>
        <p:grpSp>
          <p:nvGrpSpPr>
            <p:cNvPr id="276" name="Group 148">
              <a:extLst>
                <a:ext uri="{FF2B5EF4-FFF2-40B4-BE49-F238E27FC236}">
                  <a16:creationId xmlns:a16="http://schemas.microsoft.com/office/drawing/2014/main" id="{2E570F32-B5FE-CB40-B069-AF1FD1544947}"/>
                </a:ext>
              </a:extLst>
            </p:cNvPr>
            <p:cNvGrpSpPr>
              <a:grpSpLocks/>
            </p:cNvGrpSpPr>
            <p:nvPr/>
          </p:nvGrpSpPr>
          <p:grpSpPr bwMode="auto">
            <a:xfrm>
              <a:off x="7458844" y="4535520"/>
              <a:ext cx="799405" cy="236966"/>
              <a:chOff x="453" y="3465"/>
              <a:chExt cx="561" cy="136"/>
            </a:xfrm>
          </p:grpSpPr>
          <p:sp>
            <p:nvSpPr>
              <p:cNvPr id="277" name="Rectangle 149">
                <a:extLst>
                  <a:ext uri="{FF2B5EF4-FFF2-40B4-BE49-F238E27FC236}">
                    <a16:creationId xmlns:a16="http://schemas.microsoft.com/office/drawing/2014/main" id="{FEA32228-96F7-134B-A34B-AB5502318465}"/>
                  </a:ext>
                </a:extLst>
              </p:cNvPr>
              <p:cNvSpPr>
                <a:spLocks noChangeArrowheads="1"/>
              </p:cNvSpPr>
              <p:nvPr/>
            </p:nvSpPr>
            <p:spPr bwMode="auto">
              <a:xfrm>
                <a:off x="496" y="3465"/>
                <a:ext cx="424" cy="136"/>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78" name="Rectangle 150">
                <a:extLst>
                  <a:ext uri="{FF2B5EF4-FFF2-40B4-BE49-F238E27FC236}">
                    <a16:creationId xmlns:a16="http://schemas.microsoft.com/office/drawing/2014/main" id="{2365A856-1D41-F642-858D-16C20FD01E42}"/>
                  </a:ext>
                </a:extLst>
              </p:cNvPr>
              <p:cNvSpPr>
                <a:spLocks noChangeArrowheads="1"/>
              </p:cNvSpPr>
              <p:nvPr/>
            </p:nvSpPr>
            <p:spPr bwMode="auto">
              <a:xfrm>
                <a:off x="769" y="3504"/>
                <a:ext cx="132" cy="61"/>
              </a:xfrm>
              <a:prstGeom prst="rect">
                <a:avLst/>
              </a:prstGeom>
              <a:solidFill>
                <a:srgbClr val="FFFFFF"/>
              </a:solidFill>
              <a:ln w="158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79" name="Rectangle 151">
                <a:extLst>
                  <a:ext uri="{FF2B5EF4-FFF2-40B4-BE49-F238E27FC236}">
                    <a16:creationId xmlns:a16="http://schemas.microsoft.com/office/drawing/2014/main" id="{0B0BE8CF-B7C0-7947-BE53-3B146B8EC001}"/>
                  </a:ext>
                </a:extLst>
              </p:cNvPr>
              <p:cNvSpPr>
                <a:spLocks noChangeArrowheads="1"/>
              </p:cNvSpPr>
              <p:nvPr/>
            </p:nvSpPr>
            <p:spPr bwMode="auto">
              <a:xfrm>
                <a:off x="642" y="3481"/>
                <a:ext cx="108" cy="104"/>
              </a:xfrm>
              <a:prstGeom prst="rect">
                <a:avLst/>
              </a:prstGeom>
              <a:solidFill>
                <a:srgbClr val="FFFFFF"/>
              </a:solidFill>
              <a:ln w="15875">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0" name="Rectangle 152">
                <a:extLst>
                  <a:ext uri="{FF2B5EF4-FFF2-40B4-BE49-F238E27FC236}">
                    <a16:creationId xmlns:a16="http://schemas.microsoft.com/office/drawing/2014/main" id="{868D8C31-ED5A-E24D-8D93-00655F6384B0}"/>
                  </a:ext>
                </a:extLst>
              </p:cNvPr>
              <p:cNvSpPr>
                <a:spLocks noChangeArrowheads="1"/>
              </p:cNvSpPr>
              <p:nvPr/>
            </p:nvSpPr>
            <p:spPr bwMode="auto">
              <a:xfrm>
                <a:off x="515" y="3478"/>
                <a:ext cx="108" cy="105"/>
              </a:xfrm>
              <a:prstGeom prst="rect">
                <a:avLst/>
              </a:prstGeom>
              <a:solidFill>
                <a:srgbClr val="FFFFFF"/>
              </a:solidFill>
              <a:ln w="158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1" name="Line 153">
                <a:extLst>
                  <a:ext uri="{FF2B5EF4-FFF2-40B4-BE49-F238E27FC236}">
                    <a16:creationId xmlns:a16="http://schemas.microsoft.com/office/drawing/2014/main" id="{65D89C0F-33F9-8F40-A576-039AE5F2393F}"/>
                  </a:ext>
                </a:extLst>
              </p:cNvPr>
              <p:cNvSpPr>
                <a:spLocks noChangeShapeType="1"/>
              </p:cNvSpPr>
              <p:nvPr/>
            </p:nvSpPr>
            <p:spPr bwMode="auto">
              <a:xfrm flipV="1">
                <a:off x="453" y="3529"/>
                <a:ext cx="561" cy="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cxnSp>
          <p:nvCxnSpPr>
            <p:cNvPr id="16" name="Straight Connector 15">
              <a:extLst>
                <a:ext uri="{FF2B5EF4-FFF2-40B4-BE49-F238E27FC236}">
                  <a16:creationId xmlns:a16="http://schemas.microsoft.com/office/drawing/2014/main" id="{AC5C06A7-CC33-B147-8CF7-72174E9EF51C}"/>
                </a:ext>
              </a:extLst>
            </p:cNvPr>
            <p:cNvCxnSpPr>
              <a:cxnSpLocks/>
            </p:cNvCxnSpPr>
            <p:nvPr/>
          </p:nvCxnSpPr>
          <p:spPr>
            <a:xfrm flipH="1">
              <a:off x="4374532" y="2250005"/>
              <a:ext cx="1064231" cy="2924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F8E278EB-F529-0245-8909-19F0275C51F3}"/>
                </a:ext>
              </a:extLst>
            </p:cNvPr>
            <p:cNvCxnSpPr>
              <a:cxnSpLocks/>
            </p:cNvCxnSpPr>
            <p:nvPr/>
          </p:nvCxnSpPr>
          <p:spPr>
            <a:xfrm flipH="1">
              <a:off x="4379613" y="2473015"/>
              <a:ext cx="975008" cy="7002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B52CBCAC-3051-6E4F-BE6E-0E188B5230EB}"/>
                </a:ext>
              </a:extLst>
            </p:cNvPr>
            <p:cNvCxnSpPr>
              <a:cxnSpLocks/>
            </p:cNvCxnSpPr>
            <p:nvPr/>
          </p:nvCxnSpPr>
          <p:spPr>
            <a:xfrm flipH="1" flipV="1">
              <a:off x="4374532" y="2542460"/>
              <a:ext cx="887706" cy="1453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7A1AA8BB-3481-5D4C-8AE1-96BF35A11907}"/>
                </a:ext>
              </a:extLst>
            </p:cNvPr>
            <p:cNvCxnSpPr>
              <a:cxnSpLocks/>
            </p:cNvCxnSpPr>
            <p:nvPr/>
          </p:nvCxnSpPr>
          <p:spPr>
            <a:xfrm flipH="1" flipV="1">
              <a:off x="4383143" y="2539506"/>
              <a:ext cx="803404" cy="366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A8EE266F-7F85-D745-9E59-EFAAD06842D2}"/>
                </a:ext>
              </a:extLst>
            </p:cNvPr>
            <p:cNvCxnSpPr>
              <a:cxnSpLocks/>
            </p:cNvCxnSpPr>
            <p:nvPr/>
          </p:nvCxnSpPr>
          <p:spPr>
            <a:xfrm flipH="1" flipV="1">
              <a:off x="4374532" y="2542460"/>
              <a:ext cx="721772" cy="5825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DA93283C-0C9E-8543-AF5F-81C9EADB16A9}"/>
                </a:ext>
              </a:extLst>
            </p:cNvPr>
            <p:cNvCxnSpPr>
              <a:cxnSpLocks/>
            </p:cNvCxnSpPr>
            <p:nvPr/>
          </p:nvCxnSpPr>
          <p:spPr>
            <a:xfrm flipH="1" flipV="1">
              <a:off x="4379613" y="2543036"/>
              <a:ext cx="630409" cy="796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AD9651E7-198A-4540-9EAA-6C1B85AACA3E}"/>
                </a:ext>
              </a:extLst>
            </p:cNvPr>
            <p:cNvCxnSpPr>
              <a:cxnSpLocks/>
            </p:cNvCxnSpPr>
            <p:nvPr/>
          </p:nvCxnSpPr>
          <p:spPr>
            <a:xfrm flipH="1" flipV="1">
              <a:off x="4374532" y="2542460"/>
              <a:ext cx="554878" cy="102384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82B32D18-45B7-A544-93F3-482D031376A5}"/>
                </a:ext>
              </a:extLst>
            </p:cNvPr>
            <p:cNvCxnSpPr>
              <a:cxnSpLocks/>
            </p:cNvCxnSpPr>
            <p:nvPr/>
          </p:nvCxnSpPr>
          <p:spPr>
            <a:xfrm flipH="1" flipV="1">
              <a:off x="4374532" y="2542460"/>
              <a:ext cx="463674" cy="1239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60B2CCF9-7FBB-EB49-9BF3-CFE052378DB3}"/>
                </a:ext>
              </a:extLst>
            </p:cNvPr>
            <p:cNvCxnSpPr>
              <a:cxnSpLocks/>
            </p:cNvCxnSpPr>
            <p:nvPr/>
          </p:nvCxnSpPr>
          <p:spPr>
            <a:xfrm flipH="1" flipV="1">
              <a:off x="6814697" y="3196191"/>
              <a:ext cx="643514" cy="1458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F5AB2FF7-2FB7-E24A-9C38-598523278059}"/>
                </a:ext>
              </a:extLst>
            </p:cNvPr>
            <p:cNvCxnSpPr>
              <a:cxnSpLocks/>
              <a:stCxn id="281" idx="0"/>
            </p:cNvCxnSpPr>
            <p:nvPr/>
          </p:nvCxnSpPr>
          <p:spPr>
            <a:xfrm flipH="1" flipV="1">
              <a:off x="6730554" y="3415671"/>
              <a:ext cx="728290" cy="1238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8A0880C7-A15A-534A-90E6-FBF859429BDA}"/>
                </a:ext>
              </a:extLst>
            </p:cNvPr>
            <p:cNvCxnSpPr>
              <a:cxnSpLocks/>
              <a:stCxn id="281" idx="0"/>
            </p:cNvCxnSpPr>
            <p:nvPr/>
          </p:nvCxnSpPr>
          <p:spPr>
            <a:xfrm flipH="1" flipV="1">
              <a:off x="6653472" y="3638681"/>
              <a:ext cx="805372" cy="10153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3E017690-EC6F-FB4F-A1FF-CAE71BABDE52}"/>
                </a:ext>
              </a:extLst>
            </p:cNvPr>
            <p:cNvCxnSpPr>
              <a:cxnSpLocks/>
              <a:stCxn id="281" idx="0"/>
            </p:cNvCxnSpPr>
            <p:nvPr/>
          </p:nvCxnSpPr>
          <p:spPr>
            <a:xfrm flipH="1" flipV="1">
              <a:off x="6569330" y="3858161"/>
              <a:ext cx="889514" cy="79584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8412F5B1-1BE1-734A-B9C4-7E61DAACE56E}"/>
                </a:ext>
              </a:extLst>
            </p:cNvPr>
            <p:cNvCxnSpPr>
              <a:cxnSpLocks/>
              <a:stCxn id="281" idx="0"/>
            </p:cNvCxnSpPr>
            <p:nvPr/>
          </p:nvCxnSpPr>
          <p:spPr>
            <a:xfrm flipH="1" flipV="1">
              <a:off x="6478128" y="4074111"/>
              <a:ext cx="980716" cy="5798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B2D8881F-1594-4149-9DD1-52BC68531279}"/>
                </a:ext>
              </a:extLst>
            </p:cNvPr>
            <p:cNvCxnSpPr>
              <a:cxnSpLocks/>
              <a:stCxn id="281" idx="0"/>
            </p:cNvCxnSpPr>
            <p:nvPr/>
          </p:nvCxnSpPr>
          <p:spPr>
            <a:xfrm flipH="1" flipV="1">
              <a:off x="6390458" y="4290061"/>
              <a:ext cx="1068386" cy="363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FB912C47-FFD4-2740-8D44-D2C1F2E1EFA0}"/>
                </a:ext>
              </a:extLst>
            </p:cNvPr>
            <p:cNvCxnSpPr>
              <a:cxnSpLocks/>
              <a:stCxn id="281" idx="0"/>
            </p:cNvCxnSpPr>
            <p:nvPr/>
          </p:nvCxnSpPr>
          <p:spPr>
            <a:xfrm flipH="1" flipV="1">
              <a:off x="6299258" y="4509543"/>
              <a:ext cx="1159586" cy="1444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9F4EF984-B0C2-4946-A8C1-37C7146F8BC5}"/>
                </a:ext>
              </a:extLst>
            </p:cNvPr>
            <p:cNvCxnSpPr>
              <a:cxnSpLocks/>
            </p:cNvCxnSpPr>
            <p:nvPr/>
          </p:nvCxnSpPr>
          <p:spPr>
            <a:xfrm flipH="1">
              <a:off x="6218650" y="4657807"/>
              <a:ext cx="1228969" cy="78279"/>
            </a:xfrm>
            <a:prstGeom prst="line">
              <a:avLst/>
            </a:prstGeom>
          </p:spPr>
          <p:style>
            <a:lnRef idx="1">
              <a:schemeClr val="accent1"/>
            </a:lnRef>
            <a:fillRef idx="0">
              <a:schemeClr val="accent1"/>
            </a:fillRef>
            <a:effectRef idx="0">
              <a:schemeClr val="accent1"/>
            </a:effectRef>
            <a:fontRef idx="minor">
              <a:schemeClr val="tx1"/>
            </a:fontRef>
          </p:style>
        </p:cxnSp>
        <p:grpSp>
          <p:nvGrpSpPr>
            <p:cNvPr id="322" name="Group 118">
              <a:extLst>
                <a:ext uri="{FF2B5EF4-FFF2-40B4-BE49-F238E27FC236}">
                  <a16:creationId xmlns:a16="http://schemas.microsoft.com/office/drawing/2014/main" id="{8531BEC6-8E48-1745-9FD6-6DA75DC1C20E}"/>
                </a:ext>
              </a:extLst>
            </p:cNvPr>
            <p:cNvGrpSpPr>
              <a:grpSpLocks/>
            </p:cNvGrpSpPr>
            <p:nvPr/>
          </p:nvGrpSpPr>
          <p:grpSpPr bwMode="auto">
            <a:xfrm>
              <a:off x="2502527" y="4777410"/>
              <a:ext cx="977484" cy="193795"/>
              <a:chOff x="876" y="2800"/>
              <a:chExt cx="642" cy="175"/>
            </a:xfrm>
          </p:grpSpPr>
          <p:sp>
            <p:nvSpPr>
              <p:cNvPr id="323" name="Rectangle 119">
                <a:extLst>
                  <a:ext uri="{FF2B5EF4-FFF2-40B4-BE49-F238E27FC236}">
                    <a16:creationId xmlns:a16="http://schemas.microsoft.com/office/drawing/2014/main" id="{AD85F25B-088A-FF43-8996-713EAF236AE2}"/>
                  </a:ext>
                </a:extLst>
              </p:cNvPr>
              <p:cNvSpPr>
                <a:spLocks noChangeArrowheads="1"/>
              </p:cNvSpPr>
              <p:nvPr/>
            </p:nvSpPr>
            <p:spPr bwMode="auto">
              <a:xfrm>
                <a:off x="925" y="2800"/>
                <a:ext cx="485" cy="175"/>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4" name="Rectangle 120">
                <a:extLst>
                  <a:ext uri="{FF2B5EF4-FFF2-40B4-BE49-F238E27FC236}">
                    <a16:creationId xmlns:a16="http://schemas.microsoft.com/office/drawing/2014/main" id="{881293D1-125C-CE4E-BDAC-ED5BE197B355}"/>
                  </a:ext>
                </a:extLst>
              </p:cNvPr>
              <p:cNvSpPr>
                <a:spLocks noChangeArrowheads="1"/>
              </p:cNvSpPr>
              <p:nvPr/>
            </p:nvSpPr>
            <p:spPr bwMode="auto">
              <a:xfrm>
                <a:off x="945" y="2849"/>
                <a:ext cx="151" cy="78"/>
              </a:xfrm>
              <a:prstGeom prst="rect">
                <a:avLst/>
              </a:prstGeom>
              <a:solidFill>
                <a:srgbClr val="FFFFFF"/>
              </a:solidFill>
              <a:ln w="1270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5" name="Rectangle 121">
                <a:extLst>
                  <a:ext uri="{FF2B5EF4-FFF2-40B4-BE49-F238E27FC236}">
                    <a16:creationId xmlns:a16="http://schemas.microsoft.com/office/drawing/2014/main" id="{512AFAA5-EC34-A742-993A-F06E45DCEA02}"/>
                  </a:ext>
                </a:extLst>
              </p:cNvPr>
              <p:cNvSpPr>
                <a:spLocks noChangeArrowheads="1"/>
              </p:cNvSpPr>
              <p:nvPr/>
            </p:nvSpPr>
            <p:spPr bwMode="auto">
              <a:xfrm>
                <a:off x="1117" y="2821"/>
                <a:ext cx="124" cy="134"/>
              </a:xfrm>
              <a:prstGeom prst="rect">
                <a:avLst/>
              </a:prstGeom>
              <a:solidFill>
                <a:srgbClr val="FFFFFF"/>
              </a:solidFill>
              <a:ln w="1270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6" name="Rectangle 122">
                <a:extLst>
                  <a:ext uri="{FF2B5EF4-FFF2-40B4-BE49-F238E27FC236}">
                    <a16:creationId xmlns:a16="http://schemas.microsoft.com/office/drawing/2014/main" id="{E5A9B695-D6BC-E646-8F7D-BABEDDBA0EDA}"/>
                  </a:ext>
                </a:extLst>
              </p:cNvPr>
              <p:cNvSpPr>
                <a:spLocks noChangeArrowheads="1"/>
              </p:cNvSpPr>
              <p:nvPr/>
            </p:nvSpPr>
            <p:spPr bwMode="auto">
              <a:xfrm>
                <a:off x="1263" y="2821"/>
                <a:ext cx="125" cy="135"/>
              </a:xfrm>
              <a:prstGeom prst="rect">
                <a:avLst/>
              </a:prstGeom>
              <a:solidFill>
                <a:srgbClr val="FFFFFF"/>
              </a:solidFill>
              <a:ln w="1270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7" name="Line 123">
                <a:extLst>
                  <a:ext uri="{FF2B5EF4-FFF2-40B4-BE49-F238E27FC236}">
                    <a16:creationId xmlns:a16="http://schemas.microsoft.com/office/drawing/2014/main" id="{E65D8F28-EA0F-2244-AA7B-70C137E80EAC}"/>
                  </a:ext>
                </a:extLst>
              </p:cNvPr>
              <p:cNvSpPr>
                <a:spLocks noChangeShapeType="1"/>
              </p:cNvSpPr>
              <p:nvPr/>
            </p:nvSpPr>
            <p:spPr bwMode="auto">
              <a:xfrm flipV="1">
                <a:off x="876" y="2882"/>
                <a:ext cx="642"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6" name="Group 35">
              <a:extLst>
                <a:ext uri="{FF2B5EF4-FFF2-40B4-BE49-F238E27FC236}">
                  <a16:creationId xmlns:a16="http://schemas.microsoft.com/office/drawing/2014/main" id="{2810B165-77EB-1340-AB6E-272C262E9452}"/>
                </a:ext>
              </a:extLst>
            </p:cNvPr>
            <p:cNvGrpSpPr/>
            <p:nvPr/>
          </p:nvGrpSpPr>
          <p:grpSpPr>
            <a:xfrm>
              <a:off x="3507269" y="2955235"/>
              <a:ext cx="216590" cy="413440"/>
              <a:chOff x="3507269" y="2955235"/>
              <a:chExt cx="216590" cy="413440"/>
            </a:xfrm>
          </p:grpSpPr>
          <p:sp>
            <p:nvSpPr>
              <p:cNvPr id="33" name="Oval 32">
                <a:extLst>
                  <a:ext uri="{FF2B5EF4-FFF2-40B4-BE49-F238E27FC236}">
                    <a16:creationId xmlns:a16="http://schemas.microsoft.com/office/drawing/2014/main" id="{CC1FC9A4-61A1-B14D-939C-A6CF2C62ABA5}"/>
                  </a:ext>
                </a:extLst>
              </p:cNvPr>
              <p:cNvSpPr/>
              <p:nvPr/>
            </p:nvSpPr>
            <p:spPr>
              <a:xfrm>
                <a:off x="3631094" y="2955235"/>
                <a:ext cx="92765" cy="927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0" name="Oval 339">
                <a:extLst>
                  <a:ext uri="{FF2B5EF4-FFF2-40B4-BE49-F238E27FC236}">
                    <a16:creationId xmlns:a16="http://schemas.microsoft.com/office/drawing/2014/main" id="{AC8158DD-C79C-C24C-AD83-DDBAB99ED80C}"/>
                  </a:ext>
                </a:extLst>
              </p:cNvPr>
              <p:cNvSpPr/>
              <p:nvPr/>
            </p:nvSpPr>
            <p:spPr>
              <a:xfrm>
                <a:off x="3570769" y="3117160"/>
                <a:ext cx="92765" cy="927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1" name="Oval 340">
                <a:extLst>
                  <a:ext uri="{FF2B5EF4-FFF2-40B4-BE49-F238E27FC236}">
                    <a16:creationId xmlns:a16="http://schemas.microsoft.com/office/drawing/2014/main" id="{8FF7AB88-E320-7840-9DA7-5197F446D998}"/>
                  </a:ext>
                </a:extLst>
              </p:cNvPr>
              <p:cNvSpPr/>
              <p:nvPr/>
            </p:nvSpPr>
            <p:spPr>
              <a:xfrm>
                <a:off x="3507269" y="3275910"/>
                <a:ext cx="92765" cy="927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2" name="Group 341">
              <a:extLst>
                <a:ext uri="{FF2B5EF4-FFF2-40B4-BE49-F238E27FC236}">
                  <a16:creationId xmlns:a16="http://schemas.microsoft.com/office/drawing/2014/main" id="{799C3A75-BFC9-2E48-85C8-5B7EC7CCDAB9}"/>
                </a:ext>
              </a:extLst>
            </p:cNvPr>
            <p:cNvGrpSpPr/>
            <p:nvPr/>
          </p:nvGrpSpPr>
          <p:grpSpPr>
            <a:xfrm>
              <a:off x="3177069" y="3850585"/>
              <a:ext cx="216590" cy="413440"/>
              <a:chOff x="3507269" y="2955235"/>
              <a:chExt cx="216590" cy="413440"/>
            </a:xfrm>
          </p:grpSpPr>
          <p:sp>
            <p:nvSpPr>
              <p:cNvPr id="343" name="Oval 342">
                <a:extLst>
                  <a:ext uri="{FF2B5EF4-FFF2-40B4-BE49-F238E27FC236}">
                    <a16:creationId xmlns:a16="http://schemas.microsoft.com/office/drawing/2014/main" id="{72ABB4E7-CCDD-1048-8C9B-331093124F08}"/>
                  </a:ext>
                </a:extLst>
              </p:cNvPr>
              <p:cNvSpPr/>
              <p:nvPr/>
            </p:nvSpPr>
            <p:spPr>
              <a:xfrm>
                <a:off x="3631094" y="2955235"/>
                <a:ext cx="92765" cy="927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4" name="Oval 343">
                <a:extLst>
                  <a:ext uri="{FF2B5EF4-FFF2-40B4-BE49-F238E27FC236}">
                    <a16:creationId xmlns:a16="http://schemas.microsoft.com/office/drawing/2014/main" id="{788BF5C4-FCBC-234C-A3AA-4A94BEC19621}"/>
                  </a:ext>
                </a:extLst>
              </p:cNvPr>
              <p:cNvSpPr/>
              <p:nvPr/>
            </p:nvSpPr>
            <p:spPr>
              <a:xfrm>
                <a:off x="3570769" y="3117160"/>
                <a:ext cx="92765" cy="927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5" name="Oval 344">
                <a:extLst>
                  <a:ext uri="{FF2B5EF4-FFF2-40B4-BE49-F238E27FC236}">
                    <a16:creationId xmlns:a16="http://schemas.microsoft.com/office/drawing/2014/main" id="{81E03BF8-40AA-A14E-A442-E2FE179942C4}"/>
                  </a:ext>
                </a:extLst>
              </p:cNvPr>
              <p:cNvSpPr/>
              <p:nvPr/>
            </p:nvSpPr>
            <p:spPr>
              <a:xfrm>
                <a:off x="3507269" y="3275910"/>
                <a:ext cx="92765" cy="927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6" name="Group 118">
              <a:extLst>
                <a:ext uri="{FF2B5EF4-FFF2-40B4-BE49-F238E27FC236}">
                  <a16:creationId xmlns:a16="http://schemas.microsoft.com/office/drawing/2014/main" id="{09A94EFC-0C6E-AB46-BB6D-B8EDD8753E87}"/>
                </a:ext>
              </a:extLst>
            </p:cNvPr>
            <p:cNvGrpSpPr>
              <a:grpSpLocks/>
            </p:cNvGrpSpPr>
            <p:nvPr/>
          </p:nvGrpSpPr>
          <p:grpSpPr bwMode="auto">
            <a:xfrm>
              <a:off x="3399128" y="2453587"/>
              <a:ext cx="977484" cy="193795"/>
              <a:chOff x="876" y="2800"/>
              <a:chExt cx="642" cy="175"/>
            </a:xfrm>
          </p:grpSpPr>
          <p:sp>
            <p:nvSpPr>
              <p:cNvPr id="347" name="Rectangle 119">
                <a:extLst>
                  <a:ext uri="{FF2B5EF4-FFF2-40B4-BE49-F238E27FC236}">
                    <a16:creationId xmlns:a16="http://schemas.microsoft.com/office/drawing/2014/main" id="{95557478-C808-0A49-99F3-AB762999C6DA}"/>
                  </a:ext>
                </a:extLst>
              </p:cNvPr>
              <p:cNvSpPr>
                <a:spLocks noChangeArrowheads="1"/>
              </p:cNvSpPr>
              <p:nvPr/>
            </p:nvSpPr>
            <p:spPr bwMode="auto">
              <a:xfrm>
                <a:off x="925" y="2800"/>
                <a:ext cx="485" cy="175"/>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8" name="Rectangle 120">
                <a:extLst>
                  <a:ext uri="{FF2B5EF4-FFF2-40B4-BE49-F238E27FC236}">
                    <a16:creationId xmlns:a16="http://schemas.microsoft.com/office/drawing/2014/main" id="{57DD8E6C-AE44-C246-A617-6D3940612041}"/>
                  </a:ext>
                </a:extLst>
              </p:cNvPr>
              <p:cNvSpPr>
                <a:spLocks noChangeArrowheads="1"/>
              </p:cNvSpPr>
              <p:nvPr/>
            </p:nvSpPr>
            <p:spPr bwMode="auto">
              <a:xfrm>
                <a:off x="945" y="2849"/>
                <a:ext cx="151" cy="78"/>
              </a:xfrm>
              <a:prstGeom prst="rect">
                <a:avLst/>
              </a:prstGeom>
              <a:solidFill>
                <a:srgbClr val="FFFFFF"/>
              </a:solidFill>
              <a:ln w="12700">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9" name="Rectangle 121">
                <a:extLst>
                  <a:ext uri="{FF2B5EF4-FFF2-40B4-BE49-F238E27FC236}">
                    <a16:creationId xmlns:a16="http://schemas.microsoft.com/office/drawing/2014/main" id="{EC25F33B-A2F2-E441-9E7F-31DC2E7A8A2A}"/>
                  </a:ext>
                </a:extLst>
              </p:cNvPr>
              <p:cNvSpPr>
                <a:spLocks noChangeArrowheads="1"/>
              </p:cNvSpPr>
              <p:nvPr/>
            </p:nvSpPr>
            <p:spPr bwMode="auto">
              <a:xfrm>
                <a:off x="1117" y="2821"/>
                <a:ext cx="124" cy="134"/>
              </a:xfrm>
              <a:prstGeom prst="rect">
                <a:avLst/>
              </a:prstGeom>
              <a:solidFill>
                <a:srgbClr val="FFFFFF"/>
              </a:solidFill>
              <a:ln w="1270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0" name="Rectangle 122">
                <a:extLst>
                  <a:ext uri="{FF2B5EF4-FFF2-40B4-BE49-F238E27FC236}">
                    <a16:creationId xmlns:a16="http://schemas.microsoft.com/office/drawing/2014/main" id="{43EDE764-1035-AE47-96B5-71878F878CA1}"/>
                  </a:ext>
                </a:extLst>
              </p:cNvPr>
              <p:cNvSpPr>
                <a:spLocks noChangeArrowheads="1"/>
              </p:cNvSpPr>
              <p:nvPr/>
            </p:nvSpPr>
            <p:spPr bwMode="auto">
              <a:xfrm>
                <a:off x="1263" y="2821"/>
                <a:ext cx="125" cy="135"/>
              </a:xfrm>
              <a:prstGeom prst="rect">
                <a:avLst/>
              </a:prstGeom>
              <a:solidFill>
                <a:srgbClr val="FFFFFF"/>
              </a:solidFill>
              <a:ln w="1270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1" name="Line 123">
                <a:extLst>
                  <a:ext uri="{FF2B5EF4-FFF2-40B4-BE49-F238E27FC236}">
                    <a16:creationId xmlns:a16="http://schemas.microsoft.com/office/drawing/2014/main" id="{6F7EBE29-77D5-1443-A62A-0BCECCF4B62B}"/>
                  </a:ext>
                </a:extLst>
              </p:cNvPr>
              <p:cNvSpPr>
                <a:spLocks noChangeShapeType="1"/>
              </p:cNvSpPr>
              <p:nvPr/>
            </p:nvSpPr>
            <p:spPr bwMode="auto">
              <a:xfrm flipV="1">
                <a:off x="876" y="2882"/>
                <a:ext cx="642"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52" name="Group 351">
              <a:extLst>
                <a:ext uri="{FF2B5EF4-FFF2-40B4-BE49-F238E27FC236}">
                  <a16:creationId xmlns:a16="http://schemas.microsoft.com/office/drawing/2014/main" id="{190EAB13-BC95-254B-8BB7-4ECCA50E13F0}"/>
                </a:ext>
              </a:extLst>
            </p:cNvPr>
            <p:cNvGrpSpPr/>
            <p:nvPr/>
          </p:nvGrpSpPr>
          <p:grpSpPr>
            <a:xfrm>
              <a:off x="8205165" y="3160644"/>
              <a:ext cx="216590" cy="413440"/>
              <a:chOff x="3507269" y="2955235"/>
              <a:chExt cx="216590" cy="413440"/>
            </a:xfrm>
          </p:grpSpPr>
          <p:sp>
            <p:nvSpPr>
              <p:cNvPr id="353" name="Oval 352">
                <a:extLst>
                  <a:ext uri="{FF2B5EF4-FFF2-40B4-BE49-F238E27FC236}">
                    <a16:creationId xmlns:a16="http://schemas.microsoft.com/office/drawing/2014/main" id="{804BF0A2-3072-234A-8050-8FB74487C8DA}"/>
                  </a:ext>
                </a:extLst>
              </p:cNvPr>
              <p:cNvSpPr/>
              <p:nvPr/>
            </p:nvSpPr>
            <p:spPr>
              <a:xfrm>
                <a:off x="3631094" y="2955235"/>
                <a:ext cx="92765" cy="927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4" name="Oval 353">
                <a:extLst>
                  <a:ext uri="{FF2B5EF4-FFF2-40B4-BE49-F238E27FC236}">
                    <a16:creationId xmlns:a16="http://schemas.microsoft.com/office/drawing/2014/main" id="{C413300F-0BEB-F24C-821D-DC72C49D43A3}"/>
                  </a:ext>
                </a:extLst>
              </p:cNvPr>
              <p:cNvSpPr/>
              <p:nvPr/>
            </p:nvSpPr>
            <p:spPr>
              <a:xfrm>
                <a:off x="3570769" y="3117160"/>
                <a:ext cx="92765" cy="927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5" name="Oval 354">
                <a:extLst>
                  <a:ext uri="{FF2B5EF4-FFF2-40B4-BE49-F238E27FC236}">
                    <a16:creationId xmlns:a16="http://schemas.microsoft.com/office/drawing/2014/main" id="{31EB8237-FBF1-B04A-AB23-73699C8FBA07}"/>
                  </a:ext>
                </a:extLst>
              </p:cNvPr>
              <p:cNvSpPr/>
              <p:nvPr/>
            </p:nvSpPr>
            <p:spPr>
              <a:xfrm>
                <a:off x="3507269" y="3275910"/>
                <a:ext cx="92765" cy="927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6" name="Group 355">
              <a:extLst>
                <a:ext uri="{FF2B5EF4-FFF2-40B4-BE49-F238E27FC236}">
                  <a16:creationId xmlns:a16="http://schemas.microsoft.com/office/drawing/2014/main" id="{96152ADC-604E-D743-A986-EE1E09F3192C}"/>
                </a:ext>
              </a:extLst>
            </p:cNvPr>
            <p:cNvGrpSpPr/>
            <p:nvPr/>
          </p:nvGrpSpPr>
          <p:grpSpPr>
            <a:xfrm>
              <a:off x="7874965" y="4055994"/>
              <a:ext cx="216590" cy="413440"/>
              <a:chOff x="3507269" y="2955235"/>
              <a:chExt cx="216590" cy="413440"/>
            </a:xfrm>
          </p:grpSpPr>
          <p:sp>
            <p:nvSpPr>
              <p:cNvPr id="357" name="Oval 356">
                <a:extLst>
                  <a:ext uri="{FF2B5EF4-FFF2-40B4-BE49-F238E27FC236}">
                    <a16:creationId xmlns:a16="http://schemas.microsoft.com/office/drawing/2014/main" id="{AD2413A3-D610-3A44-A8C9-D33C8445F06C}"/>
                  </a:ext>
                </a:extLst>
              </p:cNvPr>
              <p:cNvSpPr/>
              <p:nvPr/>
            </p:nvSpPr>
            <p:spPr>
              <a:xfrm>
                <a:off x="3631094" y="2955235"/>
                <a:ext cx="92765" cy="927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8" name="Oval 357">
                <a:extLst>
                  <a:ext uri="{FF2B5EF4-FFF2-40B4-BE49-F238E27FC236}">
                    <a16:creationId xmlns:a16="http://schemas.microsoft.com/office/drawing/2014/main" id="{A236988D-798F-384E-8DDE-1AC0A77B3151}"/>
                  </a:ext>
                </a:extLst>
              </p:cNvPr>
              <p:cNvSpPr/>
              <p:nvPr/>
            </p:nvSpPr>
            <p:spPr>
              <a:xfrm>
                <a:off x="3570769" y="3117160"/>
                <a:ext cx="92765" cy="927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9" name="Oval 358">
                <a:extLst>
                  <a:ext uri="{FF2B5EF4-FFF2-40B4-BE49-F238E27FC236}">
                    <a16:creationId xmlns:a16="http://schemas.microsoft.com/office/drawing/2014/main" id="{C4C673DD-75A7-5844-A4F5-64B9BEA27A98}"/>
                  </a:ext>
                </a:extLst>
              </p:cNvPr>
              <p:cNvSpPr/>
              <p:nvPr/>
            </p:nvSpPr>
            <p:spPr>
              <a:xfrm>
                <a:off x="3507269" y="3275910"/>
                <a:ext cx="92765" cy="927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6" name="Group 148">
              <a:extLst>
                <a:ext uri="{FF2B5EF4-FFF2-40B4-BE49-F238E27FC236}">
                  <a16:creationId xmlns:a16="http://schemas.microsoft.com/office/drawing/2014/main" id="{F021FAE4-32E0-2144-BFDD-D6EFA8B276AE}"/>
                </a:ext>
              </a:extLst>
            </p:cNvPr>
            <p:cNvGrpSpPr>
              <a:grpSpLocks/>
            </p:cNvGrpSpPr>
            <p:nvPr/>
          </p:nvGrpSpPr>
          <p:grpSpPr bwMode="auto">
            <a:xfrm>
              <a:off x="8207592" y="2673589"/>
              <a:ext cx="799405" cy="236966"/>
              <a:chOff x="453" y="3465"/>
              <a:chExt cx="561" cy="136"/>
            </a:xfrm>
          </p:grpSpPr>
          <p:sp>
            <p:nvSpPr>
              <p:cNvPr id="367" name="Rectangle 149">
                <a:extLst>
                  <a:ext uri="{FF2B5EF4-FFF2-40B4-BE49-F238E27FC236}">
                    <a16:creationId xmlns:a16="http://schemas.microsoft.com/office/drawing/2014/main" id="{93B37654-0763-114F-AA2F-3A9E07388149}"/>
                  </a:ext>
                </a:extLst>
              </p:cNvPr>
              <p:cNvSpPr>
                <a:spLocks noChangeArrowheads="1"/>
              </p:cNvSpPr>
              <p:nvPr/>
            </p:nvSpPr>
            <p:spPr bwMode="auto">
              <a:xfrm>
                <a:off x="496" y="3465"/>
                <a:ext cx="424" cy="136"/>
              </a:xfrm>
              <a:prstGeom prst="rect">
                <a:avLst/>
              </a:prstGeom>
              <a:solidFill>
                <a:srgbClr val="FFFFFF"/>
              </a:solidFill>
              <a:ln w="19050">
                <a:solidFill>
                  <a:srgbClr val="5F5F5F"/>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8" name="Rectangle 150">
                <a:extLst>
                  <a:ext uri="{FF2B5EF4-FFF2-40B4-BE49-F238E27FC236}">
                    <a16:creationId xmlns:a16="http://schemas.microsoft.com/office/drawing/2014/main" id="{AABF2D8B-7487-0742-BA35-023E04B67A8C}"/>
                  </a:ext>
                </a:extLst>
              </p:cNvPr>
              <p:cNvSpPr>
                <a:spLocks noChangeArrowheads="1"/>
              </p:cNvSpPr>
              <p:nvPr/>
            </p:nvSpPr>
            <p:spPr bwMode="auto">
              <a:xfrm>
                <a:off x="769" y="3504"/>
                <a:ext cx="132" cy="61"/>
              </a:xfrm>
              <a:prstGeom prst="rect">
                <a:avLst/>
              </a:prstGeom>
              <a:solidFill>
                <a:srgbClr val="FFFFFF"/>
              </a:solidFill>
              <a:ln w="158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9" name="Rectangle 151">
                <a:extLst>
                  <a:ext uri="{FF2B5EF4-FFF2-40B4-BE49-F238E27FC236}">
                    <a16:creationId xmlns:a16="http://schemas.microsoft.com/office/drawing/2014/main" id="{D6D3CB67-9339-734B-AB0F-9E44535D56A1}"/>
                  </a:ext>
                </a:extLst>
              </p:cNvPr>
              <p:cNvSpPr>
                <a:spLocks noChangeArrowheads="1"/>
              </p:cNvSpPr>
              <p:nvPr/>
            </p:nvSpPr>
            <p:spPr bwMode="auto">
              <a:xfrm>
                <a:off x="642" y="3481"/>
                <a:ext cx="108" cy="104"/>
              </a:xfrm>
              <a:prstGeom prst="rect">
                <a:avLst/>
              </a:prstGeom>
              <a:solidFill>
                <a:srgbClr val="FFFFFF"/>
              </a:solidFill>
              <a:ln w="15875">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0" name="Rectangle 152">
                <a:extLst>
                  <a:ext uri="{FF2B5EF4-FFF2-40B4-BE49-F238E27FC236}">
                    <a16:creationId xmlns:a16="http://schemas.microsoft.com/office/drawing/2014/main" id="{D8AB43B3-3B77-B646-A401-FABAFFFA1642}"/>
                  </a:ext>
                </a:extLst>
              </p:cNvPr>
              <p:cNvSpPr>
                <a:spLocks noChangeArrowheads="1"/>
              </p:cNvSpPr>
              <p:nvPr/>
            </p:nvSpPr>
            <p:spPr bwMode="auto">
              <a:xfrm>
                <a:off x="515" y="3478"/>
                <a:ext cx="108" cy="105"/>
              </a:xfrm>
              <a:prstGeom prst="rect">
                <a:avLst/>
              </a:prstGeom>
              <a:solidFill>
                <a:srgbClr val="FFFFFF"/>
              </a:solidFill>
              <a:ln w="158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1" name="Line 153">
                <a:extLst>
                  <a:ext uri="{FF2B5EF4-FFF2-40B4-BE49-F238E27FC236}">
                    <a16:creationId xmlns:a16="http://schemas.microsoft.com/office/drawing/2014/main" id="{E6B2B676-EED8-CB4D-921C-F264E4A9D763}"/>
                  </a:ext>
                </a:extLst>
              </p:cNvPr>
              <p:cNvSpPr>
                <a:spLocks noChangeShapeType="1"/>
              </p:cNvSpPr>
              <p:nvPr/>
            </p:nvSpPr>
            <p:spPr bwMode="auto">
              <a:xfrm flipV="1">
                <a:off x="453" y="3529"/>
                <a:ext cx="561" cy="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sp>
        <p:nvSpPr>
          <p:cNvPr id="372" name="Content Placeholder 2">
            <a:extLst>
              <a:ext uri="{FF2B5EF4-FFF2-40B4-BE49-F238E27FC236}">
                <a16:creationId xmlns:a16="http://schemas.microsoft.com/office/drawing/2014/main" id="{79568C0E-EF16-3C4B-8D37-DECD1B4863BB}"/>
              </a:ext>
            </a:extLst>
          </p:cNvPr>
          <p:cNvSpPr txBox="1">
            <a:spLocks/>
          </p:cNvSpPr>
          <p:nvPr/>
        </p:nvSpPr>
        <p:spPr>
          <a:xfrm>
            <a:off x="942537" y="2612461"/>
            <a:ext cx="4009292" cy="356817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87338"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Cisco CRS router:</a:t>
            </a:r>
          </a:p>
          <a:p>
            <a:pPr marL="695325" marR="0" lvl="1" indent="-287338" algn="l" defTabSz="914400" rtl="0" eaLnBrk="1" fontAlgn="auto" latinLnBrk="0" hangingPunct="1">
              <a:lnSpc>
                <a:spcPct val="90000"/>
              </a:lnSpc>
              <a:spcBef>
                <a:spcPts val="500"/>
              </a:spcBef>
              <a:spcAft>
                <a:spcPts val="0"/>
              </a:spcAft>
              <a:buClr>
                <a:srgbClr val="0000A8"/>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basic unit: 8 switching planes</a:t>
            </a:r>
          </a:p>
          <a:p>
            <a:pPr marL="695325" marR="0" lvl="1" indent="-287338" algn="l" defTabSz="914400" rtl="0" eaLnBrk="1" fontAlgn="auto" latinLnBrk="0" hangingPunct="1">
              <a:lnSpc>
                <a:spcPct val="90000"/>
              </a:lnSpc>
              <a:spcBef>
                <a:spcPts val="500"/>
              </a:spcBef>
              <a:spcAft>
                <a:spcPts val="0"/>
              </a:spcAft>
              <a:buClr>
                <a:srgbClr val="0000A8"/>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each plane: 3-stage interconnection network</a:t>
            </a:r>
          </a:p>
          <a:p>
            <a:pPr marL="695325" marR="0" lvl="1" indent="-287338" algn="l" defTabSz="914400" rtl="0" eaLnBrk="1" fontAlgn="auto" latinLnBrk="0" hangingPunct="1">
              <a:lnSpc>
                <a:spcPct val="90000"/>
              </a:lnSpc>
              <a:spcBef>
                <a:spcPts val="500"/>
              </a:spcBef>
              <a:spcAft>
                <a:spcPts val="0"/>
              </a:spcAft>
              <a:buClr>
                <a:srgbClr val="0000A8"/>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up to 100’s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Tbps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switching capacity</a:t>
            </a:r>
          </a:p>
        </p:txBody>
      </p:sp>
      <p:pic>
        <p:nvPicPr>
          <p:cNvPr id="4" name="Picture 3">
            <a:extLst>
              <a:ext uri="{FF2B5EF4-FFF2-40B4-BE49-F238E27FC236}">
                <a16:creationId xmlns:a16="http://schemas.microsoft.com/office/drawing/2014/main" id="{6FF52103-AEE1-3D43-8707-045D602860C7}"/>
              </a:ext>
            </a:extLst>
          </p:cNvPr>
          <p:cNvPicPr>
            <a:picLocks noChangeAspect="1"/>
          </p:cNvPicPr>
          <p:nvPr/>
        </p:nvPicPr>
        <p:blipFill>
          <a:blip r:embed="rId3"/>
          <a:stretch>
            <a:fillRect/>
          </a:stretch>
        </p:blipFill>
        <p:spPr>
          <a:xfrm>
            <a:off x="8036909" y="4890993"/>
            <a:ext cx="937683" cy="733606"/>
          </a:xfrm>
          <a:prstGeom prst="rect">
            <a:avLst/>
          </a:prstGeom>
        </p:spPr>
      </p:pic>
      <p:sp>
        <p:nvSpPr>
          <p:cNvPr id="223" name="Slide Number Placeholder 4">
            <a:extLst>
              <a:ext uri="{FF2B5EF4-FFF2-40B4-BE49-F238E27FC236}">
                <a16:creationId xmlns:a16="http://schemas.microsoft.com/office/drawing/2014/main" id="{E7A4998C-0527-1B40-A7CD-C664065D2109}"/>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28</a:t>
            </a:fld>
            <a:endParaRPr lang="en-US" dirty="0"/>
          </a:p>
        </p:txBody>
      </p:sp>
    </p:spTree>
    <p:extLst>
      <p:ext uri="{BB962C8B-B14F-4D97-AF65-F5344CB8AC3E}">
        <p14:creationId xmlns:p14="http://schemas.microsoft.com/office/powerpoint/2010/main" val="338221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dissolve">
                                      <p:cBhvr>
                                        <p:cTn id="7" dur="500"/>
                                        <p:tgtEl>
                                          <p:spTgt spid="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73C0F-EEA6-3549-BFCE-D83173D8EA3B}"/>
              </a:ext>
            </a:extLst>
          </p:cNvPr>
          <p:cNvSpPr>
            <a:spLocks noGrp="1"/>
          </p:cNvSpPr>
          <p:nvPr>
            <p:ph idx="1"/>
          </p:nvPr>
        </p:nvSpPr>
        <p:spPr>
          <a:xfrm>
            <a:off x="852267" y="1386402"/>
            <a:ext cx="10515600" cy="1356798"/>
          </a:xfrm>
        </p:spPr>
        <p:txBody>
          <a:bodyPr/>
          <a:lstStyle/>
          <a:p>
            <a:r>
              <a:rPr lang="en-US" altLang="en-US" dirty="0">
                <a:ea typeface="ＭＳ Ｐゴシック" panose="020B0600070205080204" pitchFamily="34" charset="-128"/>
                <a:cs typeface="ＭＳ Ｐゴシック" panose="020B0600070205080204" pitchFamily="34" charset="-128"/>
              </a:rPr>
              <a:t>If switch fabric slower than input ports combined -&gt; queueing may occur at input queues </a:t>
            </a:r>
          </a:p>
          <a:p>
            <a:pPr lvl="1"/>
            <a:r>
              <a:rPr lang="en-US" altLang="en-US" sz="2800" dirty="0">
                <a:ea typeface="ＭＳ Ｐゴシック" panose="020B0600070205080204" pitchFamily="34" charset="-128"/>
              </a:rPr>
              <a:t>queueing delay and loss due to input buffer overflow!</a:t>
            </a:r>
          </a:p>
          <a:p>
            <a:endParaRPr lang="en-US" dirty="0"/>
          </a:p>
        </p:txBody>
      </p:sp>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Input port queuing</a:t>
            </a:r>
            <a:endParaRPr lang="en-US" dirty="0"/>
          </a:p>
        </p:txBody>
      </p:sp>
      <p:sp>
        <p:nvSpPr>
          <p:cNvPr id="104" name="Text Box 62">
            <a:extLst>
              <a:ext uri="{FF2B5EF4-FFF2-40B4-BE49-F238E27FC236}">
                <a16:creationId xmlns:a16="http://schemas.microsoft.com/office/drawing/2014/main" id="{A61D6C7D-A6A0-2949-A958-E9C2A14B38D6}"/>
              </a:ext>
            </a:extLst>
          </p:cNvPr>
          <p:cNvSpPr txBox="1">
            <a:spLocks noChangeArrowheads="1"/>
          </p:cNvSpPr>
          <p:nvPr/>
        </p:nvSpPr>
        <p:spPr bwMode="auto">
          <a:xfrm>
            <a:off x="1800666" y="5728188"/>
            <a:ext cx="445945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output port contention: only one red datagram can be transferred. lower red packet is </a:t>
            </a:r>
            <a:r>
              <a:rPr kumimoji="0" lang="en-US" altLang="en-US" sz="20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blocked</a:t>
            </a:r>
          </a:p>
        </p:txBody>
      </p:sp>
      <p:grpSp>
        <p:nvGrpSpPr>
          <p:cNvPr id="141" name="Group 140">
            <a:extLst>
              <a:ext uri="{FF2B5EF4-FFF2-40B4-BE49-F238E27FC236}">
                <a16:creationId xmlns:a16="http://schemas.microsoft.com/office/drawing/2014/main" id="{A8B7A346-0262-A945-984D-C0F97E764874}"/>
              </a:ext>
            </a:extLst>
          </p:cNvPr>
          <p:cNvGrpSpPr/>
          <p:nvPr/>
        </p:nvGrpSpPr>
        <p:grpSpPr>
          <a:xfrm>
            <a:off x="2528548" y="3841801"/>
            <a:ext cx="3027362" cy="1817687"/>
            <a:chOff x="2908374" y="3743325"/>
            <a:chExt cx="3027362" cy="1817687"/>
          </a:xfrm>
        </p:grpSpPr>
        <p:grpSp>
          <p:nvGrpSpPr>
            <p:cNvPr id="73" name="Group 7">
              <a:extLst>
                <a:ext uri="{FF2B5EF4-FFF2-40B4-BE49-F238E27FC236}">
                  <a16:creationId xmlns:a16="http://schemas.microsoft.com/office/drawing/2014/main" id="{D164F740-85C3-9A46-A495-5762FFD54497}"/>
                </a:ext>
              </a:extLst>
            </p:cNvPr>
            <p:cNvGrpSpPr>
              <a:grpSpLocks/>
            </p:cNvGrpSpPr>
            <p:nvPr/>
          </p:nvGrpSpPr>
          <p:grpSpPr bwMode="auto">
            <a:xfrm>
              <a:off x="2908374" y="3751262"/>
              <a:ext cx="3027362" cy="1809750"/>
              <a:chOff x="523" y="976"/>
              <a:chExt cx="2099" cy="1356"/>
            </a:xfrm>
          </p:grpSpPr>
          <p:sp>
            <p:nvSpPr>
              <p:cNvPr id="74" name="Rectangle 8">
                <a:extLst>
                  <a:ext uri="{FF2B5EF4-FFF2-40B4-BE49-F238E27FC236}">
                    <a16:creationId xmlns:a16="http://schemas.microsoft.com/office/drawing/2014/main" id="{3D3FDDE5-E1D2-4741-B9DB-0E91DB81EADF}"/>
                  </a:ext>
                </a:extLst>
              </p:cNvPr>
              <p:cNvSpPr>
                <a:spLocks noChangeArrowheads="1"/>
              </p:cNvSpPr>
              <p:nvPr/>
            </p:nvSpPr>
            <p:spPr bwMode="auto">
              <a:xfrm>
                <a:off x="1208" y="976"/>
                <a:ext cx="745" cy="1356"/>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75" name="Group 9">
                <a:extLst>
                  <a:ext uri="{FF2B5EF4-FFF2-40B4-BE49-F238E27FC236}">
                    <a16:creationId xmlns:a16="http://schemas.microsoft.com/office/drawing/2014/main" id="{E04796AD-83ED-2C40-B3DD-6EE81FAF767E}"/>
                  </a:ext>
                </a:extLst>
              </p:cNvPr>
              <p:cNvGrpSpPr>
                <a:grpSpLocks/>
              </p:cNvGrpSpPr>
              <p:nvPr/>
            </p:nvGrpSpPr>
            <p:grpSpPr bwMode="auto">
              <a:xfrm>
                <a:off x="804" y="997"/>
                <a:ext cx="249" cy="1295"/>
                <a:chOff x="748" y="997"/>
                <a:chExt cx="249" cy="1295"/>
              </a:xfrm>
            </p:grpSpPr>
            <p:sp>
              <p:nvSpPr>
                <p:cNvPr id="94" name="Rectangle 10">
                  <a:extLst>
                    <a:ext uri="{FF2B5EF4-FFF2-40B4-BE49-F238E27FC236}">
                      <a16:creationId xmlns:a16="http://schemas.microsoft.com/office/drawing/2014/main" id="{43ED5184-D575-0248-A3F3-81B5349D9771}"/>
                    </a:ext>
                  </a:extLst>
                </p:cNvPr>
                <p:cNvSpPr>
                  <a:spLocks noChangeArrowheads="1"/>
                </p:cNvSpPr>
                <p:nvPr/>
              </p:nvSpPr>
              <p:spPr bwMode="auto">
                <a:xfrm>
                  <a:off x="759" y="997"/>
                  <a:ext cx="240" cy="352"/>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5" name="Rectangle 11">
                  <a:extLst>
                    <a:ext uri="{FF2B5EF4-FFF2-40B4-BE49-F238E27FC236}">
                      <a16:creationId xmlns:a16="http://schemas.microsoft.com/office/drawing/2014/main" id="{2FA9BAD8-AE3E-DB45-B0FD-7FDA2BE93B67}"/>
                    </a:ext>
                  </a:extLst>
                </p:cNvPr>
                <p:cNvSpPr>
                  <a:spLocks noChangeArrowheads="1"/>
                </p:cNvSpPr>
                <p:nvPr/>
              </p:nvSpPr>
              <p:spPr bwMode="auto">
                <a:xfrm>
                  <a:off x="750" y="1472"/>
                  <a:ext cx="240" cy="352"/>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6" name="Rectangle 12">
                  <a:extLst>
                    <a:ext uri="{FF2B5EF4-FFF2-40B4-BE49-F238E27FC236}">
                      <a16:creationId xmlns:a16="http://schemas.microsoft.com/office/drawing/2014/main" id="{9F580657-7B0A-D44A-A81D-E4A1D6379EDD}"/>
                    </a:ext>
                  </a:extLst>
                </p:cNvPr>
                <p:cNvSpPr>
                  <a:spLocks noChangeArrowheads="1"/>
                </p:cNvSpPr>
                <p:nvPr/>
              </p:nvSpPr>
              <p:spPr bwMode="auto">
                <a:xfrm>
                  <a:off x="748" y="1938"/>
                  <a:ext cx="240" cy="352"/>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76" name="Group 13">
                <a:extLst>
                  <a:ext uri="{FF2B5EF4-FFF2-40B4-BE49-F238E27FC236}">
                    <a16:creationId xmlns:a16="http://schemas.microsoft.com/office/drawing/2014/main" id="{056EE82A-FAB8-7249-BC14-6FFA66DA07F7}"/>
                  </a:ext>
                </a:extLst>
              </p:cNvPr>
              <p:cNvGrpSpPr>
                <a:grpSpLocks/>
              </p:cNvGrpSpPr>
              <p:nvPr/>
            </p:nvGrpSpPr>
            <p:grpSpPr bwMode="auto">
              <a:xfrm>
                <a:off x="2109" y="1002"/>
                <a:ext cx="249" cy="1295"/>
                <a:chOff x="748" y="997"/>
                <a:chExt cx="249" cy="1295"/>
              </a:xfrm>
            </p:grpSpPr>
            <p:sp>
              <p:nvSpPr>
                <p:cNvPr id="91" name="Rectangle 14">
                  <a:extLst>
                    <a:ext uri="{FF2B5EF4-FFF2-40B4-BE49-F238E27FC236}">
                      <a16:creationId xmlns:a16="http://schemas.microsoft.com/office/drawing/2014/main" id="{E5CA9310-6AD6-2146-9776-7012072315DB}"/>
                    </a:ext>
                  </a:extLst>
                </p:cNvPr>
                <p:cNvSpPr>
                  <a:spLocks noChangeArrowheads="1"/>
                </p:cNvSpPr>
                <p:nvPr/>
              </p:nvSpPr>
              <p:spPr bwMode="auto">
                <a:xfrm>
                  <a:off x="759" y="997"/>
                  <a:ext cx="238" cy="352"/>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2" name="Rectangle 15">
                  <a:extLst>
                    <a:ext uri="{FF2B5EF4-FFF2-40B4-BE49-F238E27FC236}">
                      <a16:creationId xmlns:a16="http://schemas.microsoft.com/office/drawing/2014/main" id="{8D066A34-9935-0949-9FF4-6C93094CBF75}"/>
                    </a:ext>
                  </a:extLst>
                </p:cNvPr>
                <p:cNvSpPr>
                  <a:spLocks noChangeArrowheads="1"/>
                </p:cNvSpPr>
                <p:nvPr/>
              </p:nvSpPr>
              <p:spPr bwMode="auto">
                <a:xfrm>
                  <a:off x="750" y="1472"/>
                  <a:ext cx="238" cy="352"/>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3" name="Rectangle 16">
                  <a:extLst>
                    <a:ext uri="{FF2B5EF4-FFF2-40B4-BE49-F238E27FC236}">
                      <a16:creationId xmlns:a16="http://schemas.microsoft.com/office/drawing/2014/main" id="{AEE24D80-D9B2-5E43-BE37-0732E26D5A01}"/>
                    </a:ext>
                  </a:extLst>
                </p:cNvPr>
                <p:cNvSpPr>
                  <a:spLocks noChangeArrowheads="1"/>
                </p:cNvSpPr>
                <p:nvPr/>
              </p:nvSpPr>
              <p:spPr bwMode="auto">
                <a:xfrm>
                  <a:off x="748" y="1940"/>
                  <a:ext cx="238" cy="352"/>
                </a:xfrm>
                <a:prstGeom prst="rect">
                  <a:avLst/>
                </a:prstGeom>
                <a:solidFill>
                  <a:srgbClr val="FFFFFF"/>
                </a:solidFill>
                <a:ln w="19050">
                  <a:solidFill>
                    <a:srgbClr val="008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77" name="Line 17">
                <a:extLst>
                  <a:ext uri="{FF2B5EF4-FFF2-40B4-BE49-F238E27FC236}">
                    <a16:creationId xmlns:a16="http://schemas.microsoft.com/office/drawing/2014/main" id="{E7EAA4E2-487B-894A-934C-8BED5D29A04B}"/>
                  </a:ext>
                </a:extLst>
              </p:cNvPr>
              <p:cNvSpPr>
                <a:spLocks noChangeShapeType="1"/>
              </p:cNvSpPr>
              <p:nvPr/>
            </p:nvSpPr>
            <p:spPr bwMode="auto">
              <a:xfrm>
                <a:off x="1946" y="1181"/>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8" name="Line 18">
                <a:extLst>
                  <a:ext uri="{FF2B5EF4-FFF2-40B4-BE49-F238E27FC236}">
                    <a16:creationId xmlns:a16="http://schemas.microsoft.com/office/drawing/2014/main" id="{F056DF5E-0636-A74F-AFC5-06DA708CC8FC}"/>
                  </a:ext>
                </a:extLst>
              </p:cNvPr>
              <p:cNvSpPr>
                <a:spLocks noChangeShapeType="1"/>
              </p:cNvSpPr>
              <p:nvPr/>
            </p:nvSpPr>
            <p:spPr bwMode="auto">
              <a:xfrm>
                <a:off x="1940" y="1644"/>
                <a:ext cx="16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9" name="Line 19">
                <a:extLst>
                  <a:ext uri="{FF2B5EF4-FFF2-40B4-BE49-F238E27FC236}">
                    <a16:creationId xmlns:a16="http://schemas.microsoft.com/office/drawing/2014/main" id="{1A5F3287-940C-9740-86D0-1AB977CAFF9A}"/>
                  </a:ext>
                </a:extLst>
              </p:cNvPr>
              <p:cNvSpPr>
                <a:spLocks noChangeShapeType="1"/>
              </p:cNvSpPr>
              <p:nvPr/>
            </p:nvSpPr>
            <p:spPr bwMode="auto">
              <a:xfrm>
                <a:off x="1940" y="2119"/>
                <a:ext cx="16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0" name="Line 20">
                <a:extLst>
                  <a:ext uri="{FF2B5EF4-FFF2-40B4-BE49-F238E27FC236}">
                    <a16:creationId xmlns:a16="http://schemas.microsoft.com/office/drawing/2014/main" id="{F520F608-8F8B-EE4D-AB7D-4587DC70B484}"/>
                  </a:ext>
                </a:extLst>
              </p:cNvPr>
              <p:cNvSpPr>
                <a:spLocks noChangeShapeType="1"/>
              </p:cNvSpPr>
              <p:nvPr/>
            </p:nvSpPr>
            <p:spPr bwMode="auto">
              <a:xfrm>
                <a:off x="1044" y="1164"/>
                <a:ext cx="16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1" name="Line 21">
                <a:extLst>
                  <a:ext uri="{FF2B5EF4-FFF2-40B4-BE49-F238E27FC236}">
                    <a16:creationId xmlns:a16="http://schemas.microsoft.com/office/drawing/2014/main" id="{5D5075D4-1165-4C4C-AF51-B90ABAD1F9B4}"/>
                  </a:ext>
                </a:extLst>
              </p:cNvPr>
              <p:cNvSpPr>
                <a:spLocks noChangeShapeType="1"/>
              </p:cNvSpPr>
              <p:nvPr/>
            </p:nvSpPr>
            <p:spPr bwMode="auto">
              <a:xfrm>
                <a:off x="1038" y="1629"/>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2" name="Line 22">
                <a:extLst>
                  <a:ext uri="{FF2B5EF4-FFF2-40B4-BE49-F238E27FC236}">
                    <a16:creationId xmlns:a16="http://schemas.microsoft.com/office/drawing/2014/main" id="{C10787ED-2529-B644-9C51-F8157D8A6B97}"/>
                  </a:ext>
                </a:extLst>
              </p:cNvPr>
              <p:cNvSpPr>
                <a:spLocks noChangeShapeType="1"/>
              </p:cNvSpPr>
              <p:nvPr/>
            </p:nvSpPr>
            <p:spPr bwMode="auto">
              <a:xfrm>
                <a:off x="1038" y="2102"/>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83" name="Group 23">
                <a:extLst>
                  <a:ext uri="{FF2B5EF4-FFF2-40B4-BE49-F238E27FC236}">
                    <a16:creationId xmlns:a16="http://schemas.microsoft.com/office/drawing/2014/main" id="{971E0D16-1F7C-F048-8258-EDA2CB10DD1F}"/>
                  </a:ext>
                </a:extLst>
              </p:cNvPr>
              <p:cNvGrpSpPr>
                <a:grpSpLocks/>
              </p:cNvGrpSpPr>
              <p:nvPr/>
            </p:nvGrpSpPr>
            <p:grpSpPr bwMode="auto">
              <a:xfrm>
                <a:off x="523" y="1169"/>
                <a:ext cx="288" cy="939"/>
                <a:chOff x="-60" y="1148"/>
                <a:chExt cx="168" cy="939"/>
              </a:xfrm>
            </p:grpSpPr>
            <p:sp>
              <p:nvSpPr>
                <p:cNvPr id="88" name="Line 24">
                  <a:extLst>
                    <a:ext uri="{FF2B5EF4-FFF2-40B4-BE49-F238E27FC236}">
                      <a16:creationId xmlns:a16="http://schemas.microsoft.com/office/drawing/2014/main" id="{A7F9F178-4046-3247-B2E2-AE134DC9BBA2}"/>
                    </a:ext>
                  </a:extLst>
                </p:cNvPr>
                <p:cNvSpPr>
                  <a:spLocks noChangeShapeType="1"/>
                </p:cNvSpPr>
                <p:nvPr/>
              </p:nvSpPr>
              <p:spPr bwMode="auto">
                <a:xfrm>
                  <a:off x="-54" y="1148"/>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9" name="Line 25">
                  <a:extLst>
                    <a:ext uri="{FF2B5EF4-FFF2-40B4-BE49-F238E27FC236}">
                      <a16:creationId xmlns:a16="http://schemas.microsoft.com/office/drawing/2014/main" id="{C8CD8FEE-FC96-3A43-8409-D693193AE512}"/>
                    </a:ext>
                  </a:extLst>
                </p:cNvPr>
                <p:cNvSpPr>
                  <a:spLocks noChangeShapeType="1"/>
                </p:cNvSpPr>
                <p:nvPr/>
              </p:nvSpPr>
              <p:spPr bwMode="auto">
                <a:xfrm>
                  <a:off x="-60" y="1613"/>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0" name="Line 26">
                  <a:extLst>
                    <a:ext uri="{FF2B5EF4-FFF2-40B4-BE49-F238E27FC236}">
                      <a16:creationId xmlns:a16="http://schemas.microsoft.com/office/drawing/2014/main" id="{4CBECCBD-CFD3-764F-887C-FED5405A0A3E}"/>
                    </a:ext>
                  </a:extLst>
                </p:cNvPr>
                <p:cNvSpPr>
                  <a:spLocks noChangeShapeType="1"/>
                </p:cNvSpPr>
                <p:nvPr/>
              </p:nvSpPr>
              <p:spPr bwMode="auto">
                <a:xfrm>
                  <a:off x="-60" y="2087"/>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84" name="Group 27">
                <a:extLst>
                  <a:ext uri="{FF2B5EF4-FFF2-40B4-BE49-F238E27FC236}">
                    <a16:creationId xmlns:a16="http://schemas.microsoft.com/office/drawing/2014/main" id="{1DA00A78-49E3-534E-A704-59927A764178}"/>
                  </a:ext>
                </a:extLst>
              </p:cNvPr>
              <p:cNvGrpSpPr>
                <a:grpSpLocks/>
              </p:cNvGrpSpPr>
              <p:nvPr/>
            </p:nvGrpSpPr>
            <p:grpSpPr bwMode="auto">
              <a:xfrm>
                <a:off x="2334" y="1173"/>
                <a:ext cx="288" cy="939"/>
                <a:chOff x="-60" y="1148"/>
                <a:chExt cx="168" cy="939"/>
              </a:xfrm>
            </p:grpSpPr>
            <p:sp>
              <p:nvSpPr>
                <p:cNvPr id="85" name="Line 28">
                  <a:extLst>
                    <a:ext uri="{FF2B5EF4-FFF2-40B4-BE49-F238E27FC236}">
                      <a16:creationId xmlns:a16="http://schemas.microsoft.com/office/drawing/2014/main" id="{61838874-A5DC-7947-8DA7-12A88836EA34}"/>
                    </a:ext>
                  </a:extLst>
                </p:cNvPr>
                <p:cNvSpPr>
                  <a:spLocks noChangeShapeType="1"/>
                </p:cNvSpPr>
                <p:nvPr/>
              </p:nvSpPr>
              <p:spPr bwMode="auto">
                <a:xfrm>
                  <a:off x="-54" y="1148"/>
                  <a:ext cx="1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6" name="Line 29">
                  <a:extLst>
                    <a:ext uri="{FF2B5EF4-FFF2-40B4-BE49-F238E27FC236}">
                      <a16:creationId xmlns:a16="http://schemas.microsoft.com/office/drawing/2014/main" id="{5372ECE9-A44D-9040-8B03-CA9D88C7D71A}"/>
                    </a:ext>
                  </a:extLst>
                </p:cNvPr>
                <p:cNvSpPr>
                  <a:spLocks noChangeShapeType="1"/>
                </p:cNvSpPr>
                <p:nvPr/>
              </p:nvSpPr>
              <p:spPr bwMode="auto">
                <a:xfrm>
                  <a:off x="-60" y="1615"/>
                  <a:ext cx="1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7" name="Line 30">
                  <a:extLst>
                    <a:ext uri="{FF2B5EF4-FFF2-40B4-BE49-F238E27FC236}">
                      <a16:creationId xmlns:a16="http://schemas.microsoft.com/office/drawing/2014/main" id="{FA2DA940-73AA-D447-84F1-95C932F532DC}"/>
                    </a:ext>
                  </a:extLst>
                </p:cNvPr>
                <p:cNvSpPr>
                  <a:spLocks noChangeShapeType="1"/>
                </p:cNvSpPr>
                <p:nvPr/>
              </p:nvSpPr>
              <p:spPr bwMode="auto">
                <a:xfrm>
                  <a:off x="-60" y="2087"/>
                  <a:ext cx="1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sp>
          <p:nvSpPr>
            <p:cNvPr id="97" name="Rectangle 55">
              <a:extLst>
                <a:ext uri="{FF2B5EF4-FFF2-40B4-BE49-F238E27FC236}">
                  <a16:creationId xmlns:a16="http://schemas.microsoft.com/office/drawing/2014/main" id="{DC8735CA-28A8-9844-8915-2B52D5644D3C}"/>
                </a:ext>
              </a:extLst>
            </p:cNvPr>
            <p:cNvSpPr>
              <a:spLocks noChangeArrowheads="1"/>
            </p:cNvSpPr>
            <p:nvPr/>
          </p:nvSpPr>
          <p:spPr bwMode="auto">
            <a:xfrm>
              <a:off x="3360811" y="3748087"/>
              <a:ext cx="252413" cy="130175"/>
            </a:xfrm>
            <a:prstGeom prst="rect">
              <a:avLst/>
            </a:prstGeom>
            <a:solidFill>
              <a:srgbClr val="FF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8" name="Rectangle 56">
              <a:extLst>
                <a:ext uri="{FF2B5EF4-FFF2-40B4-BE49-F238E27FC236}">
                  <a16:creationId xmlns:a16="http://schemas.microsoft.com/office/drawing/2014/main" id="{583B70AF-74AA-594D-B7DD-CD358704562B}"/>
                </a:ext>
              </a:extLst>
            </p:cNvPr>
            <p:cNvSpPr>
              <a:spLocks noChangeArrowheads="1"/>
            </p:cNvSpPr>
            <p:nvPr/>
          </p:nvSpPr>
          <p:spPr bwMode="auto">
            <a:xfrm>
              <a:off x="3346524" y="4479925"/>
              <a:ext cx="252412" cy="131762"/>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9" name="Rectangle 57">
              <a:extLst>
                <a:ext uri="{FF2B5EF4-FFF2-40B4-BE49-F238E27FC236}">
                  <a16:creationId xmlns:a16="http://schemas.microsoft.com/office/drawing/2014/main" id="{7B6BE014-EC1B-4245-8E39-262F9C15550C}"/>
                </a:ext>
              </a:extLst>
            </p:cNvPr>
            <p:cNvSpPr>
              <a:spLocks noChangeArrowheads="1"/>
            </p:cNvSpPr>
            <p:nvPr/>
          </p:nvSpPr>
          <p:spPr bwMode="auto">
            <a:xfrm>
              <a:off x="3344936" y="5114925"/>
              <a:ext cx="252413" cy="130175"/>
            </a:xfrm>
            <a:prstGeom prst="rect">
              <a:avLst/>
            </a:prstGeom>
            <a:solidFill>
              <a:srgbClr val="FF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0" name="Rectangle 58">
              <a:extLst>
                <a:ext uri="{FF2B5EF4-FFF2-40B4-BE49-F238E27FC236}">
                  <a16:creationId xmlns:a16="http://schemas.microsoft.com/office/drawing/2014/main" id="{5727D261-4FAD-9C40-8357-59F2BB7AE5CF}"/>
                </a:ext>
              </a:extLst>
            </p:cNvPr>
            <p:cNvSpPr>
              <a:spLocks noChangeArrowheads="1"/>
            </p:cNvSpPr>
            <p:nvPr/>
          </p:nvSpPr>
          <p:spPr bwMode="auto">
            <a:xfrm>
              <a:off x="3002036" y="3743325"/>
              <a:ext cx="252413" cy="131762"/>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1" name="Rectangle 59">
              <a:extLst>
                <a:ext uri="{FF2B5EF4-FFF2-40B4-BE49-F238E27FC236}">
                  <a16:creationId xmlns:a16="http://schemas.microsoft.com/office/drawing/2014/main" id="{1194EC16-CE8F-8D4B-A795-C4A17F3FEE9C}"/>
                </a:ext>
              </a:extLst>
            </p:cNvPr>
            <p:cNvSpPr>
              <a:spLocks noChangeArrowheads="1"/>
            </p:cNvSpPr>
            <p:nvPr/>
          </p:nvSpPr>
          <p:spPr bwMode="auto">
            <a:xfrm>
              <a:off x="2997274" y="5103812"/>
              <a:ext cx="252412" cy="131763"/>
            </a:xfrm>
            <a:prstGeom prst="rect">
              <a:avLst/>
            </a:prstGeom>
            <a:solidFill>
              <a:srgbClr val="00CC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2" name="Line 60">
              <a:extLst>
                <a:ext uri="{FF2B5EF4-FFF2-40B4-BE49-F238E27FC236}">
                  <a16:creationId xmlns:a16="http://schemas.microsoft.com/office/drawing/2014/main" id="{67621AA8-BE0E-7F4B-BC70-5D6A01E48F83}"/>
                </a:ext>
              </a:extLst>
            </p:cNvPr>
            <p:cNvSpPr>
              <a:spLocks noChangeShapeType="1"/>
            </p:cNvSpPr>
            <p:nvPr/>
          </p:nvSpPr>
          <p:spPr bwMode="auto">
            <a:xfrm>
              <a:off x="3652911" y="3803650"/>
              <a:ext cx="1479550" cy="1587"/>
            </a:xfrm>
            <a:prstGeom prst="line">
              <a:avLst/>
            </a:prstGeom>
            <a:noFill/>
            <a:ln w="2857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3" name="Freeform 61">
              <a:extLst>
                <a:ext uri="{FF2B5EF4-FFF2-40B4-BE49-F238E27FC236}">
                  <a16:creationId xmlns:a16="http://schemas.microsoft.com/office/drawing/2014/main" id="{63B03E4B-DC34-6549-9693-9E2101F3E2F9}"/>
                </a:ext>
              </a:extLst>
            </p:cNvPr>
            <p:cNvSpPr>
              <a:spLocks/>
            </p:cNvSpPr>
            <p:nvPr/>
          </p:nvSpPr>
          <p:spPr bwMode="auto">
            <a:xfrm>
              <a:off x="3697361" y="4202112"/>
              <a:ext cx="1395413" cy="979488"/>
            </a:xfrm>
            <a:custGeom>
              <a:avLst/>
              <a:gdLst>
                <a:gd name="T0" fmla="*/ 0 w 967"/>
                <a:gd name="T1" fmla="*/ 2147483647 h 735"/>
                <a:gd name="T2" fmla="*/ 2147483647 w 967"/>
                <a:gd name="T3" fmla="*/ 2147483647 h 735"/>
                <a:gd name="T4" fmla="*/ 2147483647 w 967"/>
                <a:gd name="T5" fmla="*/ 0 h 735"/>
                <a:gd name="T6" fmla="*/ 0 60000 65536"/>
                <a:gd name="T7" fmla="*/ 0 60000 65536"/>
                <a:gd name="T8" fmla="*/ 0 60000 65536"/>
                <a:gd name="T9" fmla="*/ 0 w 967"/>
                <a:gd name="T10" fmla="*/ 0 h 735"/>
                <a:gd name="T11" fmla="*/ 967 w 967"/>
                <a:gd name="T12" fmla="*/ 735 h 735"/>
              </a:gdLst>
              <a:ahLst/>
              <a:cxnLst>
                <a:cxn ang="T6">
                  <a:pos x="T0" y="T1"/>
                </a:cxn>
                <a:cxn ang="T7">
                  <a:pos x="T2" y="T3"/>
                </a:cxn>
                <a:cxn ang="T8">
                  <a:pos x="T4" y="T5"/>
                </a:cxn>
              </a:cxnLst>
              <a:rect l="T9" t="T10" r="T11" b="T12"/>
              <a:pathLst>
                <a:path w="967" h="735">
                  <a:moveTo>
                    <a:pt x="0" y="733"/>
                  </a:moveTo>
                  <a:lnTo>
                    <a:pt x="522" y="735"/>
                  </a:lnTo>
                  <a:lnTo>
                    <a:pt x="967" y="0"/>
                  </a:lnTo>
                </a:path>
              </a:pathLst>
            </a:custGeom>
            <a:noFill/>
            <a:ln w="28575" cap="flat" cmpd="sng">
              <a:solidFill>
                <a:srgbClr val="FF0000"/>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5" name="Text Box 64">
              <a:extLst>
                <a:ext uri="{FF2B5EF4-FFF2-40B4-BE49-F238E27FC236}">
                  <a16:creationId xmlns:a16="http://schemas.microsoft.com/office/drawing/2014/main" id="{CB734319-6832-8C4E-B16D-A545895BCBC1}"/>
                </a:ext>
              </a:extLst>
            </p:cNvPr>
            <p:cNvSpPr txBox="1">
              <a:spLocks noChangeArrowheads="1"/>
            </p:cNvSpPr>
            <p:nvPr/>
          </p:nvSpPr>
          <p:spPr bwMode="auto">
            <a:xfrm>
              <a:off x="4046611" y="4548187"/>
              <a:ext cx="7477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switch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fabric</a:t>
              </a:r>
            </a:p>
          </p:txBody>
        </p:sp>
        <p:sp>
          <p:nvSpPr>
            <p:cNvPr id="106" name="Line 73">
              <a:extLst>
                <a:ext uri="{FF2B5EF4-FFF2-40B4-BE49-F238E27FC236}">
                  <a16:creationId xmlns:a16="http://schemas.microsoft.com/office/drawing/2014/main" id="{5550252A-B930-0747-B713-DACF5B30A867}"/>
                </a:ext>
              </a:extLst>
            </p:cNvPr>
            <p:cNvSpPr>
              <a:spLocks noChangeShapeType="1"/>
            </p:cNvSpPr>
            <p:nvPr/>
          </p:nvSpPr>
          <p:spPr bwMode="auto">
            <a:xfrm>
              <a:off x="3643386" y="4548187"/>
              <a:ext cx="1458913" cy="19050"/>
            </a:xfrm>
            <a:prstGeom prst="line">
              <a:avLst/>
            </a:prstGeom>
            <a:noFill/>
            <a:ln w="28575">
              <a:solidFill>
                <a:srgbClr val="000099"/>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07" name="Group 79">
            <a:extLst>
              <a:ext uri="{FF2B5EF4-FFF2-40B4-BE49-F238E27FC236}">
                <a16:creationId xmlns:a16="http://schemas.microsoft.com/office/drawing/2014/main" id="{C5196E2D-6A1D-9849-8A2B-31C0EF009838}"/>
              </a:ext>
            </a:extLst>
          </p:cNvPr>
          <p:cNvGrpSpPr>
            <a:grpSpLocks/>
          </p:cNvGrpSpPr>
          <p:nvPr/>
        </p:nvGrpSpPr>
        <p:grpSpPr bwMode="auto">
          <a:xfrm>
            <a:off x="7144970" y="3842241"/>
            <a:ext cx="3587750" cy="2570163"/>
            <a:chOff x="2950" y="2025"/>
            <a:chExt cx="2260" cy="1619"/>
          </a:xfrm>
        </p:grpSpPr>
        <p:grpSp>
          <p:nvGrpSpPr>
            <p:cNvPr id="108" name="Group 31">
              <a:extLst>
                <a:ext uri="{FF2B5EF4-FFF2-40B4-BE49-F238E27FC236}">
                  <a16:creationId xmlns:a16="http://schemas.microsoft.com/office/drawing/2014/main" id="{961F130E-3A11-5044-A5C6-98D394F90B30}"/>
                </a:ext>
              </a:extLst>
            </p:cNvPr>
            <p:cNvGrpSpPr>
              <a:grpSpLocks/>
            </p:cNvGrpSpPr>
            <p:nvPr/>
          </p:nvGrpSpPr>
          <p:grpSpPr bwMode="auto">
            <a:xfrm>
              <a:off x="3074" y="2047"/>
              <a:ext cx="1907" cy="1140"/>
              <a:chOff x="523" y="976"/>
              <a:chExt cx="2099" cy="1356"/>
            </a:xfrm>
          </p:grpSpPr>
          <p:sp>
            <p:nvSpPr>
              <p:cNvPr id="118" name="Rectangle 32">
                <a:extLst>
                  <a:ext uri="{FF2B5EF4-FFF2-40B4-BE49-F238E27FC236}">
                    <a16:creationId xmlns:a16="http://schemas.microsoft.com/office/drawing/2014/main" id="{72F70161-3D6F-B147-8A8F-41A13F54E1D6}"/>
                  </a:ext>
                </a:extLst>
              </p:cNvPr>
              <p:cNvSpPr>
                <a:spLocks noChangeArrowheads="1"/>
              </p:cNvSpPr>
              <p:nvPr/>
            </p:nvSpPr>
            <p:spPr bwMode="auto">
              <a:xfrm>
                <a:off x="1208" y="976"/>
                <a:ext cx="745" cy="1356"/>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119" name="Group 33">
                <a:extLst>
                  <a:ext uri="{FF2B5EF4-FFF2-40B4-BE49-F238E27FC236}">
                    <a16:creationId xmlns:a16="http://schemas.microsoft.com/office/drawing/2014/main" id="{E1D22FF4-168D-4C4A-9242-A4710729BBB9}"/>
                  </a:ext>
                </a:extLst>
              </p:cNvPr>
              <p:cNvGrpSpPr>
                <a:grpSpLocks/>
              </p:cNvGrpSpPr>
              <p:nvPr/>
            </p:nvGrpSpPr>
            <p:grpSpPr bwMode="auto">
              <a:xfrm>
                <a:off x="804" y="997"/>
                <a:ext cx="249" cy="1295"/>
                <a:chOff x="748" y="997"/>
                <a:chExt cx="249" cy="1295"/>
              </a:xfrm>
            </p:grpSpPr>
            <p:sp>
              <p:nvSpPr>
                <p:cNvPr id="138" name="Rectangle 34">
                  <a:extLst>
                    <a:ext uri="{FF2B5EF4-FFF2-40B4-BE49-F238E27FC236}">
                      <a16:creationId xmlns:a16="http://schemas.microsoft.com/office/drawing/2014/main" id="{90EE215A-C3AE-254D-88D8-6E5E1C625304}"/>
                    </a:ext>
                  </a:extLst>
                </p:cNvPr>
                <p:cNvSpPr>
                  <a:spLocks noChangeArrowheads="1"/>
                </p:cNvSpPr>
                <p:nvPr/>
              </p:nvSpPr>
              <p:spPr bwMode="auto">
                <a:xfrm>
                  <a:off x="759" y="997"/>
                  <a:ext cx="240" cy="352"/>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9" name="Rectangle 35">
                  <a:extLst>
                    <a:ext uri="{FF2B5EF4-FFF2-40B4-BE49-F238E27FC236}">
                      <a16:creationId xmlns:a16="http://schemas.microsoft.com/office/drawing/2014/main" id="{B87EB84E-1DCB-6747-983D-A91A87C6BA50}"/>
                    </a:ext>
                  </a:extLst>
                </p:cNvPr>
                <p:cNvSpPr>
                  <a:spLocks noChangeArrowheads="1"/>
                </p:cNvSpPr>
                <p:nvPr/>
              </p:nvSpPr>
              <p:spPr bwMode="auto">
                <a:xfrm>
                  <a:off x="750" y="1472"/>
                  <a:ext cx="240" cy="352"/>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0" name="Rectangle 36">
                  <a:extLst>
                    <a:ext uri="{FF2B5EF4-FFF2-40B4-BE49-F238E27FC236}">
                      <a16:creationId xmlns:a16="http://schemas.microsoft.com/office/drawing/2014/main" id="{13842296-C860-1A4C-94BA-0C09F8E543A4}"/>
                    </a:ext>
                  </a:extLst>
                </p:cNvPr>
                <p:cNvSpPr>
                  <a:spLocks noChangeArrowheads="1"/>
                </p:cNvSpPr>
                <p:nvPr/>
              </p:nvSpPr>
              <p:spPr bwMode="auto">
                <a:xfrm>
                  <a:off x="748" y="1938"/>
                  <a:ext cx="240" cy="352"/>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20" name="Group 37">
                <a:extLst>
                  <a:ext uri="{FF2B5EF4-FFF2-40B4-BE49-F238E27FC236}">
                    <a16:creationId xmlns:a16="http://schemas.microsoft.com/office/drawing/2014/main" id="{20C7A379-A501-F04B-A31A-66AAB7D4ABA9}"/>
                  </a:ext>
                </a:extLst>
              </p:cNvPr>
              <p:cNvGrpSpPr>
                <a:grpSpLocks/>
              </p:cNvGrpSpPr>
              <p:nvPr/>
            </p:nvGrpSpPr>
            <p:grpSpPr bwMode="auto">
              <a:xfrm>
                <a:off x="2109" y="1002"/>
                <a:ext cx="249" cy="1295"/>
                <a:chOff x="748" y="997"/>
                <a:chExt cx="249" cy="1295"/>
              </a:xfrm>
            </p:grpSpPr>
            <p:sp>
              <p:nvSpPr>
                <p:cNvPr id="135" name="Rectangle 38">
                  <a:extLst>
                    <a:ext uri="{FF2B5EF4-FFF2-40B4-BE49-F238E27FC236}">
                      <a16:creationId xmlns:a16="http://schemas.microsoft.com/office/drawing/2014/main" id="{9AE46CFA-B305-FE44-AB5C-0CCBC6BAF91B}"/>
                    </a:ext>
                  </a:extLst>
                </p:cNvPr>
                <p:cNvSpPr>
                  <a:spLocks noChangeArrowheads="1"/>
                </p:cNvSpPr>
                <p:nvPr/>
              </p:nvSpPr>
              <p:spPr bwMode="auto">
                <a:xfrm>
                  <a:off x="759" y="997"/>
                  <a:ext cx="238" cy="352"/>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6" name="Rectangle 39">
                  <a:extLst>
                    <a:ext uri="{FF2B5EF4-FFF2-40B4-BE49-F238E27FC236}">
                      <a16:creationId xmlns:a16="http://schemas.microsoft.com/office/drawing/2014/main" id="{06D7163C-5A06-6144-AF1D-9BE7DECCB8B7}"/>
                    </a:ext>
                  </a:extLst>
                </p:cNvPr>
                <p:cNvSpPr>
                  <a:spLocks noChangeArrowheads="1"/>
                </p:cNvSpPr>
                <p:nvPr/>
              </p:nvSpPr>
              <p:spPr bwMode="auto">
                <a:xfrm>
                  <a:off x="750" y="1472"/>
                  <a:ext cx="238" cy="352"/>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7" name="Rectangle 40">
                  <a:extLst>
                    <a:ext uri="{FF2B5EF4-FFF2-40B4-BE49-F238E27FC236}">
                      <a16:creationId xmlns:a16="http://schemas.microsoft.com/office/drawing/2014/main" id="{06F54AE9-52AF-6E46-8BE7-EDEF5EBD718A}"/>
                    </a:ext>
                  </a:extLst>
                </p:cNvPr>
                <p:cNvSpPr>
                  <a:spLocks noChangeArrowheads="1"/>
                </p:cNvSpPr>
                <p:nvPr/>
              </p:nvSpPr>
              <p:spPr bwMode="auto">
                <a:xfrm>
                  <a:off x="748" y="1940"/>
                  <a:ext cx="238" cy="352"/>
                </a:xfrm>
                <a:prstGeom prst="rect">
                  <a:avLst/>
                </a:prstGeom>
                <a:solidFill>
                  <a:srgbClr val="FFFFFF"/>
                </a:solidFill>
                <a:ln w="19050">
                  <a:solidFill>
                    <a:srgbClr val="008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121" name="Line 41">
                <a:extLst>
                  <a:ext uri="{FF2B5EF4-FFF2-40B4-BE49-F238E27FC236}">
                    <a16:creationId xmlns:a16="http://schemas.microsoft.com/office/drawing/2014/main" id="{DBC39202-C178-0345-82BD-7B039DC4DAAF}"/>
                  </a:ext>
                </a:extLst>
              </p:cNvPr>
              <p:cNvSpPr>
                <a:spLocks noChangeShapeType="1"/>
              </p:cNvSpPr>
              <p:nvPr/>
            </p:nvSpPr>
            <p:spPr bwMode="auto">
              <a:xfrm>
                <a:off x="1946" y="1181"/>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2" name="Line 42">
                <a:extLst>
                  <a:ext uri="{FF2B5EF4-FFF2-40B4-BE49-F238E27FC236}">
                    <a16:creationId xmlns:a16="http://schemas.microsoft.com/office/drawing/2014/main" id="{7204CF78-4E3E-4646-91B1-ADD2AF615C5C}"/>
                  </a:ext>
                </a:extLst>
              </p:cNvPr>
              <p:cNvSpPr>
                <a:spLocks noChangeShapeType="1"/>
              </p:cNvSpPr>
              <p:nvPr/>
            </p:nvSpPr>
            <p:spPr bwMode="auto">
              <a:xfrm>
                <a:off x="1940" y="1644"/>
                <a:ext cx="16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3" name="Line 43">
                <a:extLst>
                  <a:ext uri="{FF2B5EF4-FFF2-40B4-BE49-F238E27FC236}">
                    <a16:creationId xmlns:a16="http://schemas.microsoft.com/office/drawing/2014/main" id="{1055BDC1-D40C-E34D-8FC0-FEC34E65B74A}"/>
                  </a:ext>
                </a:extLst>
              </p:cNvPr>
              <p:cNvSpPr>
                <a:spLocks noChangeShapeType="1"/>
              </p:cNvSpPr>
              <p:nvPr/>
            </p:nvSpPr>
            <p:spPr bwMode="auto">
              <a:xfrm>
                <a:off x="1940" y="2119"/>
                <a:ext cx="16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4" name="Line 44">
                <a:extLst>
                  <a:ext uri="{FF2B5EF4-FFF2-40B4-BE49-F238E27FC236}">
                    <a16:creationId xmlns:a16="http://schemas.microsoft.com/office/drawing/2014/main" id="{ED714F6D-8C7C-B141-9C39-2A02E5F58775}"/>
                  </a:ext>
                </a:extLst>
              </p:cNvPr>
              <p:cNvSpPr>
                <a:spLocks noChangeShapeType="1"/>
              </p:cNvSpPr>
              <p:nvPr/>
            </p:nvSpPr>
            <p:spPr bwMode="auto">
              <a:xfrm>
                <a:off x="1044" y="1164"/>
                <a:ext cx="16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5" name="Line 45">
                <a:extLst>
                  <a:ext uri="{FF2B5EF4-FFF2-40B4-BE49-F238E27FC236}">
                    <a16:creationId xmlns:a16="http://schemas.microsoft.com/office/drawing/2014/main" id="{933F11AA-9C89-1D46-94C9-F6A2C2D75F3D}"/>
                  </a:ext>
                </a:extLst>
              </p:cNvPr>
              <p:cNvSpPr>
                <a:spLocks noChangeShapeType="1"/>
              </p:cNvSpPr>
              <p:nvPr/>
            </p:nvSpPr>
            <p:spPr bwMode="auto">
              <a:xfrm>
                <a:off x="1038" y="1629"/>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6" name="Line 46">
                <a:extLst>
                  <a:ext uri="{FF2B5EF4-FFF2-40B4-BE49-F238E27FC236}">
                    <a16:creationId xmlns:a16="http://schemas.microsoft.com/office/drawing/2014/main" id="{24DAFD3A-BCAA-494F-BFF3-4DD6E41FEE98}"/>
                  </a:ext>
                </a:extLst>
              </p:cNvPr>
              <p:cNvSpPr>
                <a:spLocks noChangeShapeType="1"/>
              </p:cNvSpPr>
              <p:nvPr/>
            </p:nvSpPr>
            <p:spPr bwMode="auto">
              <a:xfrm>
                <a:off x="1038" y="2102"/>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127" name="Group 47">
                <a:extLst>
                  <a:ext uri="{FF2B5EF4-FFF2-40B4-BE49-F238E27FC236}">
                    <a16:creationId xmlns:a16="http://schemas.microsoft.com/office/drawing/2014/main" id="{727F9349-D858-B041-AFEF-0AA192390617}"/>
                  </a:ext>
                </a:extLst>
              </p:cNvPr>
              <p:cNvGrpSpPr>
                <a:grpSpLocks/>
              </p:cNvGrpSpPr>
              <p:nvPr/>
            </p:nvGrpSpPr>
            <p:grpSpPr bwMode="auto">
              <a:xfrm>
                <a:off x="523" y="1169"/>
                <a:ext cx="288" cy="939"/>
                <a:chOff x="-60" y="1148"/>
                <a:chExt cx="168" cy="939"/>
              </a:xfrm>
            </p:grpSpPr>
            <p:sp>
              <p:nvSpPr>
                <p:cNvPr id="132" name="Line 48">
                  <a:extLst>
                    <a:ext uri="{FF2B5EF4-FFF2-40B4-BE49-F238E27FC236}">
                      <a16:creationId xmlns:a16="http://schemas.microsoft.com/office/drawing/2014/main" id="{92DDAA32-1BC7-F341-9DF3-8F292F94E486}"/>
                    </a:ext>
                  </a:extLst>
                </p:cNvPr>
                <p:cNvSpPr>
                  <a:spLocks noChangeShapeType="1"/>
                </p:cNvSpPr>
                <p:nvPr/>
              </p:nvSpPr>
              <p:spPr bwMode="auto">
                <a:xfrm>
                  <a:off x="-54" y="1148"/>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3" name="Line 49">
                  <a:extLst>
                    <a:ext uri="{FF2B5EF4-FFF2-40B4-BE49-F238E27FC236}">
                      <a16:creationId xmlns:a16="http://schemas.microsoft.com/office/drawing/2014/main" id="{E1CF388A-0B46-9045-8B1B-9EFE86E92625}"/>
                    </a:ext>
                  </a:extLst>
                </p:cNvPr>
                <p:cNvSpPr>
                  <a:spLocks noChangeShapeType="1"/>
                </p:cNvSpPr>
                <p:nvPr/>
              </p:nvSpPr>
              <p:spPr bwMode="auto">
                <a:xfrm>
                  <a:off x="-60" y="1613"/>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4" name="Line 50">
                  <a:extLst>
                    <a:ext uri="{FF2B5EF4-FFF2-40B4-BE49-F238E27FC236}">
                      <a16:creationId xmlns:a16="http://schemas.microsoft.com/office/drawing/2014/main" id="{8098E830-FF85-B942-A58C-7073F1ABDACD}"/>
                    </a:ext>
                  </a:extLst>
                </p:cNvPr>
                <p:cNvSpPr>
                  <a:spLocks noChangeShapeType="1"/>
                </p:cNvSpPr>
                <p:nvPr/>
              </p:nvSpPr>
              <p:spPr bwMode="auto">
                <a:xfrm>
                  <a:off x="-60" y="2087"/>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28" name="Group 51">
                <a:extLst>
                  <a:ext uri="{FF2B5EF4-FFF2-40B4-BE49-F238E27FC236}">
                    <a16:creationId xmlns:a16="http://schemas.microsoft.com/office/drawing/2014/main" id="{3BE0EB8F-2722-8840-9E9E-42692DC4ECD5}"/>
                  </a:ext>
                </a:extLst>
              </p:cNvPr>
              <p:cNvGrpSpPr>
                <a:grpSpLocks/>
              </p:cNvGrpSpPr>
              <p:nvPr/>
            </p:nvGrpSpPr>
            <p:grpSpPr bwMode="auto">
              <a:xfrm>
                <a:off x="2334" y="1173"/>
                <a:ext cx="288" cy="939"/>
                <a:chOff x="-60" y="1148"/>
                <a:chExt cx="168" cy="939"/>
              </a:xfrm>
            </p:grpSpPr>
            <p:sp>
              <p:nvSpPr>
                <p:cNvPr id="129" name="Line 52">
                  <a:extLst>
                    <a:ext uri="{FF2B5EF4-FFF2-40B4-BE49-F238E27FC236}">
                      <a16:creationId xmlns:a16="http://schemas.microsoft.com/office/drawing/2014/main" id="{1471ECA8-52E2-7B48-B1D0-0E3A3FC8CCDB}"/>
                    </a:ext>
                  </a:extLst>
                </p:cNvPr>
                <p:cNvSpPr>
                  <a:spLocks noChangeShapeType="1"/>
                </p:cNvSpPr>
                <p:nvPr/>
              </p:nvSpPr>
              <p:spPr bwMode="auto">
                <a:xfrm>
                  <a:off x="-54" y="1148"/>
                  <a:ext cx="1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0" name="Line 53">
                  <a:extLst>
                    <a:ext uri="{FF2B5EF4-FFF2-40B4-BE49-F238E27FC236}">
                      <a16:creationId xmlns:a16="http://schemas.microsoft.com/office/drawing/2014/main" id="{5E4485D6-A44E-9F41-A60B-F118E84451BF}"/>
                    </a:ext>
                  </a:extLst>
                </p:cNvPr>
                <p:cNvSpPr>
                  <a:spLocks noChangeShapeType="1"/>
                </p:cNvSpPr>
                <p:nvPr/>
              </p:nvSpPr>
              <p:spPr bwMode="auto">
                <a:xfrm>
                  <a:off x="-60" y="1615"/>
                  <a:ext cx="1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1" name="Line 54">
                  <a:extLst>
                    <a:ext uri="{FF2B5EF4-FFF2-40B4-BE49-F238E27FC236}">
                      <a16:creationId xmlns:a16="http://schemas.microsoft.com/office/drawing/2014/main" id="{76683E62-74AF-A340-8049-71651532D7CF}"/>
                    </a:ext>
                  </a:extLst>
                </p:cNvPr>
                <p:cNvSpPr>
                  <a:spLocks noChangeShapeType="1"/>
                </p:cNvSpPr>
                <p:nvPr/>
              </p:nvSpPr>
              <p:spPr bwMode="auto">
                <a:xfrm>
                  <a:off x="-60" y="2087"/>
                  <a:ext cx="1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sp>
          <p:nvSpPr>
            <p:cNvPr id="109" name="Text Box 63">
              <a:extLst>
                <a:ext uri="{FF2B5EF4-FFF2-40B4-BE49-F238E27FC236}">
                  <a16:creationId xmlns:a16="http://schemas.microsoft.com/office/drawing/2014/main" id="{BB81457D-DD34-A44B-8BDA-064DBFE04D32}"/>
                </a:ext>
              </a:extLst>
            </p:cNvPr>
            <p:cNvSpPr txBox="1">
              <a:spLocks noChangeArrowheads="1"/>
            </p:cNvSpPr>
            <p:nvPr/>
          </p:nvSpPr>
          <p:spPr bwMode="auto">
            <a:xfrm>
              <a:off x="2950" y="3237"/>
              <a:ext cx="226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one packet time later: green packet experiences HOL blocking</a:t>
              </a:r>
              <a:endParaRPr kumimoji="0" lang="en-US" altLang="en-US" sz="2000" b="0" i="1"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10" name="Text Box 65">
              <a:extLst>
                <a:ext uri="{FF2B5EF4-FFF2-40B4-BE49-F238E27FC236}">
                  <a16:creationId xmlns:a16="http://schemas.microsoft.com/office/drawing/2014/main" id="{07D40F57-D66B-F444-8FCA-AFEAF69F0D14}"/>
                </a:ext>
              </a:extLst>
            </p:cNvPr>
            <p:cNvSpPr txBox="1">
              <a:spLocks noChangeArrowheads="1"/>
            </p:cNvSpPr>
            <p:nvPr/>
          </p:nvSpPr>
          <p:spPr bwMode="auto">
            <a:xfrm>
              <a:off x="3778" y="2507"/>
              <a:ext cx="47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switch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fabric</a:t>
              </a:r>
            </a:p>
          </p:txBody>
        </p:sp>
        <p:sp>
          <p:nvSpPr>
            <p:cNvPr id="111" name="Rectangle 66">
              <a:extLst>
                <a:ext uri="{FF2B5EF4-FFF2-40B4-BE49-F238E27FC236}">
                  <a16:creationId xmlns:a16="http://schemas.microsoft.com/office/drawing/2014/main" id="{CF7111F1-74EA-1F48-AF61-C3DDC0EAC0AE}"/>
                </a:ext>
              </a:extLst>
            </p:cNvPr>
            <p:cNvSpPr>
              <a:spLocks noChangeArrowheads="1"/>
            </p:cNvSpPr>
            <p:nvPr/>
          </p:nvSpPr>
          <p:spPr bwMode="auto">
            <a:xfrm>
              <a:off x="4551" y="2025"/>
              <a:ext cx="159" cy="83"/>
            </a:xfrm>
            <a:prstGeom prst="rect">
              <a:avLst/>
            </a:prstGeom>
            <a:solidFill>
              <a:srgbClr val="FF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2" name="Rectangle 69">
              <a:extLst>
                <a:ext uri="{FF2B5EF4-FFF2-40B4-BE49-F238E27FC236}">
                  <a16:creationId xmlns:a16="http://schemas.microsoft.com/office/drawing/2014/main" id="{C338CC7B-B194-3243-B60D-75BEFA01C177}"/>
                </a:ext>
              </a:extLst>
            </p:cNvPr>
            <p:cNvSpPr>
              <a:spLocks noChangeArrowheads="1"/>
            </p:cNvSpPr>
            <p:nvPr/>
          </p:nvSpPr>
          <p:spPr bwMode="auto">
            <a:xfrm>
              <a:off x="3363" y="2050"/>
              <a:ext cx="159" cy="82"/>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3" name="Rectangle 70">
              <a:extLst>
                <a:ext uri="{FF2B5EF4-FFF2-40B4-BE49-F238E27FC236}">
                  <a16:creationId xmlns:a16="http://schemas.microsoft.com/office/drawing/2014/main" id="{CD0DF6A5-8591-FF4A-B8B0-1D6E21620201}"/>
                </a:ext>
              </a:extLst>
            </p:cNvPr>
            <p:cNvSpPr>
              <a:spLocks noChangeArrowheads="1"/>
            </p:cNvSpPr>
            <p:nvPr/>
          </p:nvSpPr>
          <p:spPr bwMode="auto">
            <a:xfrm>
              <a:off x="3360" y="2916"/>
              <a:ext cx="159" cy="83"/>
            </a:xfrm>
            <a:prstGeom prst="rect">
              <a:avLst/>
            </a:prstGeom>
            <a:solidFill>
              <a:srgbClr val="FF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4" name="Freeform 71">
              <a:extLst>
                <a:ext uri="{FF2B5EF4-FFF2-40B4-BE49-F238E27FC236}">
                  <a16:creationId xmlns:a16="http://schemas.microsoft.com/office/drawing/2014/main" id="{D86522CF-FBA5-EA4F-A7F3-97C45B0DB909}"/>
                </a:ext>
              </a:extLst>
            </p:cNvPr>
            <p:cNvSpPr>
              <a:spLocks/>
            </p:cNvSpPr>
            <p:nvPr/>
          </p:nvSpPr>
          <p:spPr bwMode="auto">
            <a:xfrm>
              <a:off x="3585" y="2324"/>
              <a:ext cx="878" cy="618"/>
            </a:xfrm>
            <a:custGeom>
              <a:avLst/>
              <a:gdLst>
                <a:gd name="T0" fmla="*/ 0 w 967"/>
                <a:gd name="T1" fmla="*/ 65 h 735"/>
                <a:gd name="T2" fmla="*/ 134 w 967"/>
                <a:gd name="T3" fmla="*/ 65 h 735"/>
                <a:gd name="T4" fmla="*/ 251 w 967"/>
                <a:gd name="T5" fmla="*/ 0 h 735"/>
                <a:gd name="T6" fmla="*/ 0 60000 65536"/>
                <a:gd name="T7" fmla="*/ 0 60000 65536"/>
                <a:gd name="T8" fmla="*/ 0 60000 65536"/>
                <a:gd name="T9" fmla="*/ 0 w 967"/>
                <a:gd name="T10" fmla="*/ 0 h 735"/>
                <a:gd name="T11" fmla="*/ 967 w 967"/>
                <a:gd name="T12" fmla="*/ 735 h 735"/>
              </a:gdLst>
              <a:ahLst/>
              <a:cxnLst>
                <a:cxn ang="T6">
                  <a:pos x="T0" y="T1"/>
                </a:cxn>
                <a:cxn ang="T7">
                  <a:pos x="T2" y="T3"/>
                </a:cxn>
                <a:cxn ang="T8">
                  <a:pos x="T4" y="T5"/>
                </a:cxn>
              </a:cxnLst>
              <a:rect l="T9" t="T10" r="T11" b="T12"/>
              <a:pathLst>
                <a:path w="967" h="735">
                  <a:moveTo>
                    <a:pt x="0" y="733"/>
                  </a:moveTo>
                  <a:lnTo>
                    <a:pt x="522" y="735"/>
                  </a:lnTo>
                  <a:lnTo>
                    <a:pt x="967" y="0"/>
                  </a:lnTo>
                </a:path>
              </a:pathLst>
            </a:custGeom>
            <a:noFill/>
            <a:ln w="28575" cap="flat" cmpd="sng">
              <a:solidFill>
                <a:srgbClr val="FF0000"/>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5" name="Freeform 72">
              <a:extLst>
                <a:ext uri="{FF2B5EF4-FFF2-40B4-BE49-F238E27FC236}">
                  <a16:creationId xmlns:a16="http://schemas.microsoft.com/office/drawing/2014/main" id="{F3DEE41D-FD9A-D049-8B83-8B6A31265C7F}"/>
                </a:ext>
              </a:extLst>
            </p:cNvPr>
            <p:cNvSpPr>
              <a:spLocks/>
            </p:cNvSpPr>
            <p:nvPr/>
          </p:nvSpPr>
          <p:spPr bwMode="auto">
            <a:xfrm>
              <a:off x="3573" y="2134"/>
              <a:ext cx="860" cy="437"/>
            </a:xfrm>
            <a:custGeom>
              <a:avLst/>
              <a:gdLst>
                <a:gd name="T0" fmla="*/ 0 w 860"/>
                <a:gd name="T1" fmla="*/ 3 h 437"/>
                <a:gd name="T2" fmla="*/ 468 w 860"/>
                <a:gd name="T3" fmla="*/ 0 h 437"/>
                <a:gd name="T4" fmla="*/ 860 w 860"/>
                <a:gd name="T5" fmla="*/ 437 h 437"/>
                <a:gd name="T6" fmla="*/ 0 60000 65536"/>
                <a:gd name="T7" fmla="*/ 0 60000 65536"/>
                <a:gd name="T8" fmla="*/ 0 60000 65536"/>
                <a:gd name="T9" fmla="*/ 0 w 860"/>
                <a:gd name="T10" fmla="*/ 0 h 437"/>
                <a:gd name="T11" fmla="*/ 860 w 860"/>
                <a:gd name="T12" fmla="*/ 437 h 437"/>
              </a:gdLst>
              <a:ahLst/>
              <a:cxnLst>
                <a:cxn ang="T6">
                  <a:pos x="T0" y="T1"/>
                </a:cxn>
                <a:cxn ang="T7">
                  <a:pos x="T2" y="T3"/>
                </a:cxn>
                <a:cxn ang="T8">
                  <a:pos x="T4" y="T5"/>
                </a:cxn>
              </a:cxnLst>
              <a:rect l="T9" t="T10" r="T11" b="T12"/>
              <a:pathLst>
                <a:path w="860" h="437">
                  <a:moveTo>
                    <a:pt x="0" y="3"/>
                  </a:moveTo>
                  <a:lnTo>
                    <a:pt x="468" y="0"/>
                  </a:lnTo>
                  <a:lnTo>
                    <a:pt x="860" y="437"/>
                  </a:lnTo>
                </a:path>
              </a:pathLst>
            </a:custGeom>
            <a:noFill/>
            <a:ln w="28575" cap="flat" cmpd="sng">
              <a:solidFill>
                <a:srgbClr val="000099"/>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6" name="Rectangle 76">
              <a:extLst>
                <a:ext uri="{FF2B5EF4-FFF2-40B4-BE49-F238E27FC236}">
                  <a16:creationId xmlns:a16="http://schemas.microsoft.com/office/drawing/2014/main" id="{CC9EB8FA-449A-AD48-B0D0-F22B0CB1DCA2}"/>
                </a:ext>
              </a:extLst>
            </p:cNvPr>
            <p:cNvSpPr>
              <a:spLocks noChangeArrowheads="1"/>
            </p:cNvSpPr>
            <p:nvPr/>
          </p:nvSpPr>
          <p:spPr bwMode="auto">
            <a:xfrm>
              <a:off x="3141" y="2890"/>
              <a:ext cx="159" cy="83"/>
            </a:xfrm>
            <a:prstGeom prst="rect">
              <a:avLst/>
            </a:prstGeom>
            <a:solidFill>
              <a:srgbClr val="00CC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7" name="Rectangle 77">
              <a:extLst>
                <a:ext uri="{FF2B5EF4-FFF2-40B4-BE49-F238E27FC236}">
                  <a16:creationId xmlns:a16="http://schemas.microsoft.com/office/drawing/2014/main" id="{ED96AE20-CFC4-C449-96F2-A1836A8ADFC9}"/>
                </a:ext>
              </a:extLst>
            </p:cNvPr>
            <p:cNvSpPr>
              <a:spLocks noChangeArrowheads="1"/>
            </p:cNvSpPr>
            <p:nvPr/>
          </p:nvSpPr>
          <p:spPr bwMode="auto">
            <a:xfrm>
              <a:off x="4542" y="2518"/>
              <a:ext cx="159" cy="83"/>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142" name="Content Placeholder 1">
            <a:extLst>
              <a:ext uri="{FF2B5EF4-FFF2-40B4-BE49-F238E27FC236}">
                <a16:creationId xmlns:a16="http://schemas.microsoft.com/office/drawing/2014/main" id="{427FA225-82DF-964C-86B6-E9C527239F0C}"/>
              </a:ext>
            </a:extLst>
          </p:cNvPr>
          <p:cNvSpPr txBox="1">
            <a:spLocks/>
          </p:cNvSpPr>
          <p:nvPr/>
        </p:nvSpPr>
        <p:spPr>
          <a:xfrm>
            <a:off x="835334" y="2690269"/>
            <a:ext cx="10515600" cy="98426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ＭＳ Ｐゴシック" panose="020B0600070205080204" pitchFamily="34" charset="-128"/>
              </a:rPr>
              <a:t>Head-of-the-Line (HOL) blocking:</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queued datagram at front of queue prevents others in queue from moving forward</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3" name="Slide Number Placeholder 4">
            <a:extLst>
              <a:ext uri="{FF2B5EF4-FFF2-40B4-BE49-F238E27FC236}">
                <a16:creationId xmlns:a16="http://schemas.microsoft.com/office/drawing/2014/main" id="{27DA9828-E8AA-634F-A5D6-E2BC44AAFB57}"/>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29</a:t>
            </a:fld>
            <a:endParaRPr lang="en-US" dirty="0"/>
          </a:p>
        </p:txBody>
      </p:sp>
    </p:spTree>
    <p:extLst>
      <p:ext uri="{BB962C8B-B14F-4D97-AF65-F5344CB8AC3E}">
        <p14:creationId xmlns:p14="http://schemas.microsoft.com/office/powerpoint/2010/main" val="372394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dissolve">
                                      <p:cBhvr>
                                        <p:cTn id="7" dur="500"/>
                                        <p:tgtEl>
                                          <p:spTgt spid="10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2"/>
                                        </p:tgtEl>
                                        <p:attrNameLst>
                                          <p:attrName>style.visibility</p:attrName>
                                        </p:attrNameLst>
                                      </p:cBhvr>
                                      <p:to>
                                        <p:strVal val="visible"/>
                                      </p:to>
                                    </p:set>
                                    <p:animEffect transition="in" filter="dissolve">
                                      <p:cBhvr>
                                        <p:cTn id="10"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sz="4400" dirty="0">
                <a:cs typeface="Calibri" panose="020F0502020204030204" pitchFamily="34" charset="0"/>
              </a:rPr>
              <a:t>Network layer: “data plane” roadmap</a:t>
            </a:r>
            <a:endParaRPr lang="en-US" sz="4400"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570089" y="1428299"/>
            <a:ext cx="6618109" cy="5001077"/>
          </a:xfrm>
        </p:spPr>
        <p:txBody>
          <a:bodyPr>
            <a:noAutofit/>
          </a:bodyPr>
          <a:lstStyle/>
          <a:p>
            <a:pPr marL="407988" indent="-277813">
              <a:spcBef>
                <a:spcPts val="600"/>
              </a:spcBef>
            </a:pPr>
            <a:r>
              <a:rPr lang="en-US" altLang="en-US" sz="3200" dirty="0">
                <a:solidFill>
                  <a:srgbClr val="CC0000"/>
                </a:solidFill>
                <a:ea typeface="ＭＳ Ｐゴシック" panose="020B0600070205080204" pitchFamily="34" charset="-128"/>
                <a:cs typeface="Arial" panose="020B0604020202020204" pitchFamily="34" charset="0"/>
              </a:rPr>
              <a:t>Network layer: overview</a:t>
            </a:r>
          </a:p>
          <a:p>
            <a:pPr lvl="1">
              <a:spcBef>
                <a:spcPts val="0"/>
              </a:spcBef>
            </a:pPr>
            <a:r>
              <a:rPr lang="en-US" altLang="en-US" sz="2800" dirty="0">
                <a:solidFill>
                  <a:srgbClr val="CC0000"/>
                </a:solidFill>
                <a:ea typeface="ＭＳ Ｐゴシック" panose="020B0600070205080204" pitchFamily="34" charset="-128"/>
                <a:cs typeface="Arial" panose="020B0604020202020204" pitchFamily="34" charset="0"/>
              </a:rPr>
              <a:t>data plane</a:t>
            </a:r>
          </a:p>
          <a:p>
            <a:pPr lvl="1">
              <a:spcBef>
                <a:spcPts val="0"/>
              </a:spcBef>
            </a:pPr>
            <a:r>
              <a:rPr lang="en-US" altLang="en-US" sz="2800" dirty="0">
                <a:solidFill>
                  <a:srgbClr val="CC0000"/>
                </a:solidFill>
                <a:ea typeface="ＭＳ Ｐゴシック" panose="020B0600070205080204" pitchFamily="34" charset="-128"/>
                <a:cs typeface="Arial" panose="020B0604020202020204" pitchFamily="34" charset="0"/>
              </a:rPr>
              <a:t>control plane</a:t>
            </a:r>
          </a:p>
        </p:txBody>
      </p:sp>
      <p:pic>
        <p:nvPicPr>
          <p:cNvPr id="6" name="Picture 5" descr="A train crossing a bridge over a body of water&#10;&#10;Description automatically generated">
            <a:extLst>
              <a:ext uri="{FF2B5EF4-FFF2-40B4-BE49-F238E27FC236}">
                <a16:creationId xmlns:a16="http://schemas.microsoft.com/office/drawing/2014/main" id="{8B05C88C-8150-3A41-8E34-0D407B652F32}"/>
              </a:ext>
            </a:extLst>
          </p:cNvPr>
          <p:cNvPicPr>
            <a:picLocks noChangeAspect="1"/>
          </p:cNvPicPr>
          <p:nvPr/>
        </p:nvPicPr>
        <p:blipFill>
          <a:blip r:embed="rId3"/>
          <a:stretch>
            <a:fillRect/>
          </a:stretch>
        </p:blipFill>
        <p:spPr>
          <a:xfrm>
            <a:off x="8015288" y="1379196"/>
            <a:ext cx="3102316" cy="2326737"/>
          </a:xfrm>
          <a:prstGeom prst="rect">
            <a:avLst/>
          </a:prstGeom>
        </p:spPr>
      </p:pic>
      <p:sp>
        <p:nvSpPr>
          <p:cNvPr id="7" name="Rectangle 4">
            <a:extLst>
              <a:ext uri="{FF2B5EF4-FFF2-40B4-BE49-F238E27FC236}">
                <a16:creationId xmlns:a16="http://schemas.microsoft.com/office/drawing/2014/main" id="{F3A4FBDA-F3DE-F640-AAEE-CE557E67DD69}"/>
              </a:ext>
            </a:extLst>
          </p:cNvPr>
          <p:cNvSpPr txBox="1">
            <a:spLocks noChangeArrowheads="1"/>
          </p:cNvSpPr>
          <p:nvPr/>
        </p:nvSpPr>
        <p:spPr>
          <a:xfrm>
            <a:off x="6186488" y="4277300"/>
            <a:ext cx="6005512" cy="193776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7988" indent="-277813"/>
            <a:r>
              <a:rPr lang="en-US" altLang="en-US" sz="3200" dirty="0">
                <a:ea typeface="ＭＳ Ｐゴシック" panose="020B0600070205080204" pitchFamily="34" charset="-128"/>
                <a:cs typeface="ＭＳ Ｐゴシック" panose="020B0600070205080204" pitchFamily="34" charset="-128"/>
              </a:rPr>
              <a:t>Generalized Forwarding, SDN</a:t>
            </a:r>
          </a:p>
          <a:p>
            <a:pPr lvl="1">
              <a:spcBef>
                <a:spcPts val="0"/>
              </a:spcBef>
            </a:pPr>
            <a:r>
              <a:rPr lang="en-US" altLang="en-US" sz="2800" dirty="0" err="1">
                <a:ea typeface="ＭＳ Ｐゴシック" panose="020B0600070205080204" pitchFamily="34" charset="-128"/>
              </a:rPr>
              <a:t>Match+action</a:t>
            </a:r>
            <a:endParaRPr lang="en-US" altLang="en-US" sz="2800" dirty="0">
              <a:ea typeface="ＭＳ Ｐゴシック" panose="020B0600070205080204" pitchFamily="34" charset="-128"/>
            </a:endParaRPr>
          </a:p>
          <a:p>
            <a:pPr lvl="1">
              <a:spcBef>
                <a:spcPts val="0"/>
              </a:spcBef>
            </a:pPr>
            <a:r>
              <a:rPr lang="en-US" altLang="en-US" sz="2800" dirty="0">
                <a:ea typeface="ＭＳ Ｐゴシック" panose="020B0600070205080204" pitchFamily="34" charset="-128"/>
              </a:rPr>
              <a:t>OpenFlow: </a:t>
            </a:r>
            <a:r>
              <a:rPr lang="en-US" altLang="en-US" sz="2800" dirty="0" err="1">
                <a:ea typeface="ＭＳ Ｐゴシック" panose="020B0600070205080204" pitchFamily="34" charset="-128"/>
              </a:rPr>
              <a:t>match+action</a:t>
            </a:r>
            <a:r>
              <a:rPr lang="en-US" altLang="en-US" sz="2800" dirty="0">
                <a:ea typeface="ＭＳ Ｐゴシック" panose="020B0600070205080204" pitchFamily="34" charset="-128"/>
              </a:rPr>
              <a:t> in action</a:t>
            </a:r>
          </a:p>
          <a:p>
            <a:pPr marL="407988" indent="-277813">
              <a:spcBef>
                <a:spcPts val="600"/>
              </a:spcBef>
            </a:pPr>
            <a:r>
              <a:rPr lang="en-US" altLang="en-US" sz="3200" dirty="0">
                <a:ea typeface="ＭＳ Ｐゴシック" panose="020B0600070205080204" pitchFamily="34" charset="-128"/>
              </a:rPr>
              <a:t>Middleboxes</a:t>
            </a:r>
          </a:p>
          <a:p>
            <a:pPr lvl="1"/>
            <a:endParaRPr lang="en-US" altLang="en-US" dirty="0"/>
          </a:p>
        </p:txBody>
      </p:sp>
      <p:sp>
        <p:nvSpPr>
          <p:cNvPr id="8" name="Slide Number Placeholder 4">
            <a:extLst>
              <a:ext uri="{FF2B5EF4-FFF2-40B4-BE49-F238E27FC236}">
                <a16:creationId xmlns:a16="http://schemas.microsoft.com/office/drawing/2014/main" id="{F4D04E88-D653-0249-9F2C-45CB993BCE4C}"/>
              </a:ext>
            </a:extLst>
          </p:cNvPr>
          <p:cNvSpPr>
            <a:spLocks noGrp="1"/>
          </p:cNvSpPr>
          <p:nvPr>
            <p:ph type="sldNum" sz="quarter" idx="4"/>
          </p:nvPr>
        </p:nvSpPr>
        <p:spPr>
          <a:xfrm>
            <a:off x="9219616" y="6465391"/>
            <a:ext cx="2743200" cy="365125"/>
          </a:xfrm>
        </p:spPr>
        <p:txBody>
          <a:bodyPr/>
          <a:lstStyle/>
          <a:p>
            <a:r>
              <a:rPr lang="en-US" dirty="0"/>
              <a:t>Network Layer: 4-</a:t>
            </a:r>
            <a:fld id="{C4204591-24BD-A542-B9D5-F8D8A88D2FEE}" type="slidenum">
              <a:rPr lang="en-US" smtClean="0"/>
              <a:pPr/>
              <a:t>3</a:t>
            </a:fld>
            <a:endParaRPr lang="en-US" dirty="0"/>
          </a:p>
        </p:txBody>
      </p:sp>
      <p:sp>
        <p:nvSpPr>
          <p:cNvPr id="10" name="Rectangle 4">
            <a:extLst>
              <a:ext uri="{FF2B5EF4-FFF2-40B4-BE49-F238E27FC236}">
                <a16:creationId xmlns:a16="http://schemas.microsoft.com/office/drawing/2014/main" id="{2935D8EE-730D-3846-8ED3-CF147CA4A373}"/>
              </a:ext>
            </a:extLst>
          </p:cNvPr>
          <p:cNvSpPr txBox="1">
            <a:spLocks noChangeArrowheads="1"/>
          </p:cNvSpPr>
          <p:nvPr/>
        </p:nvSpPr>
        <p:spPr>
          <a:xfrm>
            <a:off x="563462" y="2806957"/>
            <a:ext cx="6618109" cy="3461321"/>
          </a:xfrm>
          <a:prstGeom prst="rect">
            <a:avLst/>
          </a:prstGeom>
        </p:spPr>
        <p:txBody>
          <a:bodyPr vert="horz" lIns="91440" tIns="45720" rIns="91440" bIns="45720" rtlCol="0">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7988" indent="-277813">
              <a:spcBef>
                <a:spcPts val="600"/>
              </a:spcBef>
            </a:pPr>
            <a:r>
              <a:rPr lang="en-US" altLang="en-US" sz="3200" dirty="0">
                <a:ea typeface="ＭＳ Ｐゴシック" panose="020B0600070205080204" pitchFamily="34" charset="-128"/>
                <a:cs typeface="Arial" panose="020B0604020202020204" pitchFamily="34" charset="0"/>
              </a:rPr>
              <a:t>What</a:t>
            </a:r>
            <a:r>
              <a:rPr lang="en-US" altLang="ja-JP" sz="3200" dirty="0">
                <a:ea typeface="ＭＳ Ｐゴシック" panose="020B0600070205080204" pitchFamily="34" charset="-128"/>
                <a:cs typeface="Arial" panose="020B0604020202020204" pitchFamily="34" charset="0"/>
              </a:rPr>
              <a:t>’s inside a router</a:t>
            </a:r>
          </a:p>
          <a:p>
            <a:pPr lvl="1">
              <a:spcBef>
                <a:spcPts val="0"/>
              </a:spcBef>
            </a:pPr>
            <a:r>
              <a:rPr lang="en-US" altLang="ja-JP" sz="2800" dirty="0">
                <a:ea typeface="ＭＳ Ｐゴシック" panose="020B0600070205080204" pitchFamily="34" charset="-128"/>
                <a:cs typeface="Arial" panose="020B0604020202020204" pitchFamily="34" charset="0"/>
              </a:rPr>
              <a:t>input ports, switching, output ports</a:t>
            </a:r>
          </a:p>
          <a:p>
            <a:pPr lvl="1">
              <a:spcBef>
                <a:spcPts val="0"/>
              </a:spcBef>
            </a:pPr>
            <a:r>
              <a:rPr lang="en-US" altLang="ja-JP" sz="2800" dirty="0">
                <a:ea typeface="ＭＳ Ｐゴシック" panose="020B0600070205080204" pitchFamily="34" charset="-128"/>
                <a:cs typeface="Arial" panose="020B0604020202020204" pitchFamily="34" charset="0"/>
              </a:rPr>
              <a:t>buffer management, scheduling</a:t>
            </a:r>
          </a:p>
          <a:p>
            <a:pPr marL="407988" indent="-277813">
              <a:spcBef>
                <a:spcPts val="600"/>
              </a:spcBef>
            </a:pPr>
            <a:r>
              <a:rPr lang="en-US" altLang="en-US" sz="3200" dirty="0">
                <a:ea typeface="ＭＳ Ｐゴシック" panose="020B0600070205080204" pitchFamily="34" charset="-128"/>
                <a:cs typeface="Arial" panose="020B0604020202020204" pitchFamily="34" charset="0"/>
              </a:rPr>
              <a:t>IP: the Internet Protocol</a:t>
            </a:r>
          </a:p>
          <a:p>
            <a:pPr lvl="1">
              <a:spcBef>
                <a:spcPts val="0"/>
              </a:spcBef>
            </a:pPr>
            <a:r>
              <a:rPr lang="en-US" altLang="en-US" sz="2800" dirty="0">
                <a:ea typeface="ＭＳ Ｐゴシック" panose="020B0600070205080204" pitchFamily="34" charset="-128"/>
                <a:cs typeface="Arial" panose="020B0604020202020204" pitchFamily="34" charset="0"/>
              </a:rPr>
              <a:t>datagram format</a:t>
            </a:r>
          </a:p>
          <a:p>
            <a:pPr lvl="1">
              <a:spcBef>
                <a:spcPts val="0"/>
              </a:spcBef>
            </a:pPr>
            <a:r>
              <a:rPr lang="en-US" altLang="en-US" sz="2800" dirty="0">
                <a:ea typeface="ＭＳ Ｐゴシック" panose="020B0600070205080204" pitchFamily="34" charset="-128"/>
                <a:cs typeface="Arial" panose="020B0604020202020204" pitchFamily="34" charset="0"/>
              </a:rPr>
              <a:t>addressing</a:t>
            </a:r>
          </a:p>
          <a:p>
            <a:pPr lvl="1">
              <a:spcBef>
                <a:spcPts val="0"/>
              </a:spcBef>
            </a:pPr>
            <a:r>
              <a:rPr lang="en-US" altLang="en-US" sz="2800" dirty="0">
                <a:ea typeface="ＭＳ Ｐゴシック" panose="020B0600070205080204" pitchFamily="34" charset="-128"/>
                <a:cs typeface="Arial" panose="020B0604020202020204" pitchFamily="34" charset="0"/>
              </a:rPr>
              <a:t>network address translation</a:t>
            </a:r>
          </a:p>
          <a:p>
            <a:pPr lvl="1">
              <a:spcBef>
                <a:spcPts val="0"/>
              </a:spcBef>
            </a:pPr>
            <a:r>
              <a:rPr lang="en-US" altLang="en-US" sz="2800" dirty="0">
                <a:ea typeface="ＭＳ Ｐゴシック" panose="020B0600070205080204" pitchFamily="34" charset="-128"/>
                <a:cs typeface="Arial" panose="020B0604020202020204" pitchFamily="34" charset="0"/>
              </a:rPr>
              <a:t>IPv6</a:t>
            </a:r>
          </a:p>
        </p:txBody>
      </p:sp>
    </p:spTree>
    <p:extLst>
      <p:ext uri="{BB962C8B-B14F-4D97-AF65-F5344CB8AC3E}">
        <p14:creationId xmlns:p14="http://schemas.microsoft.com/office/powerpoint/2010/main" val="385107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dissolve">
                                      <p:cBhvr>
                                        <p:cTn id="10" dur="500"/>
                                        <p:tgtEl>
                                          <p:spTgt spid="10">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dissolve">
                                      <p:cBhvr>
                                        <p:cTn id="13" dur="500"/>
                                        <p:tgtEl>
                                          <p:spTgt spid="1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
                                            <p:txEl>
                                              <p:pRg st="3" end="3"/>
                                            </p:txEl>
                                          </p:spTgt>
                                        </p:tgtEl>
                                        <p:attrNameLst>
                                          <p:attrName>style.visibility</p:attrName>
                                        </p:attrNameLst>
                                      </p:cBhvr>
                                      <p:to>
                                        <p:strVal val="visible"/>
                                      </p:to>
                                    </p:set>
                                    <p:animEffect transition="in" filter="dissolve">
                                      <p:cBhvr>
                                        <p:cTn id="18" dur="500"/>
                                        <p:tgtEl>
                                          <p:spTgt spid="10">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dissolve">
                                      <p:cBhvr>
                                        <p:cTn id="21" dur="500"/>
                                        <p:tgtEl>
                                          <p:spTgt spid="10">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
                                            <p:txEl>
                                              <p:pRg st="5" end="5"/>
                                            </p:txEl>
                                          </p:spTgt>
                                        </p:tgtEl>
                                        <p:attrNameLst>
                                          <p:attrName>style.visibility</p:attrName>
                                        </p:attrNameLst>
                                      </p:cBhvr>
                                      <p:to>
                                        <p:strVal val="visible"/>
                                      </p:to>
                                    </p:set>
                                    <p:animEffect transition="in" filter="dissolve">
                                      <p:cBhvr>
                                        <p:cTn id="24" dur="500"/>
                                        <p:tgtEl>
                                          <p:spTgt spid="10">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dissolve">
                                      <p:cBhvr>
                                        <p:cTn id="27" dur="500"/>
                                        <p:tgtEl>
                                          <p:spTgt spid="10">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0">
                                            <p:txEl>
                                              <p:pRg st="7" end="7"/>
                                            </p:txEl>
                                          </p:spTgt>
                                        </p:tgtEl>
                                        <p:attrNameLst>
                                          <p:attrName>style.visibility</p:attrName>
                                        </p:attrNameLst>
                                      </p:cBhvr>
                                      <p:to>
                                        <p:strVal val="visible"/>
                                      </p:to>
                                    </p:set>
                                    <p:animEffect transition="in" filter="dissolve">
                                      <p:cBhvr>
                                        <p:cTn id="30" dur="500"/>
                                        <p:tgtEl>
                                          <p:spTgt spid="10">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dissolv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Output port queuing</a:t>
            </a:r>
            <a:endParaRPr lang="en-US" dirty="0"/>
          </a:p>
        </p:txBody>
      </p:sp>
      <p:sp>
        <p:nvSpPr>
          <p:cNvPr id="142" name="Rectangle 3">
            <a:extLst>
              <a:ext uri="{FF2B5EF4-FFF2-40B4-BE49-F238E27FC236}">
                <a16:creationId xmlns:a16="http://schemas.microsoft.com/office/drawing/2014/main" id="{913FC5A4-1E19-7B47-9F20-2A2FD0E7A215}"/>
              </a:ext>
            </a:extLst>
          </p:cNvPr>
          <p:cNvSpPr txBox="1">
            <a:spLocks noChangeArrowheads="1"/>
          </p:cNvSpPr>
          <p:nvPr/>
        </p:nvSpPr>
        <p:spPr>
          <a:xfrm>
            <a:off x="888773" y="3417068"/>
            <a:ext cx="5977544" cy="1413266"/>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Pct val="100000"/>
              <a:buFont typeface="Wingdings" pitchFamily="2" charset="2"/>
              <a:buChar char="§"/>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mn-ea"/>
                <a:cs typeface="+mn-cs"/>
              </a:rPr>
              <a:t>Buffering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required when datagrams arrive from fabric faster than link transmission rate. </a:t>
            </a: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Drop policy: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which datagrams to drop if no free buffers?</a:t>
            </a:r>
          </a:p>
        </p:txBody>
      </p:sp>
      <p:sp>
        <p:nvSpPr>
          <p:cNvPr id="191" name="Rectangle 3">
            <a:extLst>
              <a:ext uri="{FF2B5EF4-FFF2-40B4-BE49-F238E27FC236}">
                <a16:creationId xmlns:a16="http://schemas.microsoft.com/office/drawing/2014/main" id="{655E40F4-C569-5647-83A5-4E4AC0D12CE4}"/>
              </a:ext>
            </a:extLst>
          </p:cNvPr>
          <p:cNvSpPr txBox="1">
            <a:spLocks noChangeArrowheads="1"/>
          </p:cNvSpPr>
          <p:nvPr/>
        </p:nvSpPr>
        <p:spPr>
          <a:xfrm>
            <a:off x="938650" y="5182135"/>
            <a:ext cx="5131875" cy="1289003"/>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Pct val="100000"/>
              <a:buFont typeface="Wingdings" charset="2"/>
              <a:buChar char="§"/>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mn-ea"/>
                <a:cs typeface="+mn-cs"/>
              </a:rPr>
              <a:t>Scheduling discipline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chooses among queued datagrams for transmission</a:t>
            </a:r>
          </a:p>
        </p:txBody>
      </p:sp>
      <p:grpSp>
        <p:nvGrpSpPr>
          <p:cNvPr id="14" name="Group 13">
            <a:extLst>
              <a:ext uri="{FF2B5EF4-FFF2-40B4-BE49-F238E27FC236}">
                <a16:creationId xmlns:a16="http://schemas.microsoft.com/office/drawing/2014/main" id="{CEACDE6A-9FE9-BD4D-9835-19E2A389BF2D}"/>
              </a:ext>
            </a:extLst>
          </p:cNvPr>
          <p:cNvGrpSpPr/>
          <p:nvPr/>
        </p:nvGrpSpPr>
        <p:grpSpPr>
          <a:xfrm>
            <a:off x="6900841" y="3768360"/>
            <a:ext cx="5036234" cy="1255728"/>
            <a:chOff x="6302327" y="3768360"/>
            <a:chExt cx="5036234" cy="1255728"/>
          </a:xfrm>
        </p:grpSpPr>
        <p:sp>
          <p:nvSpPr>
            <p:cNvPr id="143" name="TextBox 142">
              <a:extLst>
                <a:ext uri="{FF2B5EF4-FFF2-40B4-BE49-F238E27FC236}">
                  <a16:creationId xmlns:a16="http://schemas.microsoft.com/office/drawing/2014/main" id="{30FDEEE0-B9AF-9D4C-ACC2-98B5C103795E}"/>
                </a:ext>
              </a:extLst>
            </p:cNvPr>
            <p:cNvSpPr txBox="1">
              <a:spLocks noChangeArrowheads="1"/>
            </p:cNvSpPr>
            <p:nvPr/>
          </p:nvSpPr>
          <p:spPr bwMode="auto">
            <a:xfrm>
              <a:off x="7385539" y="3768360"/>
              <a:ext cx="3953022" cy="1255728"/>
            </a:xfrm>
            <a:prstGeom prst="rect">
              <a:avLst/>
            </a:prstGeom>
            <a:solidFill>
              <a:schemeClr val="bg1"/>
            </a:solidFill>
            <a:ln w="25400">
              <a:no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Datagrams can be lost due to congestion, lack of buffers</a:t>
              </a:r>
            </a:p>
          </p:txBody>
        </p:sp>
        <p:sp>
          <p:nvSpPr>
            <p:cNvPr id="7" name="Right Arrow 6">
              <a:extLst>
                <a:ext uri="{FF2B5EF4-FFF2-40B4-BE49-F238E27FC236}">
                  <a16:creationId xmlns:a16="http://schemas.microsoft.com/office/drawing/2014/main" id="{2B8D69F4-7226-5D4D-A695-DB1CC7F30950}"/>
                </a:ext>
              </a:extLst>
            </p:cNvPr>
            <p:cNvSpPr/>
            <p:nvPr/>
          </p:nvSpPr>
          <p:spPr>
            <a:xfrm>
              <a:off x="6302327" y="4135902"/>
              <a:ext cx="978408" cy="484632"/>
            </a:xfrm>
            <a:prstGeom prst="rightArrow">
              <a:avLst/>
            </a:prstGeom>
            <a:gradFill>
              <a:gsLst>
                <a:gs pos="0">
                  <a:srgbClr val="C00000"/>
                </a:gs>
                <a:gs pos="100000">
                  <a:srgbClr val="FFFFF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F388476A-12F9-364B-B461-B0624DF38E97}"/>
              </a:ext>
            </a:extLst>
          </p:cNvPr>
          <p:cNvGrpSpPr/>
          <p:nvPr/>
        </p:nvGrpSpPr>
        <p:grpSpPr>
          <a:xfrm>
            <a:off x="6875475" y="5201260"/>
            <a:ext cx="5319932" cy="1255728"/>
            <a:chOff x="6243711" y="5201260"/>
            <a:chExt cx="5319932" cy="1255728"/>
          </a:xfrm>
        </p:grpSpPr>
        <p:sp>
          <p:nvSpPr>
            <p:cNvPr id="144" name="TextBox 143">
              <a:extLst>
                <a:ext uri="{FF2B5EF4-FFF2-40B4-BE49-F238E27FC236}">
                  <a16:creationId xmlns:a16="http://schemas.microsoft.com/office/drawing/2014/main" id="{5EC532F3-AD2F-834B-A210-0023284DAED3}"/>
                </a:ext>
              </a:extLst>
            </p:cNvPr>
            <p:cNvSpPr txBox="1">
              <a:spLocks noChangeArrowheads="1"/>
            </p:cNvSpPr>
            <p:nvPr/>
          </p:nvSpPr>
          <p:spPr bwMode="auto">
            <a:xfrm>
              <a:off x="7371470" y="5201260"/>
              <a:ext cx="4192173" cy="1255728"/>
            </a:xfrm>
            <a:prstGeom prst="rect">
              <a:avLst/>
            </a:prstGeom>
            <a:solidFill>
              <a:schemeClr val="bg1"/>
            </a:solidFill>
            <a:ln w="25400">
              <a:no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Priority scheduling – who gets best performance, network neutrality</a:t>
              </a:r>
            </a:p>
          </p:txBody>
        </p:sp>
        <p:sp>
          <p:nvSpPr>
            <p:cNvPr id="192" name="Right Arrow 191">
              <a:extLst>
                <a:ext uri="{FF2B5EF4-FFF2-40B4-BE49-F238E27FC236}">
                  <a16:creationId xmlns:a16="http://schemas.microsoft.com/office/drawing/2014/main" id="{0BB35D2A-3275-9A47-BFA6-3685C1F9CA7F}"/>
                </a:ext>
              </a:extLst>
            </p:cNvPr>
            <p:cNvSpPr/>
            <p:nvPr/>
          </p:nvSpPr>
          <p:spPr>
            <a:xfrm>
              <a:off x="6243711" y="5512190"/>
              <a:ext cx="978408" cy="484632"/>
            </a:xfrm>
            <a:prstGeom prst="rightArrow">
              <a:avLst/>
            </a:prstGeom>
            <a:gradFill>
              <a:gsLst>
                <a:gs pos="0">
                  <a:srgbClr val="C00000"/>
                </a:gs>
                <a:gs pos="100000">
                  <a:srgbClr val="FFFFF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6" name="Group 15">
            <a:extLst>
              <a:ext uri="{FF2B5EF4-FFF2-40B4-BE49-F238E27FC236}">
                <a16:creationId xmlns:a16="http://schemas.microsoft.com/office/drawing/2014/main" id="{A53CB450-3600-DF45-8C8B-A1E7209621EE}"/>
              </a:ext>
            </a:extLst>
          </p:cNvPr>
          <p:cNvGrpSpPr/>
          <p:nvPr/>
        </p:nvGrpSpPr>
        <p:grpSpPr>
          <a:xfrm>
            <a:off x="8496886" y="307717"/>
            <a:ext cx="2967544" cy="1552790"/>
            <a:chOff x="8496886" y="307717"/>
            <a:chExt cx="2967544" cy="1552790"/>
          </a:xfrm>
        </p:grpSpPr>
        <p:pic>
          <p:nvPicPr>
            <p:cNvPr id="69634" name="Picture 2">
              <a:extLst>
                <a:ext uri="{FF2B5EF4-FFF2-40B4-BE49-F238E27FC236}">
                  <a16:creationId xmlns:a16="http://schemas.microsoft.com/office/drawing/2014/main" id="{D370C23A-8A5C-F640-8169-0F65AF0A8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4340" y="307717"/>
              <a:ext cx="1359144" cy="119049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6589BDD-BACE-1743-A635-00D64D17E14C}"/>
                </a:ext>
              </a:extLst>
            </p:cNvPr>
            <p:cNvSpPr txBox="1"/>
            <p:nvPr/>
          </p:nvSpPr>
          <p:spPr>
            <a:xfrm>
              <a:off x="8496886" y="1491175"/>
              <a:ext cx="29675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is a really important slide</a:t>
              </a:r>
            </a:p>
          </p:txBody>
        </p:sp>
      </p:grpSp>
      <p:grpSp>
        <p:nvGrpSpPr>
          <p:cNvPr id="10" name="Group 9">
            <a:extLst>
              <a:ext uri="{FF2B5EF4-FFF2-40B4-BE49-F238E27FC236}">
                <a16:creationId xmlns:a16="http://schemas.microsoft.com/office/drawing/2014/main" id="{89D5CAC8-4273-BF4C-A720-130BA9B77F38}"/>
              </a:ext>
            </a:extLst>
          </p:cNvPr>
          <p:cNvGrpSpPr/>
          <p:nvPr/>
        </p:nvGrpSpPr>
        <p:grpSpPr>
          <a:xfrm>
            <a:off x="1178949" y="1396538"/>
            <a:ext cx="7113685" cy="1695796"/>
            <a:chOff x="763318" y="1529542"/>
            <a:chExt cx="7113685" cy="1695796"/>
          </a:xfrm>
        </p:grpSpPr>
        <p:sp>
          <p:nvSpPr>
            <p:cNvPr id="168" name="Rectangle 5">
              <a:extLst>
                <a:ext uri="{FF2B5EF4-FFF2-40B4-BE49-F238E27FC236}">
                  <a16:creationId xmlns:a16="http://schemas.microsoft.com/office/drawing/2014/main" id="{9B163D0F-CA1A-3E4C-BF5C-777B168A4EEA}"/>
                </a:ext>
              </a:extLst>
            </p:cNvPr>
            <p:cNvSpPr>
              <a:spLocks noChangeArrowheads="1"/>
            </p:cNvSpPr>
            <p:nvPr/>
          </p:nvSpPr>
          <p:spPr bwMode="auto">
            <a:xfrm>
              <a:off x="2505123" y="1529542"/>
              <a:ext cx="4568825" cy="1679171"/>
            </a:xfrm>
            <a:prstGeom prst="rect">
              <a:avLst/>
            </a:prstGeom>
            <a:solidFill>
              <a:srgbClr val="FFFFFF"/>
            </a:solidFill>
            <a:ln w="19050">
              <a:solidFill>
                <a:srgbClr val="5F5F5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9" name="Rectangle 6">
              <a:extLst>
                <a:ext uri="{FF2B5EF4-FFF2-40B4-BE49-F238E27FC236}">
                  <a16:creationId xmlns:a16="http://schemas.microsoft.com/office/drawing/2014/main" id="{D9ABA473-56A4-9140-B810-39DA1BF9AA4C}"/>
                </a:ext>
              </a:extLst>
            </p:cNvPr>
            <p:cNvSpPr>
              <a:spLocks noChangeArrowheads="1"/>
            </p:cNvSpPr>
            <p:nvPr/>
          </p:nvSpPr>
          <p:spPr bwMode="auto">
            <a:xfrm>
              <a:off x="5427711" y="1946056"/>
              <a:ext cx="1417637" cy="828675"/>
            </a:xfrm>
            <a:prstGeom prst="rect">
              <a:avLst/>
            </a:prstGeom>
            <a:solidFill>
              <a:srgbClr val="FFFFFF"/>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line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termination</a:t>
              </a:r>
            </a:p>
          </p:txBody>
        </p:sp>
        <p:sp>
          <p:nvSpPr>
            <p:cNvPr id="170" name="Rectangle 7">
              <a:extLst>
                <a:ext uri="{FF2B5EF4-FFF2-40B4-BE49-F238E27FC236}">
                  <a16:creationId xmlns:a16="http://schemas.microsoft.com/office/drawing/2014/main" id="{A93445FD-0A38-824D-AD5C-D69A392C9E2F}"/>
                </a:ext>
              </a:extLst>
            </p:cNvPr>
            <p:cNvSpPr>
              <a:spLocks noChangeArrowheads="1"/>
            </p:cNvSpPr>
            <p:nvPr/>
          </p:nvSpPr>
          <p:spPr bwMode="auto">
            <a:xfrm>
              <a:off x="4118023" y="1673006"/>
              <a:ext cx="1152525" cy="1409700"/>
            </a:xfrm>
            <a:prstGeom prst="rect">
              <a:avLst/>
            </a:prstGeom>
            <a:solidFill>
              <a:srgbClr val="FFFFFF"/>
            </a:solidFill>
            <a:ln w="28575">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1" name="Line 10">
              <a:extLst>
                <a:ext uri="{FF2B5EF4-FFF2-40B4-BE49-F238E27FC236}">
                  <a16:creationId xmlns:a16="http://schemas.microsoft.com/office/drawing/2014/main" id="{F251D37A-1EA2-C048-A7C5-11851E5541EA}"/>
                </a:ext>
              </a:extLst>
            </p:cNvPr>
            <p:cNvSpPr>
              <a:spLocks noChangeShapeType="1"/>
            </p:cNvSpPr>
            <p:nvPr/>
          </p:nvSpPr>
          <p:spPr bwMode="auto">
            <a:xfrm>
              <a:off x="3940223" y="2392143"/>
              <a:ext cx="190500" cy="158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72" name="Line 11">
              <a:extLst>
                <a:ext uri="{FF2B5EF4-FFF2-40B4-BE49-F238E27FC236}">
                  <a16:creationId xmlns:a16="http://schemas.microsoft.com/office/drawing/2014/main" id="{E70C16AE-A78C-2644-ACA1-5A2B601BF119}"/>
                </a:ext>
              </a:extLst>
            </p:cNvPr>
            <p:cNvSpPr>
              <a:spLocks noChangeShapeType="1"/>
            </p:cNvSpPr>
            <p:nvPr/>
          </p:nvSpPr>
          <p:spPr bwMode="auto">
            <a:xfrm>
              <a:off x="5273723" y="2349281"/>
              <a:ext cx="190500" cy="158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74" name="Rectangle 13">
              <a:extLst>
                <a:ext uri="{FF2B5EF4-FFF2-40B4-BE49-F238E27FC236}">
                  <a16:creationId xmlns:a16="http://schemas.microsoft.com/office/drawing/2014/main" id="{A66255F7-4CD5-DF46-8B83-7D17A05654C5}"/>
                </a:ext>
              </a:extLst>
            </p:cNvPr>
            <p:cNvSpPr>
              <a:spLocks noChangeArrowheads="1"/>
            </p:cNvSpPr>
            <p:nvPr/>
          </p:nvSpPr>
          <p:spPr bwMode="auto">
            <a:xfrm>
              <a:off x="4151361" y="1982568"/>
              <a:ext cx="1055687" cy="828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layer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protocol</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(send)</a:t>
              </a:r>
            </a:p>
          </p:txBody>
        </p:sp>
        <p:sp>
          <p:nvSpPr>
            <p:cNvPr id="175" name="Rectangle 16">
              <a:extLst>
                <a:ext uri="{FF2B5EF4-FFF2-40B4-BE49-F238E27FC236}">
                  <a16:creationId xmlns:a16="http://schemas.microsoft.com/office/drawing/2014/main" id="{DDB93494-97A6-8A4A-91E9-BC29A5AE37AC}"/>
                </a:ext>
              </a:extLst>
            </p:cNvPr>
            <p:cNvSpPr>
              <a:spLocks noChangeArrowheads="1"/>
            </p:cNvSpPr>
            <p:nvPr/>
          </p:nvSpPr>
          <p:spPr bwMode="auto">
            <a:xfrm>
              <a:off x="763318" y="1925822"/>
              <a:ext cx="1055688" cy="828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switch</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f</a:t>
              </a:r>
              <a:r>
                <a:rPr kumimoji="0" lang="en-US" altLang="en-US" sz="2000" b="0" i="0" u="none" strike="noStrike" kern="0" cap="none" spc="0" normalizeH="0" baseline="0" noProof="0" dirty="0" err="1">
                  <a:ln>
                    <a:noFill/>
                  </a:ln>
                  <a:solidFill>
                    <a:srgbClr val="000000"/>
                  </a:solidFill>
                  <a:effectLst/>
                  <a:uLnTx/>
                  <a:uFillTx/>
                  <a:latin typeface="Tahoma" panose="020B0604030504040204" pitchFamily="34" charset="0"/>
                  <a:ea typeface="ＭＳ Ｐゴシック" panose="020B0600070205080204" pitchFamily="34" charset="-128"/>
                  <a:cs typeface="+mn-cs"/>
                </a:rPr>
                <a:t>abric</a:t>
              </a:r>
              <a:endPar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t>
              </a:r>
              <a:r>
                <a:rPr kumimoji="0" lang="en-US" altLang="en-US" sz="18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rate: </a:t>
              </a: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NR)</a:t>
              </a:r>
            </a:p>
          </p:txBody>
        </p:sp>
        <p:grpSp>
          <p:nvGrpSpPr>
            <p:cNvPr id="176" name="Group 28">
              <a:extLst>
                <a:ext uri="{FF2B5EF4-FFF2-40B4-BE49-F238E27FC236}">
                  <a16:creationId xmlns:a16="http://schemas.microsoft.com/office/drawing/2014/main" id="{D9BF0A2B-C5F9-A740-8460-7E121162451A}"/>
                </a:ext>
              </a:extLst>
            </p:cNvPr>
            <p:cNvGrpSpPr>
              <a:grpSpLocks/>
            </p:cNvGrpSpPr>
            <p:nvPr/>
          </p:nvGrpSpPr>
          <p:grpSpPr bwMode="auto">
            <a:xfrm>
              <a:off x="2657523" y="1623793"/>
              <a:ext cx="1247775" cy="1504950"/>
              <a:chOff x="3180" y="909"/>
              <a:chExt cx="786" cy="948"/>
            </a:xfrm>
          </p:grpSpPr>
          <p:sp>
            <p:nvSpPr>
              <p:cNvPr id="177" name="Rectangle 8">
                <a:extLst>
                  <a:ext uri="{FF2B5EF4-FFF2-40B4-BE49-F238E27FC236}">
                    <a16:creationId xmlns:a16="http://schemas.microsoft.com/office/drawing/2014/main" id="{DD4D9539-6E74-FE4C-939B-205C9E71D416}"/>
                  </a:ext>
                </a:extLst>
              </p:cNvPr>
              <p:cNvSpPr>
                <a:spLocks noChangeArrowheads="1"/>
              </p:cNvSpPr>
              <p:nvPr/>
            </p:nvSpPr>
            <p:spPr bwMode="auto">
              <a:xfrm>
                <a:off x="3180" y="909"/>
                <a:ext cx="786" cy="948"/>
              </a:xfrm>
              <a:prstGeom prst="rect">
                <a:avLst/>
              </a:prstGeom>
              <a:solidFill>
                <a:srgbClr val="FFFFFF"/>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8" name="Text Box 14">
                <a:extLst>
                  <a:ext uri="{FF2B5EF4-FFF2-40B4-BE49-F238E27FC236}">
                    <a16:creationId xmlns:a16="http://schemas.microsoft.com/office/drawing/2014/main" id="{AE54DBDF-A7F9-704B-B392-E2740194AA62}"/>
                  </a:ext>
                </a:extLst>
              </p:cNvPr>
              <p:cNvSpPr txBox="1">
                <a:spLocks noChangeArrowheads="1"/>
              </p:cNvSpPr>
              <p:nvPr/>
            </p:nvSpPr>
            <p:spPr bwMode="auto">
              <a:xfrm>
                <a:off x="3232" y="917"/>
                <a:ext cx="724" cy="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datagram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buffer</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queueing</a:t>
                </a:r>
              </a:p>
            </p:txBody>
          </p:sp>
          <p:grpSp>
            <p:nvGrpSpPr>
              <p:cNvPr id="179" name="Group 17">
                <a:extLst>
                  <a:ext uri="{FF2B5EF4-FFF2-40B4-BE49-F238E27FC236}">
                    <a16:creationId xmlns:a16="http://schemas.microsoft.com/office/drawing/2014/main" id="{06F8403D-BA10-5144-A155-19FE3754BE36}"/>
                  </a:ext>
                </a:extLst>
              </p:cNvPr>
              <p:cNvGrpSpPr>
                <a:grpSpLocks/>
              </p:cNvGrpSpPr>
              <p:nvPr/>
            </p:nvGrpSpPr>
            <p:grpSpPr bwMode="auto">
              <a:xfrm>
                <a:off x="3260" y="1299"/>
                <a:ext cx="626" cy="295"/>
                <a:chOff x="310" y="3526"/>
                <a:chExt cx="1040" cy="457"/>
              </a:xfrm>
            </p:grpSpPr>
            <p:sp>
              <p:nvSpPr>
                <p:cNvPr id="180" name="Rectangle 18">
                  <a:extLst>
                    <a:ext uri="{FF2B5EF4-FFF2-40B4-BE49-F238E27FC236}">
                      <a16:creationId xmlns:a16="http://schemas.microsoft.com/office/drawing/2014/main" id="{9A795CC1-826F-4C44-9993-319F64F49FC2}"/>
                    </a:ext>
                  </a:extLst>
                </p:cNvPr>
                <p:cNvSpPr>
                  <a:spLocks noChangeArrowheads="1"/>
                </p:cNvSpPr>
                <p:nvPr/>
              </p:nvSpPr>
              <p:spPr bwMode="auto">
                <a:xfrm>
                  <a:off x="310" y="3526"/>
                  <a:ext cx="1040" cy="457"/>
                </a:xfrm>
                <a:prstGeom prst="rect">
                  <a:avLst/>
                </a:prstGeom>
                <a:solidFill>
                  <a:srgbClr val="FF0000"/>
                </a:solidFill>
                <a:ln w="38100">
                  <a:solidFill>
                    <a:srgbClr val="FFFFF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1" name="Line 19">
                  <a:extLst>
                    <a:ext uri="{FF2B5EF4-FFF2-40B4-BE49-F238E27FC236}">
                      <a16:creationId xmlns:a16="http://schemas.microsoft.com/office/drawing/2014/main" id="{4731A973-BD75-D041-B879-015ABFDDD7EB}"/>
                    </a:ext>
                  </a:extLst>
                </p:cNvPr>
                <p:cNvSpPr>
                  <a:spLocks noChangeShapeType="1"/>
                </p:cNvSpPr>
                <p:nvPr/>
              </p:nvSpPr>
              <p:spPr bwMode="auto">
                <a:xfrm>
                  <a:off x="446"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2" name="Line 20">
                  <a:extLst>
                    <a:ext uri="{FF2B5EF4-FFF2-40B4-BE49-F238E27FC236}">
                      <a16:creationId xmlns:a16="http://schemas.microsoft.com/office/drawing/2014/main" id="{E25B9F25-22CB-0447-9AC4-9FC92218F432}"/>
                    </a:ext>
                  </a:extLst>
                </p:cNvPr>
                <p:cNvSpPr>
                  <a:spLocks noChangeShapeType="1"/>
                </p:cNvSpPr>
                <p:nvPr/>
              </p:nvSpPr>
              <p:spPr bwMode="auto">
                <a:xfrm>
                  <a:off x="558" y="3538"/>
                  <a:ext cx="2" cy="435"/>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3" name="Line 21">
                  <a:extLst>
                    <a:ext uri="{FF2B5EF4-FFF2-40B4-BE49-F238E27FC236}">
                      <a16:creationId xmlns:a16="http://schemas.microsoft.com/office/drawing/2014/main" id="{91851468-4893-D34C-9AE7-1771C894A65C}"/>
                    </a:ext>
                  </a:extLst>
                </p:cNvPr>
                <p:cNvSpPr>
                  <a:spLocks noChangeShapeType="1"/>
                </p:cNvSpPr>
                <p:nvPr/>
              </p:nvSpPr>
              <p:spPr bwMode="auto">
                <a:xfrm>
                  <a:off x="671"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4" name="Line 22">
                  <a:extLst>
                    <a:ext uri="{FF2B5EF4-FFF2-40B4-BE49-F238E27FC236}">
                      <a16:creationId xmlns:a16="http://schemas.microsoft.com/office/drawing/2014/main" id="{24979CFA-E6E8-6443-8031-1C8E87B15CF5}"/>
                    </a:ext>
                  </a:extLst>
                </p:cNvPr>
                <p:cNvSpPr>
                  <a:spLocks noChangeShapeType="1"/>
                </p:cNvSpPr>
                <p:nvPr/>
              </p:nvSpPr>
              <p:spPr bwMode="auto">
                <a:xfrm>
                  <a:off x="782"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5" name="Line 23">
                  <a:extLst>
                    <a:ext uri="{FF2B5EF4-FFF2-40B4-BE49-F238E27FC236}">
                      <a16:creationId xmlns:a16="http://schemas.microsoft.com/office/drawing/2014/main" id="{DD3375EE-F46C-7845-8A16-1C39FA3943F4}"/>
                    </a:ext>
                  </a:extLst>
                </p:cNvPr>
                <p:cNvSpPr>
                  <a:spLocks noChangeShapeType="1"/>
                </p:cNvSpPr>
                <p:nvPr/>
              </p:nvSpPr>
              <p:spPr bwMode="auto">
                <a:xfrm>
                  <a:off x="895"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6" name="Line 24">
                  <a:extLst>
                    <a:ext uri="{FF2B5EF4-FFF2-40B4-BE49-F238E27FC236}">
                      <a16:creationId xmlns:a16="http://schemas.microsoft.com/office/drawing/2014/main" id="{2CF7F543-916F-574B-9CF5-E75F82B8E662}"/>
                    </a:ext>
                  </a:extLst>
                </p:cNvPr>
                <p:cNvSpPr>
                  <a:spLocks noChangeShapeType="1"/>
                </p:cNvSpPr>
                <p:nvPr/>
              </p:nvSpPr>
              <p:spPr bwMode="auto">
                <a:xfrm>
                  <a:off x="1006"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7" name="Line 25">
                  <a:extLst>
                    <a:ext uri="{FF2B5EF4-FFF2-40B4-BE49-F238E27FC236}">
                      <a16:creationId xmlns:a16="http://schemas.microsoft.com/office/drawing/2014/main" id="{5571B680-4F31-6A43-B505-CB421081C050}"/>
                    </a:ext>
                  </a:extLst>
                </p:cNvPr>
                <p:cNvSpPr>
                  <a:spLocks noChangeShapeType="1"/>
                </p:cNvSpPr>
                <p:nvPr/>
              </p:nvSpPr>
              <p:spPr bwMode="auto">
                <a:xfrm>
                  <a:off x="1121"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8" name="Line 26">
                  <a:extLst>
                    <a:ext uri="{FF2B5EF4-FFF2-40B4-BE49-F238E27FC236}">
                      <a16:creationId xmlns:a16="http://schemas.microsoft.com/office/drawing/2014/main" id="{87E5063B-F80B-F542-9BC3-D9BE9AAED9D2}"/>
                    </a:ext>
                  </a:extLst>
                </p:cNvPr>
                <p:cNvSpPr>
                  <a:spLocks noChangeShapeType="1"/>
                </p:cNvSpPr>
                <p:nvPr/>
              </p:nvSpPr>
              <p:spPr bwMode="auto">
                <a:xfrm>
                  <a:off x="1229" y="3538"/>
                  <a:ext cx="2" cy="435"/>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sp>
          <p:nvSpPr>
            <p:cNvPr id="189" name="Line 27">
              <a:extLst>
                <a:ext uri="{FF2B5EF4-FFF2-40B4-BE49-F238E27FC236}">
                  <a16:creationId xmlns:a16="http://schemas.microsoft.com/office/drawing/2014/main" id="{AC914BE7-EF9D-D444-B3B1-4333D5182D93}"/>
                </a:ext>
              </a:extLst>
            </p:cNvPr>
            <p:cNvSpPr>
              <a:spLocks noChangeShapeType="1"/>
            </p:cNvSpPr>
            <p:nvPr/>
          </p:nvSpPr>
          <p:spPr bwMode="auto">
            <a:xfrm>
              <a:off x="1878016" y="1579418"/>
              <a:ext cx="0" cy="164592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90" name="Line 9">
              <a:extLst>
                <a:ext uri="{FF2B5EF4-FFF2-40B4-BE49-F238E27FC236}">
                  <a16:creationId xmlns:a16="http://schemas.microsoft.com/office/drawing/2014/main" id="{CBD25FB7-BD31-354A-B607-0A105E81B218}"/>
                </a:ext>
              </a:extLst>
            </p:cNvPr>
            <p:cNvSpPr>
              <a:spLocks noChangeShapeType="1"/>
            </p:cNvSpPr>
            <p:nvPr/>
          </p:nvSpPr>
          <p:spPr bwMode="auto">
            <a:xfrm flipV="1">
              <a:off x="1860598" y="2435006"/>
              <a:ext cx="925513"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8" name="Straight Arrow Connector 7">
              <a:extLst>
                <a:ext uri="{FF2B5EF4-FFF2-40B4-BE49-F238E27FC236}">
                  <a16:creationId xmlns:a16="http://schemas.microsoft.com/office/drawing/2014/main" id="{12077A03-5191-4C4E-9229-0F4C5ED20B83}"/>
                </a:ext>
              </a:extLst>
            </p:cNvPr>
            <p:cNvCxnSpPr/>
            <p:nvPr/>
          </p:nvCxnSpPr>
          <p:spPr>
            <a:xfrm>
              <a:off x="6846225" y="2394066"/>
              <a:ext cx="1030778"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C49EDB8-5525-2E4A-8DBC-6D03E6692746}"/>
                </a:ext>
              </a:extLst>
            </p:cNvPr>
            <p:cNvSpPr txBox="1"/>
            <p:nvPr/>
          </p:nvSpPr>
          <p:spPr>
            <a:xfrm flipH="1">
              <a:off x="7215448" y="2377441"/>
              <a:ext cx="31588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grpSp>
      <p:sp>
        <p:nvSpPr>
          <p:cNvPr id="39" name="Slide Number Placeholder 4">
            <a:extLst>
              <a:ext uri="{FF2B5EF4-FFF2-40B4-BE49-F238E27FC236}">
                <a16:creationId xmlns:a16="http://schemas.microsoft.com/office/drawing/2014/main" id="{00A3717F-1F0F-FC43-A1DA-5E87871F0596}"/>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30</a:t>
            </a:fld>
            <a:endParaRPr lang="en-US" dirty="0"/>
          </a:p>
        </p:txBody>
      </p:sp>
    </p:spTree>
    <p:extLst>
      <p:ext uri="{BB962C8B-B14F-4D97-AF65-F5344CB8AC3E}">
        <p14:creationId xmlns:p14="http://schemas.microsoft.com/office/powerpoint/2010/main" val="172273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1"/>
                                        </p:tgtEl>
                                        <p:attrNameLst>
                                          <p:attrName>style.visibility</p:attrName>
                                        </p:attrNameLst>
                                      </p:cBhvr>
                                      <p:to>
                                        <p:strVal val="visible"/>
                                      </p:to>
                                    </p:set>
                                    <p:animEffect transition="in" filter="dissolve">
                                      <p:cBhvr>
                                        <p:cTn id="12" dur="500"/>
                                        <p:tgtEl>
                                          <p:spTgt spid="19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Output port queuing</a:t>
            </a:r>
            <a:endParaRPr lang="en-US" dirty="0"/>
          </a:p>
        </p:txBody>
      </p:sp>
      <p:grpSp>
        <p:nvGrpSpPr>
          <p:cNvPr id="109" name="Group 78">
            <a:extLst>
              <a:ext uri="{FF2B5EF4-FFF2-40B4-BE49-F238E27FC236}">
                <a16:creationId xmlns:a16="http://schemas.microsoft.com/office/drawing/2014/main" id="{082D51D0-D1D3-A942-9BB2-2D4682B56DD8}"/>
              </a:ext>
            </a:extLst>
          </p:cNvPr>
          <p:cNvGrpSpPr>
            <a:grpSpLocks/>
          </p:cNvGrpSpPr>
          <p:nvPr/>
        </p:nvGrpSpPr>
        <p:grpSpPr bwMode="auto">
          <a:xfrm>
            <a:off x="2375414" y="1576437"/>
            <a:ext cx="7412037" cy="2870200"/>
            <a:chOff x="550" y="931"/>
            <a:chExt cx="4669" cy="1808"/>
          </a:xfrm>
        </p:grpSpPr>
        <p:grpSp>
          <p:nvGrpSpPr>
            <p:cNvPr id="110" name="Group 29">
              <a:extLst>
                <a:ext uri="{FF2B5EF4-FFF2-40B4-BE49-F238E27FC236}">
                  <a16:creationId xmlns:a16="http://schemas.microsoft.com/office/drawing/2014/main" id="{A3EB5D9E-72A3-7745-8A3E-36D91FF392DE}"/>
                </a:ext>
              </a:extLst>
            </p:cNvPr>
            <p:cNvGrpSpPr>
              <a:grpSpLocks/>
            </p:cNvGrpSpPr>
            <p:nvPr/>
          </p:nvGrpSpPr>
          <p:grpSpPr bwMode="auto">
            <a:xfrm>
              <a:off x="699" y="948"/>
              <a:ext cx="2099" cy="1356"/>
              <a:chOff x="523" y="976"/>
              <a:chExt cx="2099" cy="1356"/>
            </a:xfrm>
          </p:grpSpPr>
          <p:sp>
            <p:nvSpPr>
              <p:cNvPr id="159" name="Rectangle 6">
                <a:extLst>
                  <a:ext uri="{FF2B5EF4-FFF2-40B4-BE49-F238E27FC236}">
                    <a16:creationId xmlns:a16="http://schemas.microsoft.com/office/drawing/2014/main" id="{D8B6A1DB-471C-CC4C-A15D-8F1744B84968}"/>
                  </a:ext>
                </a:extLst>
              </p:cNvPr>
              <p:cNvSpPr>
                <a:spLocks noChangeArrowheads="1"/>
              </p:cNvSpPr>
              <p:nvPr/>
            </p:nvSpPr>
            <p:spPr bwMode="auto">
              <a:xfrm>
                <a:off x="1208" y="976"/>
                <a:ext cx="745" cy="1356"/>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160" name="Group 10">
                <a:extLst>
                  <a:ext uri="{FF2B5EF4-FFF2-40B4-BE49-F238E27FC236}">
                    <a16:creationId xmlns:a16="http://schemas.microsoft.com/office/drawing/2014/main" id="{CF011BEC-3BD8-724A-930F-DF1BD144E0F3}"/>
                  </a:ext>
                </a:extLst>
              </p:cNvPr>
              <p:cNvGrpSpPr>
                <a:grpSpLocks/>
              </p:cNvGrpSpPr>
              <p:nvPr/>
            </p:nvGrpSpPr>
            <p:grpSpPr bwMode="auto">
              <a:xfrm>
                <a:off x="804" y="997"/>
                <a:ext cx="249" cy="1295"/>
                <a:chOff x="748" y="997"/>
                <a:chExt cx="249" cy="1295"/>
              </a:xfrm>
            </p:grpSpPr>
            <p:sp>
              <p:nvSpPr>
                <p:cNvPr id="204" name="Rectangle 7">
                  <a:extLst>
                    <a:ext uri="{FF2B5EF4-FFF2-40B4-BE49-F238E27FC236}">
                      <a16:creationId xmlns:a16="http://schemas.microsoft.com/office/drawing/2014/main" id="{0ECFBAAE-DF3A-A940-A3AE-05CA1F501F0F}"/>
                    </a:ext>
                  </a:extLst>
                </p:cNvPr>
                <p:cNvSpPr>
                  <a:spLocks noChangeArrowheads="1"/>
                </p:cNvSpPr>
                <p:nvPr/>
              </p:nvSpPr>
              <p:spPr bwMode="auto">
                <a:xfrm>
                  <a:off x="759" y="997"/>
                  <a:ext cx="238" cy="352"/>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5" name="Rectangle 8">
                  <a:extLst>
                    <a:ext uri="{FF2B5EF4-FFF2-40B4-BE49-F238E27FC236}">
                      <a16:creationId xmlns:a16="http://schemas.microsoft.com/office/drawing/2014/main" id="{E7A662AD-6DCF-F34A-A047-07F4B580C18A}"/>
                    </a:ext>
                  </a:extLst>
                </p:cNvPr>
                <p:cNvSpPr>
                  <a:spLocks noChangeArrowheads="1"/>
                </p:cNvSpPr>
                <p:nvPr/>
              </p:nvSpPr>
              <p:spPr bwMode="auto">
                <a:xfrm>
                  <a:off x="750" y="1472"/>
                  <a:ext cx="238" cy="352"/>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6" name="Rectangle 9">
                  <a:extLst>
                    <a:ext uri="{FF2B5EF4-FFF2-40B4-BE49-F238E27FC236}">
                      <a16:creationId xmlns:a16="http://schemas.microsoft.com/office/drawing/2014/main" id="{9926E030-FA12-C74C-949A-473AE1056F2D}"/>
                    </a:ext>
                  </a:extLst>
                </p:cNvPr>
                <p:cNvSpPr>
                  <a:spLocks noChangeArrowheads="1"/>
                </p:cNvSpPr>
                <p:nvPr/>
              </p:nvSpPr>
              <p:spPr bwMode="auto">
                <a:xfrm>
                  <a:off x="748" y="1940"/>
                  <a:ext cx="238" cy="352"/>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61" name="Group 11">
                <a:extLst>
                  <a:ext uri="{FF2B5EF4-FFF2-40B4-BE49-F238E27FC236}">
                    <a16:creationId xmlns:a16="http://schemas.microsoft.com/office/drawing/2014/main" id="{2DAF4907-42BF-A548-B33A-D2FBEF2C97AB}"/>
                  </a:ext>
                </a:extLst>
              </p:cNvPr>
              <p:cNvGrpSpPr>
                <a:grpSpLocks/>
              </p:cNvGrpSpPr>
              <p:nvPr/>
            </p:nvGrpSpPr>
            <p:grpSpPr bwMode="auto">
              <a:xfrm>
                <a:off x="2109" y="1002"/>
                <a:ext cx="249" cy="1295"/>
                <a:chOff x="748" y="997"/>
                <a:chExt cx="249" cy="1295"/>
              </a:xfrm>
            </p:grpSpPr>
            <p:sp>
              <p:nvSpPr>
                <p:cNvPr id="201" name="Rectangle 12">
                  <a:extLst>
                    <a:ext uri="{FF2B5EF4-FFF2-40B4-BE49-F238E27FC236}">
                      <a16:creationId xmlns:a16="http://schemas.microsoft.com/office/drawing/2014/main" id="{CD600951-D32E-2F4A-8B8D-2BC1898E47E2}"/>
                    </a:ext>
                  </a:extLst>
                </p:cNvPr>
                <p:cNvSpPr>
                  <a:spLocks noChangeArrowheads="1"/>
                </p:cNvSpPr>
                <p:nvPr/>
              </p:nvSpPr>
              <p:spPr bwMode="auto">
                <a:xfrm>
                  <a:off x="759" y="997"/>
                  <a:ext cx="238" cy="352"/>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2" name="Rectangle 13">
                  <a:extLst>
                    <a:ext uri="{FF2B5EF4-FFF2-40B4-BE49-F238E27FC236}">
                      <a16:creationId xmlns:a16="http://schemas.microsoft.com/office/drawing/2014/main" id="{349846DD-5315-9F46-A3D4-630D59325ADA}"/>
                    </a:ext>
                  </a:extLst>
                </p:cNvPr>
                <p:cNvSpPr>
                  <a:spLocks noChangeArrowheads="1"/>
                </p:cNvSpPr>
                <p:nvPr/>
              </p:nvSpPr>
              <p:spPr bwMode="auto">
                <a:xfrm>
                  <a:off x="750" y="1472"/>
                  <a:ext cx="238" cy="352"/>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3" name="Rectangle 14">
                  <a:extLst>
                    <a:ext uri="{FF2B5EF4-FFF2-40B4-BE49-F238E27FC236}">
                      <a16:creationId xmlns:a16="http://schemas.microsoft.com/office/drawing/2014/main" id="{AE0A909B-B320-604A-89A1-1760A69BDA86}"/>
                    </a:ext>
                  </a:extLst>
                </p:cNvPr>
                <p:cNvSpPr>
                  <a:spLocks noChangeArrowheads="1"/>
                </p:cNvSpPr>
                <p:nvPr/>
              </p:nvSpPr>
              <p:spPr bwMode="auto">
                <a:xfrm>
                  <a:off x="748" y="1940"/>
                  <a:ext cx="238" cy="352"/>
                </a:xfrm>
                <a:prstGeom prst="rect">
                  <a:avLst/>
                </a:prstGeom>
                <a:solidFill>
                  <a:srgbClr val="FFFFFF"/>
                </a:solidFill>
                <a:ln w="19050">
                  <a:solidFill>
                    <a:srgbClr val="008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162" name="Line 15">
                <a:extLst>
                  <a:ext uri="{FF2B5EF4-FFF2-40B4-BE49-F238E27FC236}">
                    <a16:creationId xmlns:a16="http://schemas.microsoft.com/office/drawing/2014/main" id="{B4E57E31-441A-7241-9895-1E601460DF16}"/>
                  </a:ext>
                </a:extLst>
              </p:cNvPr>
              <p:cNvSpPr>
                <a:spLocks noChangeShapeType="1"/>
              </p:cNvSpPr>
              <p:nvPr/>
            </p:nvSpPr>
            <p:spPr bwMode="auto">
              <a:xfrm>
                <a:off x="1946" y="1180"/>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3" name="Line 16">
                <a:extLst>
                  <a:ext uri="{FF2B5EF4-FFF2-40B4-BE49-F238E27FC236}">
                    <a16:creationId xmlns:a16="http://schemas.microsoft.com/office/drawing/2014/main" id="{51B07D47-E6CB-8D41-85B6-448EE5F8FF59}"/>
                  </a:ext>
                </a:extLst>
              </p:cNvPr>
              <p:cNvSpPr>
                <a:spLocks noChangeShapeType="1"/>
              </p:cNvSpPr>
              <p:nvPr/>
            </p:nvSpPr>
            <p:spPr bwMode="auto">
              <a:xfrm>
                <a:off x="1940" y="1645"/>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4" name="Line 17">
                <a:extLst>
                  <a:ext uri="{FF2B5EF4-FFF2-40B4-BE49-F238E27FC236}">
                    <a16:creationId xmlns:a16="http://schemas.microsoft.com/office/drawing/2014/main" id="{1BA71812-14CA-334D-B6DE-FC0BBC8501AF}"/>
                  </a:ext>
                </a:extLst>
              </p:cNvPr>
              <p:cNvSpPr>
                <a:spLocks noChangeShapeType="1"/>
              </p:cNvSpPr>
              <p:nvPr/>
            </p:nvSpPr>
            <p:spPr bwMode="auto">
              <a:xfrm>
                <a:off x="1940" y="2119"/>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5" name="Line 18">
                <a:extLst>
                  <a:ext uri="{FF2B5EF4-FFF2-40B4-BE49-F238E27FC236}">
                    <a16:creationId xmlns:a16="http://schemas.microsoft.com/office/drawing/2014/main" id="{87EC818D-2CED-6445-96A3-B864E22C9CAA}"/>
                  </a:ext>
                </a:extLst>
              </p:cNvPr>
              <p:cNvSpPr>
                <a:spLocks noChangeShapeType="1"/>
              </p:cNvSpPr>
              <p:nvPr/>
            </p:nvSpPr>
            <p:spPr bwMode="auto">
              <a:xfrm>
                <a:off x="1044" y="1164"/>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6" name="Line 19">
                <a:extLst>
                  <a:ext uri="{FF2B5EF4-FFF2-40B4-BE49-F238E27FC236}">
                    <a16:creationId xmlns:a16="http://schemas.microsoft.com/office/drawing/2014/main" id="{3FC82DB6-CD3B-1043-B270-4880E4F38C1C}"/>
                  </a:ext>
                </a:extLst>
              </p:cNvPr>
              <p:cNvSpPr>
                <a:spLocks noChangeShapeType="1"/>
              </p:cNvSpPr>
              <p:nvPr/>
            </p:nvSpPr>
            <p:spPr bwMode="auto">
              <a:xfrm>
                <a:off x="1038" y="1629"/>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7" name="Line 20">
                <a:extLst>
                  <a:ext uri="{FF2B5EF4-FFF2-40B4-BE49-F238E27FC236}">
                    <a16:creationId xmlns:a16="http://schemas.microsoft.com/office/drawing/2014/main" id="{291916CC-CF8D-0C43-904A-57618DC524AB}"/>
                  </a:ext>
                </a:extLst>
              </p:cNvPr>
              <p:cNvSpPr>
                <a:spLocks noChangeShapeType="1"/>
              </p:cNvSpPr>
              <p:nvPr/>
            </p:nvSpPr>
            <p:spPr bwMode="auto">
              <a:xfrm>
                <a:off x="1038" y="2103"/>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193" name="Group 24">
                <a:extLst>
                  <a:ext uri="{FF2B5EF4-FFF2-40B4-BE49-F238E27FC236}">
                    <a16:creationId xmlns:a16="http://schemas.microsoft.com/office/drawing/2014/main" id="{8685B4BD-95B3-D548-8A50-02AB19D73F70}"/>
                  </a:ext>
                </a:extLst>
              </p:cNvPr>
              <p:cNvGrpSpPr>
                <a:grpSpLocks/>
              </p:cNvGrpSpPr>
              <p:nvPr/>
            </p:nvGrpSpPr>
            <p:grpSpPr bwMode="auto">
              <a:xfrm>
                <a:off x="523" y="1169"/>
                <a:ext cx="288" cy="939"/>
                <a:chOff x="-60" y="1148"/>
                <a:chExt cx="168" cy="939"/>
              </a:xfrm>
            </p:grpSpPr>
            <p:sp>
              <p:nvSpPr>
                <p:cNvPr id="198" name="Line 21">
                  <a:extLst>
                    <a:ext uri="{FF2B5EF4-FFF2-40B4-BE49-F238E27FC236}">
                      <a16:creationId xmlns:a16="http://schemas.microsoft.com/office/drawing/2014/main" id="{695AD499-8E12-5F4D-B492-77637F16E768}"/>
                    </a:ext>
                  </a:extLst>
                </p:cNvPr>
                <p:cNvSpPr>
                  <a:spLocks noChangeShapeType="1"/>
                </p:cNvSpPr>
                <p:nvPr/>
              </p:nvSpPr>
              <p:spPr bwMode="auto">
                <a:xfrm>
                  <a:off x="-54" y="1148"/>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99" name="Line 22">
                  <a:extLst>
                    <a:ext uri="{FF2B5EF4-FFF2-40B4-BE49-F238E27FC236}">
                      <a16:creationId xmlns:a16="http://schemas.microsoft.com/office/drawing/2014/main" id="{6D509BF4-A289-5848-B0EC-FF37900D6850}"/>
                    </a:ext>
                  </a:extLst>
                </p:cNvPr>
                <p:cNvSpPr>
                  <a:spLocks noChangeShapeType="1"/>
                </p:cNvSpPr>
                <p:nvPr/>
              </p:nvSpPr>
              <p:spPr bwMode="auto">
                <a:xfrm>
                  <a:off x="-60" y="1613"/>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0" name="Line 23">
                  <a:extLst>
                    <a:ext uri="{FF2B5EF4-FFF2-40B4-BE49-F238E27FC236}">
                      <a16:creationId xmlns:a16="http://schemas.microsoft.com/office/drawing/2014/main" id="{77D1F46B-8487-0443-B204-6D39A32CACEB}"/>
                    </a:ext>
                  </a:extLst>
                </p:cNvPr>
                <p:cNvSpPr>
                  <a:spLocks noChangeShapeType="1"/>
                </p:cNvSpPr>
                <p:nvPr/>
              </p:nvSpPr>
              <p:spPr bwMode="auto">
                <a:xfrm>
                  <a:off x="-60" y="2087"/>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94" name="Group 25">
                <a:extLst>
                  <a:ext uri="{FF2B5EF4-FFF2-40B4-BE49-F238E27FC236}">
                    <a16:creationId xmlns:a16="http://schemas.microsoft.com/office/drawing/2014/main" id="{8CC26DE9-2259-C249-BCBA-49FB43CFADBA}"/>
                  </a:ext>
                </a:extLst>
              </p:cNvPr>
              <p:cNvGrpSpPr>
                <a:grpSpLocks/>
              </p:cNvGrpSpPr>
              <p:nvPr/>
            </p:nvGrpSpPr>
            <p:grpSpPr bwMode="auto">
              <a:xfrm>
                <a:off x="2334" y="1173"/>
                <a:ext cx="288" cy="939"/>
                <a:chOff x="-60" y="1148"/>
                <a:chExt cx="168" cy="939"/>
              </a:xfrm>
            </p:grpSpPr>
            <p:sp>
              <p:nvSpPr>
                <p:cNvPr id="195" name="Line 26">
                  <a:extLst>
                    <a:ext uri="{FF2B5EF4-FFF2-40B4-BE49-F238E27FC236}">
                      <a16:creationId xmlns:a16="http://schemas.microsoft.com/office/drawing/2014/main" id="{CAC9505F-8DFC-D849-A39D-F3F19EF2D5FA}"/>
                    </a:ext>
                  </a:extLst>
                </p:cNvPr>
                <p:cNvSpPr>
                  <a:spLocks noChangeShapeType="1"/>
                </p:cNvSpPr>
                <p:nvPr/>
              </p:nvSpPr>
              <p:spPr bwMode="auto">
                <a:xfrm>
                  <a:off x="-54" y="1148"/>
                  <a:ext cx="1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96" name="Line 27">
                  <a:extLst>
                    <a:ext uri="{FF2B5EF4-FFF2-40B4-BE49-F238E27FC236}">
                      <a16:creationId xmlns:a16="http://schemas.microsoft.com/office/drawing/2014/main" id="{55359C2D-B6B3-3344-987F-A1ADCD12D9F3}"/>
                    </a:ext>
                  </a:extLst>
                </p:cNvPr>
                <p:cNvSpPr>
                  <a:spLocks noChangeShapeType="1"/>
                </p:cNvSpPr>
                <p:nvPr/>
              </p:nvSpPr>
              <p:spPr bwMode="auto">
                <a:xfrm>
                  <a:off x="-60" y="1613"/>
                  <a:ext cx="1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97" name="Line 28">
                  <a:extLst>
                    <a:ext uri="{FF2B5EF4-FFF2-40B4-BE49-F238E27FC236}">
                      <a16:creationId xmlns:a16="http://schemas.microsoft.com/office/drawing/2014/main" id="{5F30395D-D362-F345-A3BD-DBCBEAE6AE6F}"/>
                    </a:ext>
                  </a:extLst>
                </p:cNvPr>
                <p:cNvSpPr>
                  <a:spLocks noChangeShapeType="1"/>
                </p:cNvSpPr>
                <p:nvPr/>
              </p:nvSpPr>
              <p:spPr bwMode="auto">
                <a:xfrm>
                  <a:off x="-60" y="2087"/>
                  <a:ext cx="1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grpSp>
          <p:nvGrpSpPr>
            <p:cNvPr id="111" name="Group 30">
              <a:extLst>
                <a:ext uri="{FF2B5EF4-FFF2-40B4-BE49-F238E27FC236}">
                  <a16:creationId xmlns:a16="http://schemas.microsoft.com/office/drawing/2014/main" id="{87B52D43-752A-3147-8555-38567E7FADD6}"/>
                </a:ext>
              </a:extLst>
            </p:cNvPr>
            <p:cNvGrpSpPr>
              <a:grpSpLocks/>
            </p:cNvGrpSpPr>
            <p:nvPr/>
          </p:nvGrpSpPr>
          <p:grpSpPr bwMode="auto">
            <a:xfrm>
              <a:off x="3120" y="931"/>
              <a:ext cx="2099" cy="1356"/>
              <a:chOff x="523" y="976"/>
              <a:chExt cx="2099" cy="1356"/>
            </a:xfrm>
          </p:grpSpPr>
          <p:sp>
            <p:nvSpPr>
              <p:cNvPr id="133" name="Rectangle 31">
                <a:extLst>
                  <a:ext uri="{FF2B5EF4-FFF2-40B4-BE49-F238E27FC236}">
                    <a16:creationId xmlns:a16="http://schemas.microsoft.com/office/drawing/2014/main" id="{01131CB9-416C-BC46-84D2-855A2BA959F5}"/>
                  </a:ext>
                </a:extLst>
              </p:cNvPr>
              <p:cNvSpPr>
                <a:spLocks noChangeArrowheads="1"/>
              </p:cNvSpPr>
              <p:nvPr/>
            </p:nvSpPr>
            <p:spPr bwMode="auto">
              <a:xfrm>
                <a:off x="1208" y="976"/>
                <a:ext cx="745" cy="1356"/>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134" name="Group 32">
                <a:extLst>
                  <a:ext uri="{FF2B5EF4-FFF2-40B4-BE49-F238E27FC236}">
                    <a16:creationId xmlns:a16="http://schemas.microsoft.com/office/drawing/2014/main" id="{A51BEB8E-CB78-6343-AB5B-0FAAD83DDB11}"/>
                  </a:ext>
                </a:extLst>
              </p:cNvPr>
              <p:cNvGrpSpPr>
                <a:grpSpLocks/>
              </p:cNvGrpSpPr>
              <p:nvPr/>
            </p:nvGrpSpPr>
            <p:grpSpPr bwMode="auto">
              <a:xfrm>
                <a:off x="804" y="997"/>
                <a:ext cx="249" cy="1295"/>
                <a:chOff x="748" y="997"/>
                <a:chExt cx="249" cy="1295"/>
              </a:xfrm>
            </p:grpSpPr>
            <p:sp>
              <p:nvSpPr>
                <p:cNvPr id="156" name="Rectangle 33">
                  <a:extLst>
                    <a:ext uri="{FF2B5EF4-FFF2-40B4-BE49-F238E27FC236}">
                      <a16:creationId xmlns:a16="http://schemas.microsoft.com/office/drawing/2014/main" id="{1D2E2A7A-D30D-664E-A612-0857B3D0E4B6}"/>
                    </a:ext>
                  </a:extLst>
                </p:cNvPr>
                <p:cNvSpPr>
                  <a:spLocks noChangeArrowheads="1"/>
                </p:cNvSpPr>
                <p:nvPr/>
              </p:nvSpPr>
              <p:spPr bwMode="auto">
                <a:xfrm>
                  <a:off x="759" y="997"/>
                  <a:ext cx="238" cy="352"/>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7" name="Rectangle 34">
                  <a:extLst>
                    <a:ext uri="{FF2B5EF4-FFF2-40B4-BE49-F238E27FC236}">
                      <a16:creationId xmlns:a16="http://schemas.microsoft.com/office/drawing/2014/main" id="{8E72E2CC-79B7-6543-BC67-FF039A8E2FDB}"/>
                    </a:ext>
                  </a:extLst>
                </p:cNvPr>
                <p:cNvSpPr>
                  <a:spLocks noChangeArrowheads="1"/>
                </p:cNvSpPr>
                <p:nvPr/>
              </p:nvSpPr>
              <p:spPr bwMode="auto">
                <a:xfrm>
                  <a:off x="750" y="1472"/>
                  <a:ext cx="238" cy="352"/>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8" name="Rectangle 35">
                  <a:extLst>
                    <a:ext uri="{FF2B5EF4-FFF2-40B4-BE49-F238E27FC236}">
                      <a16:creationId xmlns:a16="http://schemas.microsoft.com/office/drawing/2014/main" id="{30FE5ACD-D95D-574F-9366-5EFC8A7E18FA}"/>
                    </a:ext>
                  </a:extLst>
                </p:cNvPr>
                <p:cNvSpPr>
                  <a:spLocks noChangeArrowheads="1"/>
                </p:cNvSpPr>
                <p:nvPr/>
              </p:nvSpPr>
              <p:spPr bwMode="auto">
                <a:xfrm>
                  <a:off x="748" y="1940"/>
                  <a:ext cx="238" cy="352"/>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35" name="Group 36">
                <a:extLst>
                  <a:ext uri="{FF2B5EF4-FFF2-40B4-BE49-F238E27FC236}">
                    <a16:creationId xmlns:a16="http://schemas.microsoft.com/office/drawing/2014/main" id="{5C3DD79B-12CD-B541-8D50-5DBDCC7A6053}"/>
                  </a:ext>
                </a:extLst>
              </p:cNvPr>
              <p:cNvGrpSpPr>
                <a:grpSpLocks/>
              </p:cNvGrpSpPr>
              <p:nvPr/>
            </p:nvGrpSpPr>
            <p:grpSpPr bwMode="auto">
              <a:xfrm>
                <a:off x="2109" y="1002"/>
                <a:ext cx="249" cy="1295"/>
                <a:chOff x="748" y="997"/>
                <a:chExt cx="249" cy="1295"/>
              </a:xfrm>
            </p:grpSpPr>
            <p:sp>
              <p:nvSpPr>
                <p:cNvPr id="153" name="Rectangle 37">
                  <a:extLst>
                    <a:ext uri="{FF2B5EF4-FFF2-40B4-BE49-F238E27FC236}">
                      <a16:creationId xmlns:a16="http://schemas.microsoft.com/office/drawing/2014/main" id="{0D165B5C-42F0-7146-AA7F-E468E41E9976}"/>
                    </a:ext>
                  </a:extLst>
                </p:cNvPr>
                <p:cNvSpPr>
                  <a:spLocks noChangeArrowheads="1"/>
                </p:cNvSpPr>
                <p:nvPr/>
              </p:nvSpPr>
              <p:spPr bwMode="auto">
                <a:xfrm>
                  <a:off x="759" y="997"/>
                  <a:ext cx="238" cy="352"/>
                </a:xfrm>
                <a:prstGeom prst="rect">
                  <a:avLst/>
                </a:prstGeom>
                <a:solidFill>
                  <a:srgbClr val="FFFFFF"/>
                </a:solidFill>
                <a:ln w="19050">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4" name="Rectangle 38">
                  <a:extLst>
                    <a:ext uri="{FF2B5EF4-FFF2-40B4-BE49-F238E27FC236}">
                      <a16:creationId xmlns:a16="http://schemas.microsoft.com/office/drawing/2014/main" id="{75AA2AC8-0434-1D42-B745-912205EEB8FB}"/>
                    </a:ext>
                  </a:extLst>
                </p:cNvPr>
                <p:cNvSpPr>
                  <a:spLocks noChangeArrowheads="1"/>
                </p:cNvSpPr>
                <p:nvPr/>
              </p:nvSpPr>
              <p:spPr bwMode="auto">
                <a:xfrm>
                  <a:off x="750" y="1472"/>
                  <a:ext cx="238" cy="352"/>
                </a:xfrm>
                <a:prstGeom prst="rect">
                  <a:avLst/>
                </a:prstGeom>
                <a:solidFill>
                  <a:srgbClr val="FFFFFF"/>
                </a:solidFill>
                <a:ln w="19050">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5" name="Rectangle 39">
                  <a:extLst>
                    <a:ext uri="{FF2B5EF4-FFF2-40B4-BE49-F238E27FC236}">
                      <a16:creationId xmlns:a16="http://schemas.microsoft.com/office/drawing/2014/main" id="{53CBA0BE-8E05-424B-B90D-1C4E2ED7296C}"/>
                    </a:ext>
                  </a:extLst>
                </p:cNvPr>
                <p:cNvSpPr>
                  <a:spLocks noChangeArrowheads="1"/>
                </p:cNvSpPr>
                <p:nvPr/>
              </p:nvSpPr>
              <p:spPr bwMode="auto">
                <a:xfrm>
                  <a:off x="748" y="1940"/>
                  <a:ext cx="238" cy="352"/>
                </a:xfrm>
                <a:prstGeom prst="rect">
                  <a:avLst/>
                </a:prstGeom>
                <a:solidFill>
                  <a:srgbClr val="FFFFFF"/>
                </a:solidFill>
                <a:ln w="19050">
                  <a:solidFill>
                    <a:srgbClr val="008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136" name="Line 40">
                <a:extLst>
                  <a:ext uri="{FF2B5EF4-FFF2-40B4-BE49-F238E27FC236}">
                    <a16:creationId xmlns:a16="http://schemas.microsoft.com/office/drawing/2014/main" id="{414D90B8-DEBE-B84E-92C6-CBB94C405FBA}"/>
                  </a:ext>
                </a:extLst>
              </p:cNvPr>
              <p:cNvSpPr>
                <a:spLocks noChangeShapeType="1"/>
              </p:cNvSpPr>
              <p:nvPr/>
            </p:nvSpPr>
            <p:spPr bwMode="auto">
              <a:xfrm>
                <a:off x="1946" y="1180"/>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7" name="Line 41">
                <a:extLst>
                  <a:ext uri="{FF2B5EF4-FFF2-40B4-BE49-F238E27FC236}">
                    <a16:creationId xmlns:a16="http://schemas.microsoft.com/office/drawing/2014/main" id="{193F439E-A0CB-BE4E-A767-399A338483CC}"/>
                  </a:ext>
                </a:extLst>
              </p:cNvPr>
              <p:cNvSpPr>
                <a:spLocks noChangeShapeType="1"/>
              </p:cNvSpPr>
              <p:nvPr/>
            </p:nvSpPr>
            <p:spPr bwMode="auto">
              <a:xfrm>
                <a:off x="1940" y="1645"/>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8" name="Line 42">
                <a:extLst>
                  <a:ext uri="{FF2B5EF4-FFF2-40B4-BE49-F238E27FC236}">
                    <a16:creationId xmlns:a16="http://schemas.microsoft.com/office/drawing/2014/main" id="{07DC5438-65CD-8040-9C95-EB788FCACA85}"/>
                  </a:ext>
                </a:extLst>
              </p:cNvPr>
              <p:cNvSpPr>
                <a:spLocks noChangeShapeType="1"/>
              </p:cNvSpPr>
              <p:nvPr/>
            </p:nvSpPr>
            <p:spPr bwMode="auto">
              <a:xfrm>
                <a:off x="1940" y="2119"/>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9" name="Line 43">
                <a:extLst>
                  <a:ext uri="{FF2B5EF4-FFF2-40B4-BE49-F238E27FC236}">
                    <a16:creationId xmlns:a16="http://schemas.microsoft.com/office/drawing/2014/main" id="{EC6AC95C-A7B2-8D45-BDD7-51C70380F2E9}"/>
                  </a:ext>
                </a:extLst>
              </p:cNvPr>
              <p:cNvSpPr>
                <a:spLocks noChangeShapeType="1"/>
              </p:cNvSpPr>
              <p:nvPr/>
            </p:nvSpPr>
            <p:spPr bwMode="auto">
              <a:xfrm>
                <a:off x="1044" y="1164"/>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0" name="Line 44">
                <a:extLst>
                  <a:ext uri="{FF2B5EF4-FFF2-40B4-BE49-F238E27FC236}">
                    <a16:creationId xmlns:a16="http://schemas.microsoft.com/office/drawing/2014/main" id="{391784A2-88F1-CF43-B836-438D26F35D99}"/>
                  </a:ext>
                </a:extLst>
              </p:cNvPr>
              <p:cNvSpPr>
                <a:spLocks noChangeShapeType="1"/>
              </p:cNvSpPr>
              <p:nvPr/>
            </p:nvSpPr>
            <p:spPr bwMode="auto">
              <a:xfrm>
                <a:off x="1038" y="1629"/>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1" name="Line 45">
                <a:extLst>
                  <a:ext uri="{FF2B5EF4-FFF2-40B4-BE49-F238E27FC236}">
                    <a16:creationId xmlns:a16="http://schemas.microsoft.com/office/drawing/2014/main" id="{E4BF36D2-171F-B148-8431-04035400B2D1}"/>
                  </a:ext>
                </a:extLst>
              </p:cNvPr>
              <p:cNvSpPr>
                <a:spLocks noChangeShapeType="1"/>
              </p:cNvSpPr>
              <p:nvPr/>
            </p:nvSpPr>
            <p:spPr bwMode="auto">
              <a:xfrm>
                <a:off x="1038" y="2103"/>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145" name="Group 46">
                <a:extLst>
                  <a:ext uri="{FF2B5EF4-FFF2-40B4-BE49-F238E27FC236}">
                    <a16:creationId xmlns:a16="http://schemas.microsoft.com/office/drawing/2014/main" id="{6A23E468-2FC0-D842-99E6-C85245510E21}"/>
                  </a:ext>
                </a:extLst>
              </p:cNvPr>
              <p:cNvGrpSpPr>
                <a:grpSpLocks/>
              </p:cNvGrpSpPr>
              <p:nvPr/>
            </p:nvGrpSpPr>
            <p:grpSpPr bwMode="auto">
              <a:xfrm>
                <a:off x="523" y="1169"/>
                <a:ext cx="288" cy="939"/>
                <a:chOff x="-60" y="1148"/>
                <a:chExt cx="168" cy="939"/>
              </a:xfrm>
            </p:grpSpPr>
            <p:sp>
              <p:nvSpPr>
                <p:cNvPr id="150" name="Line 47">
                  <a:extLst>
                    <a:ext uri="{FF2B5EF4-FFF2-40B4-BE49-F238E27FC236}">
                      <a16:creationId xmlns:a16="http://schemas.microsoft.com/office/drawing/2014/main" id="{46B8DCC8-C78E-5946-97FA-DF37A5D12279}"/>
                    </a:ext>
                  </a:extLst>
                </p:cNvPr>
                <p:cNvSpPr>
                  <a:spLocks noChangeShapeType="1"/>
                </p:cNvSpPr>
                <p:nvPr/>
              </p:nvSpPr>
              <p:spPr bwMode="auto">
                <a:xfrm>
                  <a:off x="-54" y="1148"/>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1" name="Line 48">
                  <a:extLst>
                    <a:ext uri="{FF2B5EF4-FFF2-40B4-BE49-F238E27FC236}">
                      <a16:creationId xmlns:a16="http://schemas.microsoft.com/office/drawing/2014/main" id="{CDDE8C10-BFA8-D045-BFE9-3D6F6089A748}"/>
                    </a:ext>
                  </a:extLst>
                </p:cNvPr>
                <p:cNvSpPr>
                  <a:spLocks noChangeShapeType="1"/>
                </p:cNvSpPr>
                <p:nvPr/>
              </p:nvSpPr>
              <p:spPr bwMode="auto">
                <a:xfrm>
                  <a:off x="-60" y="1613"/>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2" name="Line 49">
                  <a:extLst>
                    <a:ext uri="{FF2B5EF4-FFF2-40B4-BE49-F238E27FC236}">
                      <a16:creationId xmlns:a16="http://schemas.microsoft.com/office/drawing/2014/main" id="{39539C18-A10C-DB44-A87D-DDBFE4B9A78C}"/>
                    </a:ext>
                  </a:extLst>
                </p:cNvPr>
                <p:cNvSpPr>
                  <a:spLocks noChangeShapeType="1"/>
                </p:cNvSpPr>
                <p:nvPr/>
              </p:nvSpPr>
              <p:spPr bwMode="auto">
                <a:xfrm>
                  <a:off x="-60" y="2087"/>
                  <a:ext cx="16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46" name="Group 50">
                <a:extLst>
                  <a:ext uri="{FF2B5EF4-FFF2-40B4-BE49-F238E27FC236}">
                    <a16:creationId xmlns:a16="http://schemas.microsoft.com/office/drawing/2014/main" id="{C5C5F675-53F5-C345-BF7D-D175E0816F5D}"/>
                  </a:ext>
                </a:extLst>
              </p:cNvPr>
              <p:cNvGrpSpPr>
                <a:grpSpLocks/>
              </p:cNvGrpSpPr>
              <p:nvPr/>
            </p:nvGrpSpPr>
            <p:grpSpPr bwMode="auto">
              <a:xfrm>
                <a:off x="2334" y="1173"/>
                <a:ext cx="288" cy="939"/>
                <a:chOff x="-60" y="1148"/>
                <a:chExt cx="168" cy="939"/>
              </a:xfrm>
            </p:grpSpPr>
            <p:sp>
              <p:nvSpPr>
                <p:cNvPr id="147" name="Line 51">
                  <a:extLst>
                    <a:ext uri="{FF2B5EF4-FFF2-40B4-BE49-F238E27FC236}">
                      <a16:creationId xmlns:a16="http://schemas.microsoft.com/office/drawing/2014/main" id="{98C13E3B-D516-B947-BE59-93C8B104F33B}"/>
                    </a:ext>
                  </a:extLst>
                </p:cNvPr>
                <p:cNvSpPr>
                  <a:spLocks noChangeShapeType="1"/>
                </p:cNvSpPr>
                <p:nvPr/>
              </p:nvSpPr>
              <p:spPr bwMode="auto">
                <a:xfrm>
                  <a:off x="-54" y="1148"/>
                  <a:ext cx="1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8" name="Line 52">
                  <a:extLst>
                    <a:ext uri="{FF2B5EF4-FFF2-40B4-BE49-F238E27FC236}">
                      <a16:creationId xmlns:a16="http://schemas.microsoft.com/office/drawing/2014/main" id="{CE252363-458C-C941-BAB9-6BC53DD18A58}"/>
                    </a:ext>
                  </a:extLst>
                </p:cNvPr>
                <p:cNvSpPr>
                  <a:spLocks noChangeShapeType="1"/>
                </p:cNvSpPr>
                <p:nvPr/>
              </p:nvSpPr>
              <p:spPr bwMode="auto">
                <a:xfrm>
                  <a:off x="-60" y="1613"/>
                  <a:ext cx="1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9" name="Line 53">
                  <a:extLst>
                    <a:ext uri="{FF2B5EF4-FFF2-40B4-BE49-F238E27FC236}">
                      <a16:creationId xmlns:a16="http://schemas.microsoft.com/office/drawing/2014/main" id="{D9F4BF94-F778-5040-8CC6-996F2BF703AE}"/>
                    </a:ext>
                  </a:extLst>
                </p:cNvPr>
                <p:cNvSpPr>
                  <a:spLocks noChangeShapeType="1"/>
                </p:cNvSpPr>
                <p:nvPr/>
              </p:nvSpPr>
              <p:spPr bwMode="auto">
                <a:xfrm>
                  <a:off x="-60" y="2087"/>
                  <a:ext cx="1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sp>
          <p:nvSpPr>
            <p:cNvPr id="112" name="Rectangle 54">
              <a:extLst>
                <a:ext uri="{FF2B5EF4-FFF2-40B4-BE49-F238E27FC236}">
                  <a16:creationId xmlns:a16="http://schemas.microsoft.com/office/drawing/2014/main" id="{6533D250-EDC5-4146-A678-D8717156F903}"/>
                </a:ext>
              </a:extLst>
            </p:cNvPr>
            <p:cNvSpPr>
              <a:spLocks noChangeArrowheads="1"/>
            </p:cNvSpPr>
            <p:nvPr/>
          </p:nvSpPr>
          <p:spPr bwMode="auto">
            <a:xfrm>
              <a:off x="1012" y="1012"/>
              <a:ext cx="175" cy="98"/>
            </a:xfrm>
            <a:prstGeom prst="rect">
              <a:avLst/>
            </a:prstGeom>
            <a:solidFill>
              <a:srgbClr val="FF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3" name="Rectangle 55">
              <a:extLst>
                <a:ext uri="{FF2B5EF4-FFF2-40B4-BE49-F238E27FC236}">
                  <a16:creationId xmlns:a16="http://schemas.microsoft.com/office/drawing/2014/main" id="{733150BE-256C-9945-B7EB-CAF89F9D7BA8}"/>
                </a:ext>
              </a:extLst>
            </p:cNvPr>
            <p:cNvSpPr>
              <a:spLocks noChangeArrowheads="1"/>
            </p:cNvSpPr>
            <p:nvPr/>
          </p:nvSpPr>
          <p:spPr bwMode="auto">
            <a:xfrm>
              <a:off x="1003" y="1494"/>
              <a:ext cx="175" cy="98"/>
            </a:xfrm>
            <a:prstGeom prst="rect">
              <a:avLst/>
            </a:prstGeom>
            <a:solidFill>
              <a:srgbClr val="0000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4" name="Rectangle 56">
              <a:extLst>
                <a:ext uri="{FF2B5EF4-FFF2-40B4-BE49-F238E27FC236}">
                  <a16:creationId xmlns:a16="http://schemas.microsoft.com/office/drawing/2014/main" id="{DCF223E2-6636-B042-B0AB-7F418AF1C068}"/>
                </a:ext>
              </a:extLst>
            </p:cNvPr>
            <p:cNvSpPr>
              <a:spLocks noChangeArrowheads="1"/>
            </p:cNvSpPr>
            <p:nvPr/>
          </p:nvSpPr>
          <p:spPr bwMode="auto">
            <a:xfrm>
              <a:off x="994" y="1969"/>
              <a:ext cx="175" cy="98"/>
            </a:xfrm>
            <a:prstGeom prst="rect">
              <a:avLst/>
            </a:prstGeom>
            <a:solidFill>
              <a:srgbClr val="FF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5" name="Rectangle 57">
              <a:extLst>
                <a:ext uri="{FF2B5EF4-FFF2-40B4-BE49-F238E27FC236}">
                  <a16:creationId xmlns:a16="http://schemas.microsoft.com/office/drawing/2014/main" id="{42A5E003-C01F-464E-BA40-0D2180E7A947}"/>
                </a:ext>
              </a:extLst>
            </p:cNvPr>
            <p:cNvSpPr>
              <a:spLocks noChangeArrowheads="1"/>
            </p:cNvSpPr>
            <p:nvPr/>
          </p:nvSpPr>
          <p:spPr bwMode="auto">
            <a:xfrm>
              <a:off x="764" y="1017"/>
              <a:ext cx="175" cy="98"/>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6" name="Rectangle 58">
              <a:extLst>
                <a:ext uri="{FF2B5EF4-FFF2-40B4-BE49-F238E27FC236}">
                  <a16:creationId xmlns:a16="http://schemas.microsoft.com/office/drawing/2014/main" id="{AF8A4BDE-7DE0-5D4B-BAF3-25D6FE49F4C1}"/>
                </a:ext>
              </a:extLst>
            </p:cNvPr>
            <p:cNvSpPr>
              <a:spLocks noChangeArrowheads="1"/>
            </p:cNvSpPr>
            <p:nvPr/>
          </p:nvSpPr>
          <p:spPr bwMode="auto">
            <a:xfrm>
              <a:off x="760" y="1953"/>
              <a:ext cx="175" cy="98"/>
            </a:xfrm>
            <a:prstGeom prst="rect">
              <a:avLst/>
            </a:prstGeom>
            <a:solidFill>
              <a:srgbClr val="FF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7" name="Line 60">
              <a:extLst>
                <a:ext uri="{FF2B5EF4-FFF2-40B4-BE49-F238E27FC236}">
                  <a16:creationId xmlns:a16="http://schemas.microsoft.com/office/drawing/2014/main" id="{96A833D6-A794-2B49-A8B8-2E8C1DECA3C6}"/>
                </a:ext>
              </a:extLst>
            </p:cNvPr>
            <p:cNvSpPr>
              <a:spLocks noChangeShapeType="1"/>
            </p:cNvSpPr>
            <p:nvPr/>
          </p:nvSpPr>
          <p:spPr bwMode="auto">
            <a:xfrm>
              <a:off x="1215" y="1054"/>
              <a:ext cx="1026" cy="1"/>
            </a:xfrm>
            <a:prstGeom prst="line">
              <a:avLst/>
            </a:prstGeom>
            <a:noFill/>
            <a:ln w="2857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8" name="Freeform 62">
              <a:extLst>
                <a:ext uri="{FF2B5EF4-FFF2-40B4-BE49-F238E27FC236}">
                  <a16:creationId xmlns:a16="http://schemas.microsoft.com/office/drawing/2014/main" id="{7BD68626-6CAA-5243-9905-C91EECAD0D86}"/>
                </a:ext>
              </a:extLst>
            </p:cNvPr>
            <p:cNvSpPr>
              <a:spLocks/>
            </p:cNvSpPr>
            <p:nvPr/>
          </p:nvSpPr>
          <p:spPr bwMode="auto">
            <a:xfrm>
              <a:off x="1246" y="1285"/>
              <a:ext cx="967" cy="735"/>
            </a:xfrm>
            <a:custGeom>
              <a:avLst/>
              <a:gdLst>
                <a:gd name="T0" fmla="*/ 0 w 967"/>
                <a:gd name="T1" fmla="*/ 733 h 735"/>
                <a:gd name="T2" fmla="*/ 522 w 967"/>
                <a:gd name="T3" fmla="*/ 735 h 735"/>
                <a:gd name="T4" fmla="*/ 967 w 967"/>
                <a:gd name="T5" fmla="*/ 0 h 735"/>
                <a:gd name="T6" fmla="*/ 0 60000 65536"/>
                <a:gd name="T7" fmla="*/ 0 60000 65536"/>
                <a:gd name="T8" fmla="*/ 0 60000 65536"/>
                <a:gd name="T9" fmla="*/ 0 w 967"/>
                <a:gd name="T10" fmla="*/ 0 h 735"/>
                <a:gd name="T11" fmla="*/ 967 w 967"/>
                <a:gd name="T12" fmla="*/ 735 h 735"/>
              </a:gdLst>
              <a:ahLst/>
              <a:cxnLst>
                <a:cxn ang="T6">
                  <a:pos x="T0" y="T1"/>
                </a:cxn>
                <a:cxn ang="T7">
                  <a:pos x="T2" y="T3"/>
                </a:cxn>
                <a:cxn ang="T8">
                  <a:pos x="T4" y="T5"/>
                </a:cxn>
              </a:cxnLst>
              <a:rect l="T9" t="T10" r="T11" b="T12"/>
              <a:pathLst>
                <a:path w="967" h="735">
                  <a:moveTo>
                    <a:pt x="0" y="733"/>
                  </a:moveTo>
                  <a:lnTo>
                    <a:pt x="522" y="735"/>
                  </a:lnTo>
                  <a:lnTo>
                    <a:pt x="967" y="0"/>
                  </a:lnTo>
                </a:path>
              </a:pathLst>
            </a:custGeom>
            <a:noFill/>
            <a:ln w="28575" cap="flat" cmpd="sng">
              <a:solidFill>
                <a:srgbClr val="FF0000"/>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9" name="Text Box 63">
              <a:extLst>
                <a:ext uri="{FF2B5EF4-FFF2-40B4-BE49-F238E27FC236}">
                  <a16:creationId xmlns:a16="http://schemas.microsoft.com/office/drawing/2014/main" id="{604F0A70-4585-C940-BDA5-31DD439A5158}"/>
                </a:ext>
              </a:extLst>
            </p:cNvPr>
            <p:cNvSpPr txBox="1">
              <a:spLocks noChangeArrowheads="1"/>
            </p:cNvSpPr>
            <p:nvPr/>
          </p:nvSpPr>
          <p:spPr bwMode="auto">
            <a:xfrm>
              <a:off x="933" y="2335"/>
              <a:ext cx="1549"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at </a:t>
              </a:r>
              <a:r>
                <a:rPr kumimoji="0" lang="en-US" altLang="en-US" sz="1800" b="0" i="1"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t,</a:t>
              </a: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packets more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from input to output</a:t>
              </a:r>
              <a:endParaRPr kumimoji="0" lang="en-US" altLang="en-US" sz="1800" b="0" i="1"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0" name="Text Box 64">
              <a:extLst>
                <a:ext uri="{FF2B5EF4-FFF2-40B4-BE49-F238E27FC236}">
                  <a16:creationId xmlns:a16="http://schemas.microsoft.com/office/drawing/2014/main" id="{96BB623D-5AC2-324A-9F19-41604686D0B5}"/>
                </a:ext>
              </a:extLst>
            </p:cNvPr>
            <p:cNvSpPr txBox="1">
              <a:spLocks noChangeArrowheads="1"/>
            </p:cNvSpPr>
            <p:nvPr/>
          </p:nvSpPr>
          <p:spPr bwMode="auto">
            <a:xfrm>
              <a:off x="3354" y="2325"/>
              <a:ext cx="154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one packet time later</a:t>
              </a:r>
              <a:endParaRPr kumimoji="0" lang="en-US" altLang="en-US" sz="1800" b="0" i="1"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1" name="Text Box 66">
              <a:extLst>
                <a:ext uri="{FF2B5EF4-FFF2-40B4-BE49-F238E27FC236}">
                  <a16:creationId xmlns:a16="http://schemas.microsoft.com/office/drawing/2014/main" id="{7BEE8A84-29FF-8A46-80DB-4C86D5CEDC5A}"/>
                </a:ext>
              </a:extLst>
            </p:cNvPr>
            <p:cNvSpPr txBox="1">
              <a:spLocks noChangeArrowheads="1"/>
            </p:cNvSpPr>
            <p:nvPr/>
          </p:nvSpPr>
          <p:spPr bwMode="auto">
            <a:xfrm>
              <a:off x="1488" y="1545"/>
              <a:ext cx="47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switch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fabric</a:t>
              </a:r>
            </a:p>
          </p:txBody>
        </p:sp>
        <p:sp>
          <p:nvSpPr>
            <p:cNvPr id="122" name="Text Box 67">
              <a:extLst>
                <a:ext uri="{FF2B5EF4-FFF2-40B4-BE49-F238E27FC236}">
                  <a16:creationId xmlns:a16="http://schemas.microsoft.com/office/drawing/2014/main" id="{E29AC416-78AA-EF47-B951-CE10628CE883}"/>
                </a:ext>
              </a:extLst>
            </p:cNvPr>
            <p:cNvSpPr txBox="1">
              <a:spLocks noChangeArrowheads="1"/>
            </p:cNvSpPr>
            <p:nvPr/>
          </p:nvSpPr>
          <p:spPr bwMode="auto">
            <a:xfrm>
              <a:off x="3895" y="1479"/>
              <a:ext cx="47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switch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fabric</a:t>
              </a:r>
            </a:p>
          </p:txBody>
        </p:sp>
        <p:sp>
          <p:nvSpPr>
            <p:cNvPr id="123" name="Rectangle 68">
              <a:extLst>
                <a:ext uri="{FF2B5EF4-FFF2-40B4-BE49-F238E27FC236}">
                  <a16:creationId xmlns:a16="http://schemas.microsoft.com/office/drawing/2014/main" id="{EBBED845-CC7D-A448-A26A-9D83004FB163}"/>
                </a:ext>
              </a:extLst>
            </p:cNvPr>
            <p:cNvSpPr>
              <a:spLocks noChangeArrowheads="1"/>
            </p:cNvSpPr>
            <p:nvPr/>
          </p:nvSpPr>
          <p:spPr bwMode="auto">
            <a:xfrm>
              <a:off x="4746" y="972"/>
              <a:ext cx="175" cy="98"/>
            </a:xfrm>
            <a:prstGeom prst="rect">
              <a:avLst/>
            </a:prstGeom>
            <a:solidFill>
              <a:srgbClr val="FF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4" name="Rectangle 69">
              <a:extLst>
                <a:ext uri="{FF2B5EF4-FFF2-40B4-BE49-F238E27FC236}">
                  <a16:creationId xmlns:a16="http://schemas.microsoft.com/office/drawing/2014/main" id="{B9035B93-B30D-CE44-9DA1-9C70506C0C26}"/>
                </a:ext>
              </a:extLst>
            </p:cNvPr>
            <p:cNvSpPr>
              <a:spLocks noChangeArrowheads="1"/>
            </p:cNvSpPr>
            <p:nvPr/>
          </p:nvSpPr>
          <p:spPr bwMode="auto">
            <a:xfrm>
              <a:off x="4746" y="1497"/>
              <a:ext cx="175" cy="98"/>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5" name="Rectangle 70">
              <a:extLst>
                <a:ext uri="{FF2B5EF4-FFF2-40B4-BE49-F238E27FC236}">
                  <a16:creationId xmlns:a16="http://schemas.microsoft.com/office/drawing/2014/main" id="{5810B19B-3BE7-A24D-B82A-414C00ADCFDD}"/>
                </a:ext>
              </a:extLst>
            </p:cNvPr>
            <p:cNvSpPr>
              <a:spLocks noChangeArrowheads="1"/>
            </p:cNvSpPr>
            <p:nvPr/>
          </p:nvSpPr>
          <p:spPr bwMode="auto">
            <a:xfrm>
              <a:off x="4743" y="1099"/>
              <a:ext cx="175" cy="98"/>
            </a:xfrm>
            <a:prstGeom prst="rect">
              <a:avLst/>
            </a:prstGeom>
            <a:solidFill>
              <a:srgbClr val="FF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6" name="Rectangle 71">
              <a:extLst>
                <a:ext uri="{FF2B5EF4-FFF2-40B4-BE49-F238E27FC236}">
                  <a16:creationId xmlns:a16="http://schemas.microsoft.com/office/drawing/2014/main" id="{6B5B1987-5B94-E443-9D49-E20CCF048D23}"/>
                </a:ext>
              </a:extLst>
            </p:cNvPr>
            <p:cNvSpPr>
              <a:spLocks noChangeArrowheads="1"/>
            </p:cNvSpPr>
            <p:nvPr/>
          </p:nvSpPr>
          <p:spPr bwMode="auto">
            <a:xfrm>
              <a:off x="3445" y="1001"/>
              <a:ext cx="175" cy="98"/>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7" name="Rectangle 72">
              <a:extLst>
                <a:ext uri="{FF2B5EF4-FFF2-40B4-BE49-F238E27FC236}">
                  <a16:creationId xmlns:a16="http://schemas.microsoft.com/office/drawing/2014/main" id="{6534AE61-2C02-FF40-9B6B-17890769827B}"/>
                </a:ext>
              </a:extLst>
            </p:cNvPr>
            <p:cNvSpPr>
              <a:spLocks noChangeArrowheads="1"/>
            </p:cNvSpPr>
            <p:nvPr/>
          </p:nvSpPr>
          <p:spPr bwMode="auto">
            <a:xfrm>
              <a:off x="3434" y="1965"/>
              <a:ext cx="175" cy="98"/>
            </a:xfrm>
            <a:prstGeom prst="rect">
              <a:avLst/>
            </a:prstGeom>
            <a:solidFill>
              <a:srgbClr val="FF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8" name="Freeform 73">
              <a:extLst>
                <a:ext uri="{FF2B5EF4-FFF2-40B4-BE49-F238E27FC236}">
                  <a16:creationId xmlns:a16="http://schemas.microsoft.com/office/drawing/2014/main" id="{1E7AE224-FE87-FB4E-B36B-C15E6C5CA58C}"/>
                </a:ext>
              </a:extLst>
            </p:cNvPr>
            <p:cNvSpPr>
              <a:spLocks/>
            </p:cNvSpPr>
            <p:nvPr/>
          </p:nvSpPr>
          <p:spPr bwMode="auto">
            <a:xfrm>
              <a:off x="3682" y="1261"/>
              <a:ext cx="967" cy="735"/>
            </a:xfrm>
            <a:custGeom>
              <a:avLst/>
              <a:gdLst>
                <a:gd name="T0" fmla="*/ 0 w 967"/>
                <a:gd name="T1" fmla="*/ 733 h 735"/>
                <a:gd name="T2" fmla="*/ 522 w 967"/>
                <a:gd name="T3" fmla="*/ 735 h 735"/>
                <a:gd name="T4" fmla="*/ 967 w 967"/>
                <a:gd name="T5" fmla="*/ 0 h 735"/>
                <a:gd name="T6" fmla="*/ 0 60000 65536"/>
                <a:gd name="T7" fmla="*/ 0 60000 65536"/>
                <a:gd name="T8" fmla="*/ 0 60000 65536"/>
                <a:gd name="T9" fmla="*/ 0 w 967"/>
                <a:gd name="T10" fmla="*/ 0 h 735"/>
                <a:gd name="T11" fmla="*/ 967 w 967"/>
                <a:gd name="T12" fmla="*/ 735 h 735"/>
              </a:gdLst>
              <a:ahLst/>
              <a:cxnLst>
                <a:cxn ang="T6">
                  <a:pos x="T0" y="T1"/>
                </a:cxn>
                <a:cxn ang="T7">
                  <a:pos x="T2" y="T3"/>
                </a:cxn>
                <a:cxn ang="T8">
                  <a:pos x="T4" y="T5"/>
                </a:cxn>
              </a:cxnLst>
              <a:rect l="T9" t="T10" r="T11" b="T12"/>
              <a:pathLst>
                <a:path w="967" h="735">
                  <a:moveTo>
                    <a:pt x="0" y="733"/>
                  </a:moveTo>
                  <a:lnTo>
                    <a:pt x="522" y="735"/>
                  </a:lnTo>
                  <a:lnTo>
                    <a:pt x="967" y="0"/>
                  </a:lnTo>
                </a:path>
              </a:pathLst>
            </a:custGeom>
            <a:noFill/>
            <a:ln w="28575" cap="flat" cmpd="sng">
              <a:solidFill>
                <a:srgbClr val="FF0000"/>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9" name="Freeform 74">
              <a:extLst>
                <a:ext uri="{FF2B5EF4-FFF2-40B4-BE49-F238E27FC236}">
                  <a16:creationId xmlns:a16="http://schemas.microsoft.com/office/drawing/2014/main" id="{2CC15758-62B6-7548-9E59-821BE4E8E2DF}"/>
                </a:ext>
              </a:extLst>
            </p:cNvPr>
            <p:cNvSpPr>
              <a:spLocks/>
            </p:cNvSpPr>
            <p:nvPr/>
          </p:nvSpPr>
          <p:spPr bwMode="auto">
            <a:xfrm>
              <a:off x="3669" y="1051"/>
              <a:ext cx="988" cy="951"/>
            </a:xfrm>
            <a:custGeom>
              <a:avLst/>
              <a:gdLst>
                <a:gd name="T0" fmla="*/ 0 w 1002"/>
                <a:gd name="T1" fmla="*/ 29707 h 480"/>
                <a:gd name="T2" fmla="*/ 429 w 1002"/>
                <a:gd name="T3" fmla="*/ 0 h 480"/>
                <a:gd name="T4" fmla="*/ 822 w 1002"/>
                <a:gd name="T5" fmla="*/ 6892561 h 480"/>
                <a:gd name="T6" fmla="*/ 0 60000 65536"/>
                <a:gd name="T7" fmla="*/ 0 60000 65536"/>
                <a:gd name="T8" fmla="*/ 0 60000 65536"/>
                <a:gd name="T9" fmla="*/ 0 w 1002"/>
                <a:gd name="T10" fmla="*/ 0 h 480"/>
                <a:gd name="T11" fmla="*/ 1002 w 1002"/>
                <a:gd name="T12" fmla="*/ 480 h 480"/>
              </a:gdLst>
              <a:ahLst/>
              <a:cxnLst>
                <a:cxn ang="T6">
                  <a:pos x="T0" y="T1"/>
                </a:cxn>
                <a:cxn ang="T7">
                  <a:pos x="T2" y="T3"/>
                </a:cxn>
                <a:cxn ang="T8">
                  <a:pos x="T4" y="T5"/>
                </a:cxn>
              </a:cxnLst>
              <a:rect l="T9" t="T10" r="T11" b="T12"/>
              <a:pathLst>
                <a:path w="1002" h="480">
                  <a:moveTo>
                    <a:pt x="0" y="2"/>
                  </a:moveTo>
                  <a:lnTo>
                    <a:pt x="522" y="0"/>
                  </a:lnTo>
                  <a:lnTo>
                    <a:pt x="1002" y="480"/>
                  </a:lnTo>
                </a:path>
              </a:pathLst>
            </a:custGeom>
            <a:noFill/>
            <a:ln w="28575" cap="flat" cmpd="sng">
              <a:solidFill>
                <a:srgbClr val="008000"/>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0" name="Line 75">
              <a:extLst>
                <a:ext uri="{FF2B5EF4-FFF2-40B4-BE49-F238E27FC236}">
                  <a16:creationId xmlns:a16="http://schemas.microsoft.com/office/drawing/2014/main" id="{44597880-5DB3-2847-9281-A57CE0DEB824}"/>
                </a:ext>
              </a:extLst>
            </p:cNvPr>
            <p:cNvSpPr>
              <a:spLocks noChangeShapeType="1"/>
            </p:cNvSpPr>
            <p:nvPr/>
          </p:nvSpPr>
          <p:spPr bwMode="auto">
            <a:xfrm>
              <a:off x="1208" y="1545"/>
              <a:ext cx="1012" cy="14"/>
            </a:xfrm>
            <a:prstGeom prst="line">
              <a:avLst/>
            </a:prstGeom>
            <a:noFill/>
            <a:ln w="28575">
              <a:solidFill>
                <a:srgbClr val="3333CC"/>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1" name="Rectangle 76">
              <a:extLst>
                <a:ext uri="{FF2B5EF4-FFF2-40B4-BE49-F238E27FC236}">
                  <a16:creationId xmlns:a16="http://schemas.microsoft.com/office/drawing/2014/main" id="{55AA31C1-E06E-3A4D-9D65-59BD27F99ABB}"/>
                </a:ext>
              </a:extLst>
            </p:cNvPr>
            <p:cNvSpPr>
              <a:spLocks noChangeArrowheads="1"/>
            </p:cNvSpPr>
            <p:nvPr/>
          </p:nvSpPr>
          <p:spPr bwMode="auto">
            <a:xfrm>
              <a:off x="550" y="1010"/>
              <a:ext cx="175" cy="98"/>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2" name="Rectangle 77">
              <a:extLst>
                <a:ext uri="{FF2B5EF4-FFF2-40B4-BE49-F238E27FC236}">
                  <a16:creationId xmlns:a16="http://schemas.microsoft.com/office/drawing/2014/main" id="{57ED66FB-7C4E-D94C-9C1E-E868CE831114}"/>
                </a:ext>
              </a:extLst>
            </p:cNvPr>
            <p:cNvSpPr>
              <a:spLocks noChangeArrowheads="1"/>
            </p:cNvSpPr>
            <p:nvPr/>
          </p:nvSpPr>
          <p:spPr bwMode="auto">
            <a:xfrm>
              <a:off x="3194" y="997"/>
              <a:ext cx="175" cy="98"/>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207" name="Rectangle 3">
            <a:extLst>
              <a:ext uri="{FF2B5EF4-FFF2-40B4-BE49-F238E27FC236}">
                <a16:creationId xmlns:a16="http://schemas.microsoft.com/office/drawing/2014/main" id="{58037103-EAF8-5B49-9CFE-A0E92B794745}"/>
              </a:ext>
            </a:extLst>
          </p:cNvPr>
          <p:cNvSpPr txBox="1">
            <a:spLocks noChangeArrowheads="1"/>
          </p:cNvSpPr>
          <p:nvPr/>
        </p:nvSpPr>
        <p:spPr>
          <a:xfrm>
            <a:off x="900868" y="4672501"/>
            <a:ext cx="10057863" cy="175643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buffering when arrival rate via switch exceeds output line speed</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ＭＳ Ｐゴシック" panose="020B0600070205080204" pitchFamily="34" charset="-128"/>
              </a:rPr>
              <a:t>queueing (delay) and loss due to output port buffer overflow!</a:t>
            </a:r>
            <a:endParaRPr kumimoji="0" lang="en-US"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ＭＳ Ｐゴシック" panose="020B0600070205080204" pitchFamily="34" charset="-128"/>
            </a:endParaRPr>
          </a:p>
        </p:txBody>
      </p:sp>
      <p:sp>
        <p:nvSpPr>
          <p:cNvPr id="74" name="Slide Number Placeholder 4">
            <a:extLst>
              <a:ext uri="{FF2B5EF4-FFF2-40B4-BE49-F238E27FC236}">
                <a16:creationId xmlns:a16="http://schemas.microsoft.com/office/drawing/2014/main" id="{099ED71D-C4B2-544C-BD35-62F10A59E721}"/>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31</a:t>
            </a:fld>
            <a:endParaRPr lang="en-US" dirty="0"/>
          </a:p>
        </p:txBody>
      </p:sp>
    </p:spTree>
    <p:extLst>
      <p:ext uri="{BB962C8B-B14F-4D97-AF65-F5344CB8AC3E}">
        <p14:creationId xmlns:p14="http://schemas.microsoft.com/office/powerpoint/2010/main" val="3807879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73C0F-EEA6-3549-BFCE-D83173D8EA3B}"/>
              </a:ext>
            </a:extLst>
          </p:cNvPr>
          <p:cNvSpPr>
            <a:spLocks noGrp="1"/>
          </p:cNvSpPr>
          <p:nvPr>
            <p:ph idx="1"/>
          </p:nvPr>
        </p:nvSpPr>
        <p:spPr>
          <a:xfrm>
            <a:off x="852267" y="1386402"/>
            <a:ext cx="10515600" cy="2271198"/>
          </a:xfrm>
        </p:spPr>
        <p:txBody>
          <a:bodyPr/>
          <a:lstStyle/>
          <a:p>
            <a:r>
              <a:rPr lang="en-US" altLang="en-US" dirty="0">
                <a:ea typeface="ＭＳ Ｐゴシック" panose="020B0600070205080204" pitchFamily="34" charset="-128"/>
                <a:cs typeface="ＭＳ Ｐゴシック" panose="020B0600070205080204" pitchFamily="34" charset="-128"/>
              </a:rPr>
              <a:t>RFC 3439 rule of thumb: average buffering equal to “t</a:t>
            </a:r>
            <a:r>
              <a:rPr lang="en-US" altLang="ja-JP" dirty="0">
                <a:ea typeface="ＭＳ Ｐゴシック" panose="020B0600070205080204" pitchFamily="34" charset="-128"/>
                <a:cs typeface="ＭＳ Ｐゴシック" panose="020B0600070205080204" pitchFamily="34" charset="-128"/>
              </a:rPr>
              <a:t>ypical” RTT (say 250 </a:t>
            </a:r>
            <a:r>
              <a:rPr lang="en-US" altLang="ja-JP" dirty="0" err="1">
                <a:ea typeface="ＭＳ Ｐゴシック" panose="020B0600070205080204" pitchFamily="34" charset="-128"/>
                <a:cs typeface="ＭＳ Ｐゴシック" panose="020B0600070205080204" pitchFamily="34" charset="-128"/>
              </a:rPr>
              <a:t>msec</a:t>
            </a:r>
            <a:r>
              <a:rPr lang="en-US" altLang="ja-JP" dirty="0">
                <a:ea typeface="ＭＳ Ｐゴシック" panose="020B0600070205080204" pitchFamily="34" charset="-128"/>
                <a:cs typeface="ＭＳ Ｐゴシック" panose="020B0600070205080204" pitchFamily="34" charset="-128"/>
              </a:rPr>
              <a:t>) times link capacity C</a:t>
            </a:r>
          </a:p>
          <a:p>
            <a:pPr lvl="1"/>
            <a:r>
              <a:rPr lang="en-US" altLang="en-US" dirty="0">
                <a:ea typeface="ＭＳ Ｐゴシック" panose="020B0600070205080204" pitchFamily="34" charset="-128"/>
              </a:rPr>
              <a:t>e.g., C = 10 Gbps link: 2.5 Gbit buffer</a:t>
            </a:r>
          </a:p>
        </p:txBody>
      </p:sp>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dirty="0"/>
              <a:t>How much buffering?</a:t>
            </a:r>
          </a:p>
        </p:txBody>
      </p:sp>
      <p:sp>
        <p:nvSpPr>
          <p:cNvPr id="148" name="Content Placeholder 1">
            <a:extLst>
              <a:ext uri="{FF2B5EF4-FFF2-40B4-BE49-F238E27FC236}">
                <a16:creationId xmlns:a16="http://schemas.microsoft.com/office/drawing/2014/main" id="{2CA89C76-C02B-504D-B49F-6A8F0BD48BEC}"/>
              </a:ext>
            </a:extLst>
          </p:cNvPr>
          <p:cNvSpPr txBox="1">
            <a:spLocks/>
          </p:cNvSpPr>
          <p:nvPr/>
        </p:nvSpPr>
        <p:spPr>
          <a:xfrm>
            <a:off x="878059" y="4169460"/>
            <a:ext cx="10515600" cy="2271198"/>
          </a:xfrm>
          <a:prstGeom prst="rect">
            <a:avLst/>
          </a:prstGeom>
        </p:spPr>
        <p:txBody>
          <a:bodyPr vert="horz" lIns="91440" tIns="45720" rIns="91440" bIns="45720" rtlCol="0">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but</a:t>
            </a: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too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much buffering can increase delays (particularly in home routers)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long RTTs: poor performance for </a:t>
            </a:r>
            <a:r>
              <a:rPr kumimoji="0" lang="en-US" altLang="en-US" sz="26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realtime</a:t>
            </a: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apps, sluggish TCP response </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recall delay-based congestion control: “keep bottleneck link just full enough (busy) but no fuller”</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91B9736C-A88D-A145-96CB-206C67EEEE9F}"/>
              </a:ext>
            </a:extLst>
          </p:cNvPr>
          <p:cNvGrpSpPr/>
          <p:nvPr/>
        </p:nvGrpSpPr>
        <p:grpSpPr>
          <a:xfrm>
            <a:off x="878057" y="2664217"/>
            <a:ext cx="10515600" cy="1389648"/>
            <a:chOff x="878057" y="2664217"/>
            <a:chExt cx="10515600" cy="1389648"/>
          </a:xfrm>
        </p:grpSpPr>
        <p:grpSp>
          <p:nvGrpSpPr>
            <p:cNvPr id="142" name="Group 9">
              <a:extLst>
                <a:ext uri="{FF2B5EF4-FFF2-40B4-BE49-F238E27FC236}">
                  <a16:creationId xmlns:a16="http://schemas.microsoft.com/office/drawing/2014/main" id="{2DAF3F0B-494F-9244-AC25-13EA4696851F}"/>
                </a:ext>
              </a:extLst>
            </p:cNvPr>
            <p:cNvGrpSpPr>
              <a:grpSpLocks/>
            </p:cNvGrpSpPr>
            <p:nvPr/>
          </p:nvGrpSpPr>
          <p:grpSpPr bwMode="auto">
            <a:xfrm>
              <a:off x="4293797" y="2944202"/>
              <a:ext cx="1165225" cy="1109663"/>
              <a:chOff x="1923" y="2801"/>
              <a:chExt cx="734" cy="699"/>
            </a:xfrm>
          </p:grpSpPr>
          <p:sp>
            <p:nvSpPr>
              <p:cNvPr id="143" name="Text Box 4">
                <a:extLst>
                  <a:ext uri="{FF2B5EF4-FFF2-40B4-BE49-F238E27FC236}">
                    <a16:creationId xmlns:a16="http://schemas.microsoft.com/office/drawing/2014/main" id="{D468D38D-B0DA-1E42-B890-97301180D7BB}"/>
                  </a:ext>
                </a:extLst>
              </p:cNvPr>
              <p:cNvSpPr txBox="1">
                <a:spLocks noChangeArrowheads="1"/>
              </p:cNvSpPr>
              <p:nvPr/>
            </p:nvSpPr>
            <p:spPr bwMode="auto">
              <a:xfrm>
                <a:off x="1923" y="2918"/>
                <a:ext cx="7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RTT  C</a:t>
                </a:r>
              </a:p>
            </p:txBody>
          </p:sp>
          <p:sp>
            <p:nvSpPr>
              <p:cNvPr id="144" name="Text Box 5">
                <a:extLst>
                  <a:ext uri="{FF2B5EF4-FFF2-40B4-BE49-F238E27FC236}">
                    <a16:creationId xmlns:a16="http://schemas.microsoft.com/office/drawing/2014/main" id="{3DD845BD-5B68-2C4C-8E91-9B4EA7D971D6}"/>
                  </a:ext>
                </a:extLst>
              </p:cNvPr>
              <p:cNvSpPr txBox="1">
                <a:spLocks noChangeArrowheads="1"/>
              </p:cNvSpPr>
              <p:nvPr/>
            </p:nvSpPr>
            <p:spPr bwMode="auto">
              <a:xfrm>
                <a:off x="2309" y="2801"/>
                <a:ext cx="1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p>
            </p:txBody>
          </p:sp>
          <p:sp>
            <p:nvSpPr>
              <p:cNvPr id="145" name="Line 6">
                <a:extLst>
                  <a:ext uri="{FF2B5EF4-FFF2-40B4-BE49-F238E27FC236}">
                    <a16:creationId xmlns:a16="http://schemas.microsoft.com/office/drawing/2014/main" id="{28A40C80-3092-494A-950C-50BA83F18E8D}"/>
                  </a:ext>
                </a:extLst>
              </p:cNvPr>
              <p:cNvSpPr>
                <a:spLocks noChangeShapeType="1"/>
              </p:cNvSpPr>
              <p:nvPr/>
            </p:nvSpPr>
            <p:spPr bwMode="auto">
              <a:xfrm>
                <a:off x="1929" y="3168"/>
                <a:ext cx="6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Text Box 7">
                <a:extLst>
                  <a:ext uri="{FF2B5EF4-FFF2-40B4-BE49-F238E27FC236}">
                    <a16:creationId xmlns:a16="http://schemas.microsoft.com/office/drawing/2014/main" id="{ED21B194-B55C-DD42-A639-87FACAF4BD7E}"/>
                  </a:ext>
                </a:extLst>
              </p:cNvPr>
              <p:cNvSpPr txBox="1">
                <a:spLocks noChangeArrowheads="1"/>
              </p:cNvSpPr>
              <p:nvPr/>
            </p:nvSpPr>
            <p:spPr bwMode="auto">
              <a:xfrm>
                <a:off x="2091" y="3212"/>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N</a:t>
                </a:r>
              </a:p>
            </p:txBody>
          </p:sp>
          <p:sp>
            <p:nvSpPr>
              <p:cNvPr id="147" name="Freeform 8">
                <a:extLst>
                  <a:ext uri="{FF2B5EF4-FFF2-40B4-BE49-F238E27FC236}">
                    <a16:creationId xmlns:a16="http://schemas.microsoft.com/office/drawing/2014/main" id="{B791CD56-53AF-5C4F-AE98-C6C005B2209B}"/>
                  </a:ext>
                </a:extLst>
              </p:cNvPr>
              <p:cNvSpPr>
                <a:spLocks/>
              </p:cNvSpPr>
              <p:nvPr/>
            </p:nvSpPr>
            <p:spPr bwMode="auto">
              <a:xfrm>
                <a:off x="2062" y="3218"/>
                <a:ext cx="279" cy="209"/>
              </a:xfrm>
              <a:custGeom>
                <a:avLst/>
                <a:gdLst>
                  <a:gd name="T0" fmla="*/ 0 w 279"/>
                  <a:gd name="T1" fmla="*/ 148 h 209"/>
                  <a:gd name="T2" fmla="*/ 26 w 279"/>
                  <a:gd name="T3" fmla="*/ 105 h 209"/>
                  <a:gd name="T4" fmla="*/ 44 w 279"/>
                  <a:gd name="T5" fmla="*/ 209 h 209"/>
                  <a:gd name="T6" fmla="*/ 61 w 279"/>
                  <a:gd name="T7" fmla="*/ 0 h 209"/>
                  <a:gd name="T8" fmla="*/ 279 w 279"/>
                  <a:gd name="T9" fmla="*/ 0 h 209"/>
                  <a:gd name="T10" fmla="*/ 0 60000 65536"/>
                  <a:gd name="T11" fmla="*/ 0 60000 65536"/>
                  <a:gd name="T12" fmla="*/ 0 60000 65536"/>
                  <a:gd name="T13" fmla="*/ 0 60000 65536"/>
                  <a:gd name="T14" fmla="*/ 0 60000 65536"/>
                  <a:gd name="T15" fmla="*/ 0 w 279"/>
                  <a:gd name="T16" fmla="*/ 0 h 209"/>
                  <a:gd name="T17" fmla="*/ 279 w 279"/>
                  <a:gd name="T18" fmla="*/ 209 h 209"/>
                </a:gdLst>
                <a:ahLst/>
                <a:cxnLst>
                  <a:cxn ang="T10">
                    <a:pos x="T0" y="T1"/>
                  </a:cxn>
                  <a:cxn ang="T11">
                    <a:pos x="T2" y="T3"/>
                  </a:cxn>
                  <a:cxn ang="T12">
                    <a:pos x="T4" y="T5"/>
                  </a:cxn>
                  <a:cxn ang="T13">
                    <a:pos x="T6" y="T7"/>
                  </a:cxn>
                  <a:cxn ang="T14">
                    <a:pos x="T8" y="T9"/>
                  </a:cxn>
                </a:cxnLst>
                <a:rect l="T15" t="T16" r="T17" b="T18"/>
                <a:pathLst>
                  <a:path w="279" h="209">
                    <a:moveTo>
                      <a:pt x="0" y="148"/>
                    </a:moveTo>
                    <a:lnTo>
                      <a:pt x="26" y="105"/>
                    </a:lnTo>
                    <a:lnTo>
                      <a:pt x="44" y="209"/>
                    </a:lnTo>
                    <a:lnTo>
                      <a:pt x="61" y="0"/>
                    </a:lnTo>
                    <a:lnTo>
                      <a:pt x="279" y="0"/>
                    </a:lnTo>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9" name="Content Placeholder 1">
              <a:extLst>
                <a:ext uri="{FF2B5EF4-FFF2-40B4-BE49-F238E27FC236}">
                  <a16:creationId xmlns:a16="http://schemas.microsoft.com/office/drawing/2014/main" id="{5BBE41F3-9B62-C74C-886C-86AA7C91E933}"/>
                </a:ext>
              </a:extLst>
            </p:cNvPr>
            <p:cNvSpPr txBox="1">
              <a:spLocks/>
            </p:cNvSpPr>
            <p:nvPr/>
          </p:nvSpPr>
          <p:spPr>
            <a:xfrm>
              <a:off x="878057" y="2664217"/>
              <a:ext cx="10515600" cy="7683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more recent recommendation: with </a:t>
              </a: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N</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flows, buffering equal to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3" name="Slide Number Placeholder 4">
            <a:extLst>
              <a:ext uri="{FF2B5EF4-FFF2-40B4-BE49-F238E27FC236}">
                <a16:creationId xmlns:a16="http://schemas.microsoft.com/office/drawing/2014/main" id="{36346C65-A8AA-B548-AA18-D79860782BCB}"/>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32</a:t>
            </a:fld>
            <a:endParaRPr lang="en-US" dirty="0"/>
          </a:p>
        </p:txBody>
      </p:sp>
    </p:spTree>
    <p:extLst>
      <p:ext uri="{BB962C8B-B14F-4D97-AF65-F5344CB8AC3E}">
        <p14:creationId xmlns:p14="http://schemas.microsoft.com/office/powerpoint/2010/main" val="21992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dissolve">
                                      <p:cBhvr>
                                        <p:cTn id="12"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dirty="0"/>
              <a:t>Buffer Management</a:t>
            </a:r>
          </a:p>
        </p:txBody>
      </p:sp>
      <p:sp>
        <p:nvSpPr>
          <p:cNvPr id="14" name="Content Placeholder 1">
            <a:extLst>
              <a:ext uri="{FF2B5EF4-FFF2-40B4-BE49-F238E27FC236}">
                <a16:creationId xmlns:a16="http://schemas.microsoft.com/office/drawing/2014/main" id="{017C4922-A89B-2D44-942B-27D216DF220C}"/>
              </a:ext>
            </a:extLst>
          </p:cNvPr>
          <p:cNvSpPr txBox="1">
            <a:spLocks/>
          </p:cNvSpPr>
          <p:nvPr/>
        </p:nvSpPr>
        <p:spPr>
          <a:xfrm>
            <a:off x="6654018" y="1463040"/>
            <a:ext cx="4966481" cy="500919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marR="0" lvl="0" indent="-223838"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ＭＳ Ｐゴシック" panose="020B0600070205080204" pitchFamily="34" charset="-128"/>
              </a:rPr>
              <a:t>buffer management: </a:t>
            </a:r>
          </a:p>
          <a:p>
            <a:pPr marL="295275" marR="0" lvl="0" indent="-282575"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ＭＳ Ｐゴシック" panose="020B0600070205080204" pitchFamily="34" charset="-128"/>
              </a:rPr>
              <a:t>drop: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which packet to add, drop when buffers are full</a:t>
            </a:r>
            <a:endPar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endParaRPr>
          </a:p>
          <a:p>
            <a:pPr marL="695325" marR="0" lvl="1" indent="-231775" algn="l" defTabSz="914400" rtl="0" eaLnBrk="1" fontAlgn="auto" latinLnBrk="0" hangingPunct="1">
              <a:lnSpc>
                <a:spcPts val="2275"/>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99"/>
                </a:solidFill>
                <a:effectLst/>
                <a:uLnTx/>
                <a:uFillTx/>
                <a:latin typeface="Calibri" panose="020F0502020204030204"/>
                <a:ea typeface="Gill Sans MT" panose="020B0502020104020203" pitchFamily="34" charset="77"/>
                <a:cs typeface="Gill Sans MT" panose="020B0502020104020203" pitchFamily="34" charset="77"/>
              </a:rPr>
              <a:t>tail drop: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Gill Sans MT" panose="020B0502020104020203" pitchFamily="34" charset="77"/>
                <a:cs typeface="Gill Sans MT" panose="020B0502020104020203" pitchFamily="34" charset="77"/>
              </a:rPr>
              <a:t>drop arriving packet</a:t>
            </a:r>
          </a:p>
          <a:p>
            <a:pPr marL="695325" marR="0" lvl="1" indent="-231775" algn="l" defTabSz="914400" rtl="0" eaLnBrk="1" fontAlgn="auto" latinLnBrk="0" hangingPunct="1">
              <a:lnSpc>
                <a:spcPts val="2275"/>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99"/>
                </a:solidFill>
                <a:effectLst/>
                <a:uLnTx/>
                <a:uFillTx/>
                <a:latin typeface="Calibri" panose="020F0502020204030204"/>
                <a:ea typeface="Gill Sans MT" panose="020B0502020104020203" pitchFamily="34" charset="77"/>
                <a:cs typeface="Gill Sans MT" panose="020B0502020104020203" pitchFamily="34" charset="77"/>
              </a:rPr>
              <a:t>priority: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Gill Sans MT" panose="020B0502020104020203" pitchFamily="34" charset="77"/>
                <a:cs typeface="Gill Sans MT" panose="020B0502020104020203" pitchFamily="34" charset="77"/>
              </a:rPr>
              <a:t>drop/remove on priority basis</a:t>
            </a:r>
          </a:p>
        </p:txBody>
      </p:sp>
      <p:sp>
        <p:nvSpPr>
          <p:cNvPr id="35" name="Rectangle 5">
            <a:extLst>
              <a:ext uri="{FF2B5EF4-FFF2-40B4-BE49-F238E27FC236}">
                <a16:creationId xmlns:a16="http://schemas.microsoft.com/office/drawing/2014/main" id="{6B5E77BE-663D-0C4F-B1A0-4FE84A5853BA}"/>
              </a:ext>
            </a:extLst>
          </p:cNvPr>
          <p:cNvSpPr>
            <a:spLocks noChangeArrowheads="1"/>
          </p:cNvSpPr>
          <p:nvPr/>
        </p:nvSpPr>
        <p:spPr bwMode="auto">
          <a:xfrm>
            <a:off x="1367869" y="1895285"/>
            <a:ext cx="3509501" cy="1819532"/>
          </a:xfrm>
          <a:prstGeom prst="rect">
            <a:avLst/>
          </a:prstGeom>
          <a:solidFill>
            <a:srgbClr val="FFFFFF"/>
          </a:solidFill>
          <a:ln w="19050">
            <a:solidFill>
              <a:srgbClr val="5F5F5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6" name="Rectangle 6">
            <a:extLst>
              <a:ext uri="{FF2B5EF4-FFF2-40B4-BE49-F238E27FC236}">
                <a16:creationId xmlns:a16="http://schemas.microsoft.com/office/drawing/2014/main" id="{5BE02A94-EF22-BA42-86FA-86D884A8ECBC}"/>
              </a:ext>
            </a:extLst>
          </p:cNvPr>
          <p:cNvSpPr>
            <a:spLocks noChangeArrowheads="1"/>
          </p:cNvSpPr>
          <p:nvPr/>
        </p:nvSpPr>
        <p:spPr bwMode="auto">
          <a:xfrm>
            <a:off x="3816974" y="2504234"/>
            <a:ext cx="974671" cy="621068"/>
          </a:xfrm>
          <a:prstGeom prst="rect">
            <a:avLst/>
          </a:prstGeom>
          <a:solidFill>
            <a:srgbClr val="FFFFFF"/>
          </a:solidFill>
          <a:ln w="28575">
            <a:solidFill>
              <a:srgbClr val="0066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termination</a:t>
            </a:r>
            <a:endPar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7" name="Rectangle 7">
            <a:extLst>
              <a:ext uri="{FF2B5EF4-FFF2-40B4-BE49-F238E27FC236}">
                <a16:creationId xmlns:a16="http://schemas.microsoft.com/office/drawing/2014/main" id="{2D2F95B6-E152-904F-9434-1185BAD6C22E}"/>
              </a:ext>
            </a:extLst>
          </p:cNvPr>
          <p:cNvSpPr>
            <a:spLocks noChangeArrowheads="1"/>
          </p:cNvSpPr>
          <p:nvPr/>
        </p:nvSpPr>
        <p:spPr bwMode="auto">
          <a:xfrm>
            <a:off x="2719466" y="2266379"/>
            <a:ext cx="965806" cy="1100138"/>
          </a:xfrm>
          <a:prstGeom prst="rect">
            <a:avLst/>
          </a:prstGeom>
          <a:solidFill>
            <a:srgbClr val="FFFFFF"/>
          </a:solidFill>
          <a:ln w="28575">
            <a:solidFill>
              <a:srgbClr val="3333CC"/>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8" name="Line 10">
            <a:extLst>
              <a:ext uri="{FF2B5EF4-FFF2-40B4-BE49-F238E27FC236}">
                <a16:creationId xmlns:a16="http://schemas.microsoft.com/office/drawing/2014/main" id="{1C5F0AC7-43BC-C54D-9EC4-226334C8420D}"/>
              </a:ext>
            </a:extLst>
          </p:cNvPr>
          <p:cNvSpPr>
            <a:spLocks noChangeShapeType="1"/>
          </p:cNvSpPr>
          <p:nvPr/>
        </p:nvSpPr>
        <p:spPr bwMode="auto">
          <a:xfrm>
            <a:off x="2570471" y="2839629"/>
            <a:ext cx="159637" cy="148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 name="Line 11">
            <a:extLst>
              <a:ext uri="{FF2B5EF4-FFF2-40B4-BE49-F238E27FC236}">
                <a16:creationId xmlns:a16="http://schemas.microsoft.com/office/drawing/2014/main" id="{1D5DD4EA-D05C-D747-B223-1017B318E553}"/>
              </a:ext>
            </a:extLst>
          </p:cNvPr>
          <p:cNvSpPr>
            <a:spLocks noChangeShapeType="1"/>
          </p:cNvSpPr>
          <p:nvPr/>
        </p:nvSpPr>
        <p:spPr bwMode="auto">
          <a:xfrm>
            <a:off x="3687933" y="2834779"/>
            <a:ext cx="159637" cy="148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 name="Rectangle 13">
            <a:extLst>
              <a:ext uri="{FF2B5EF4-FFF2-40B4-BE49-F238E27FC236}">
                <a16:creationId xmlns:a16="http://schemas.microsoft.com/office/drawing/2014/main" id="{B95717F2-1515-C143-9500-6A8B8FCE180F}"/>
              </a:ext>
            </a:extLst>
          </p:cNvPr>
          <p:cNvSpPr>
            <a:spLocks noChangeArrowheads="1"/>
          </p:cNvSpPr>
          <p:nvPr/>
        </p:nvSpPr>
        <p:spPr bwMode="auto">
          <a:xfrm>
            <a:off x="2747403" y="2416579"/>
            <a:ext cx="884657" cy="7765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layer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protocol</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(send)</a:t>
            </a:r>
          </a:p>
        </p:txBody>
      </p:sp>
      <p:sp>
        <p:nvSpPr>
          <p:cNvPr id="42" name="Rectangle 16">
            <a:extLst>
              <a:ext uri="{FF2B5EF4-FFF2-40B4-BE49-F238E27FC236}">
                <a16:creationId xmlns:a16="http://schemas.microsoft.com/office/drawing/2014/main" id="{DC955E5A-0AAE-9941-B8FE-125514F714AF}"/>
              </a:ext>
            </a:extLst>
          </p:cNvPr>
          <p:cNvSpPr>
            <a:spLocks noChangeArrowheads="1"/>
          </p:cNvSpPr>
          <p:nvPr/>
        </p:nvSpPr>
        <p:spPr bwMode="auto">
          <a:xfrm>
            <a:off x="332969" y="2208898"/>
            <a:ext cx="884658" cy="7765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switch</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fabric</a:t>
            </a:r>
          </a:p>
        </p:txBody>
      </p:sp>
      <p:grpSp>
        <p:nvGrpSpPr>
          <p:cNvPr id="43" name="Group 28">
            <a:extLst>
              <a:ext uri="{FF2B5EF4-FFF2-40B4-BE49-F238E27FC236}">
                <a16:creationId xmlns:a16="http://schemas.microsoft.com/office/drawing/2014/main" id="{A1443F96-0F63-DB42-8E29-A8625BB994E0}"/>
              </a:ext>
            </a:extLst>
          </p:cNvPr>
          <p:cNvGrpSpPr>
            <a:grpSpLocks/>
          </p:cNvGrpSpPr>
          <p:nvPr/>
        </p:nvGrpSpPr>
        <p:grpSpPr bwMode="auto">
          <a:xfrm>
            <a:off x="1431729" y="2004504"/>
            <a:ext cx="1187971" cy="1614085"/>
            <a:chOff x="3132" y="858"/>
            <a:chExt cx="893" cy="1085"/>
          </a:xfrm>
        </p:grpSpPr>
        <p:sp>
          <p:nvSpPr>
            <p:cNvPr id="46" name="Rectangle 8">
              <a:extLst>
                <a:ext uri="{FF2B5EF4-FFF2-40B4-BE49-F238E27FC236}">
                  <a16:creationId xmlns:a16="http://schemas.microsoft.com/office/drawing/2014/main" id="{2FD0FF32-9B37-DC42-BD62-F82282C0088F}"/>
                </a:ext>
              </a:extLst>
            </p:cNvPr>
            <p:cNvSpPr>
              <a:spLocks noChangeArrowheads="1"/>
            </p:cNvSpPr>
            <p:nvPr/>
          </p:nvSpPr>
          <p:spPr bwMode="auto">
            <a:xfrm>
              <a:off x="3180" y="858"/>
              <a:ext cx="786" cy="1085"/>
            </a:xfrm>
            <a:prstGeom prst="rect">
              <a:avLst/>
            </a:prstGeom>
            <a:solidFill>
              <a:srgbClr val="FFFFFF"/>
            </a:solidFill>
            <a:ln w="2857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7" name="Text Box 14">
              <a:extLst>
                <a:ext uri="{FF2B5EF4-FFF2-40B4-BE49-F238E27FC236}">
                  <a16:creationId xmlns:a16="http://schemas.microsoft.com/office/drawing/2014/main" id="{A704393B-C1D3-CB4A-8942-0AB0E7633A09}"/>
                </a:ext>
              </a:extLst>
            </p:cNvPr>
            <p:cNvSpPr txBox="1">
              <a:spLocks noChangeArrowheads="1"/>
            </p:cNvSpPr>
            <p:nvPr/>
          </p:nvSpPr>
          <p:spPr bwMode="auto">
            <a:xfrm>
              <a:off x="3132" y="883"/>
              <a:ext cx="893" cy="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datagram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buffer</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queueing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scheduling</a:t>
              </a:r>
            </a:p>
          </p:txBody>
        </p:sp>
        <p:grpSp>
          <p:nvGrpSpPr>
            <p:cNvPr id="48" name="Group 17">
              <a:extLst>
                <a:ext uri="{FF2B5EF4-FFF2-40B4-BE49-F238E27FC236}">
                  <a16:creationId xmlns:a16="http://schemas.microsoft.com/office/drawing/2014/main" id="{B0E03F2B-4025-F443-AE90-5D044032C12D}"/>
                </a:ext>
              </a:extLst>
            </p:cNvPr>
            <p:cNvGrpSpPr>
              <a:grpSpLocks/>
            </p:cNvGrpSpPr>
            <p:nvPr/>
          </p:nvGrpSpPr>
          <p:grpSpPr bwMode="auto">
            <a:xfrm>
              <a:off x="3260" y="1299"/>
              <a:ext cx="626" cy="295"/>
              <a:chOff x="310" y="3526"/>
              <a:chExt cx="1040" cy="457"/>
            </a:xfrm>
          </p:grpSpPr>
          <p:sp>
            <p:nvSpPr>
              <p:cNvPr id="49" name="Rectangle 18">
                <a:extLst>
                  <a:ext uri="{FF2B5EF4-FFF2-40B4-BE49-F238E27FC236}">
                    <a16:creationId xmlns:a16="http://schemas.microsoft.com/office/drawing/2014/main" id="{ECEBB9A5-BC44-7043-875E-41F36660919C}"/>
                  </a:ext>
                </a:extLst>
              </p:cNvPr>
              <p:cNvSpPr>
                <a:spLocks noChangeArrowheads="1"/>
              </p:cNvSpPr>
              <p:nvPr/>
            </p:nvSpPr>
            <p:spPr bwMode="auto">
              <a:xfrm>
                <a:off x="310" y="3526"/>
                <a:ext cx="1040" cy="457"/>
              </a:xfrm>
              <a:prstGeom prst="rect">
                <a:avLst/>
              </a:prstGeom>
              <a:solidFill>
                <a:srgbClr val="FF0000"/>
              </a:solidFill>
              <a:ln w="38100">
                <a:solidFill>
                  <a:srgbClr val="FFFFF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0" name="Line 19">
                <a:extLst>
                  <a:ext uri="{FF2B5EF4-FFF2-40B4-BE49-F238E27FC236}">
                    <a16:creationId xmlns:a16="http://schemas.microsoft.com/office/drawing/2014/main" id="{0A2D0D25-7A9A-AF43-8C67-18BD8B549BC3}"/>
                  </a:ext>
                </a:extLst>
              </p:cNvPr>
              <p:cNvSpPr>
                <a:spLocks noChangeShapeType="1"/>
              </p:cNvSpPr>
              <p:nvPr/>
            </p:nvSpPr>
            <p:spPr bwMode="auto">
              <a:xfrm>
                <a:off x="446"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1" name="Line 20">
                <a:extLst>
                  <a:ext uri="{FF2B5EF4-FFF2-40B4-BE49-F238E27FC236}">
                    <a16:creationId xmlns:a16="http://schemas.microsoft.com/office/drawing/2014/main" id="{0A801491-494C-F54C-A6E4-4E7C15631E9F}"/>
                  </a:ext>
                </a:extLst>
              </p:cNvPr>
              <p:cNvSpPr>
                <a:spLocks noChangeShapeType="1"/>
              </p:cNvSpPr>
              <p:nvPr/>
            </p:nvSpPr>
            <p:spPr bwMode="auto">
              <a:xfrm>
                <a:off x="558" y="3538"/>
                <a:ext cx="2" cy="435"/>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2" name="Line 21">
                <a:extLst>
                  <a:ext uri="{FF2B5EF4-FFF2-40B4-BE49-F238E27FC236}">
                    <a16:creationId xmlns:a16="http://schemas.microsoft.com/office/drawing/2014/main" id="{EC499DCF-CBA3-D343-8D13-1CA6F6FC0192}"/>
                  </a:ext>
                </a:extLst>
              </p:cNvPr>
              <p:cNvSpPr>
                <a:spLocks noChangeShapeType="1"/>
              </p:cNvSpPr>
              <p:nvPr/>
            </p:nvSpPr>
            <p:spPr bwMode="auto">
              <a:xfrm>
                <a:off x="671"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3" name="Line 22">
                <a:extLst>
                  <a:ext uri="{FF2B5EF4-FFF2-40B4-BE49-F238E27FC236}">
                    <a16:creationId xmlns:a16="http://schemas.microsoft.com/office/drawing/2014/main" id="{9FA94699-4903-B14C-BACD-94E12E020CAE}"/>
                  </a:ext>
                </a:extLst>
              </p:cNvPr>
              <p:cNvSpPr>
                <a:spLocks noChangeShapeType="1"/>
              </p:cNvSpPr>
              <p:nvPr/>
            </p:nvSpPr>
            <p:spPr bwMode="auto">
              <a:xfrm>
                <a:off x="782"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4" name="Line 23">
                <a:extLst>
                  <a:ext uri="{FF2B5EF4-FFF2-40B4-BE49-F238E27FC236}">
                    <a16:creationId xmlns:a16="http://schemas.microsoft.com/office/drawing/2014/main" id="{F25A4708-C3C6-F343-8219-9A6897A31DC8}"/>
                  </a:ext>
                </a:extLst>
              </p:cNvPr>
              <p:cNvSpPr>
                <a:spLocks noChangeShapeType="1"/>
              </p:cNvSpPr>
              <p:nvPr/>
            </p:nvSpPr>
            <p:spPr bwMode="auto">
              <a:xfrm>
                <a:off x="895"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5" name="Line 24">
                <a:extLst>
                  <a:ext uri="{FF2B5EF4-FFF2-40B4-BE49-F238E27FC236}">
                    <a16:creationId xmlns:a16="http://schemas.microsoft.com/office/drawing/2014/main" id="{5DE5701B-9777-304C-B2CF-4C1C0765E127}"/>
                  </a:ext>
                </a:extLst>
              </p:cNvPr>
              <p:cNvSpPr>
                <a:spLocks noChangeShapeType="1"/>
              </p:cNvSpPr>
              <p:nvPr/>
            </p:nvSpPr>
            <p:spPr bwMode="auto">
              <a:xfrm>
                <a:off x="1006" y="3534"/>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6" name="Line 25">
                <a:extLst>
                  <a:ext uri="{FF2B5EF4-FFF2-40B4-BE49-F238E27FC236}">
                    <a16:creationId xmlns:a16="http://schemas.microsoft.com/office/drawing/2014/main" id="{1B0F3E17-7114-524E-9BCB-69561687E2A0}"/>
                  </a:ext>
                </a:extLst>
              </p:cNvPr>
              <p:cNvSpPr>
                <a:spLocks noChangeShapeType="1"/>
              </p:cNvSpPr>
              <p:nvPr/>
            </p:nvSpPr>
            <p:spPr bwMode="auto">
              <a:xfrm>
                <a:off x="1121" y="3535"/>
                <a:ext cx="2" cy="4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7" name="Line 26">
                <a:extLst>
                  <a:ext uri="{FF2B5EF4-FFF2-40B4-BE49-F238E27FC236}">
                    <a16:creationId xmlns:a16="http://schemas.microsoft.com/office/drawing/2014/main" id="{953EF77C-6D4A-2047-A707-DF4184E0097C}"/>
                  </a:ext>
                </a:extLst>
              </p:cNvPr>
              <p:cNvSpPr>
                <a:spLocks noChangeShapeType="1"/>
              </p:cNvSpPr>
              <p:nvPr/>
            </p:nvSpPr>
            <p:spPr bwMode="auto">
              <a:xfrm>
                <a:off x="1229" y="3538"/>
                <a:ext cx="2" cy="435"/>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sp>
        <p:nvSpPr>
          <p:cNvPr id="44" name="Line 27">
            <a:extLst>
              <a:ext uri="{FF2B5EF4-FFF2-40B4-BE49-F238E27FC236}">
                <a16:creationId xmlns:a16="http://schemas.microsoft.com/office/drawing/2014/main" id="{40C964AE-48AA-2546-9EF3-698E815B66B6}"/>
              </a:ext>
            </a:extLst>
          </p:cNvPr>
          <p:cNvSpPr>
            <a:spLocks noChangeShapeType="1"/>
          </p:cNvSpPr>
          <p:nvPr/>
        </p:nvSpPr>
        <p:spPr bwMode="auto">
          <a:xfrm>
            <a:off x="1105881" y="1811700"/>
            <a:ext cx="9312" cy="2057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 name="Line 9">
            <a:extLst>
              <a:ext uri="{FF2B5EF4-FFF2-40B4-BE49-F238E27FC236}">
                <a16:creationId xmlns:a16="http://schemas.microsoft.com/office/drawing/2014/main" id="{93D857D3-E505-7948-820C-1A4B1683F87A}"/>
              </a:ext>
            </a:extLst>
          </p:cNvPr>
          <p:cNvSpPr>
            <a:spLocks noChangeShapeType="1"/>
          </p:cNvSpPr>
          <p:nvPr/>
        </p:nvSpPr>
        <p:spPr bwMode="auto">
          <a:xfrm flipV="1">
            <a:off x="1099229" y="2826268"/>
            <a:ext cx="415247"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58" name="Straight Arrow Connector 57">
            <a:extLst>
              <a:ext uri="{FF2B5EF4-FFF2-40B4-BE49-F238E27FC236}">
                <a16:creationId xmlns:a16="http://schemas.microsoft.com/office/drawing/2014/main" id="{2DDA7F7E-A362-2A4C-9951-2964302A9536}"/>
              </a:ext>
            </a:extLst>
          </p:cNvPr>
          <p:cNvCxnSpPr/>
          <p:nvPr/>
        </p:nvCxnSpPr>
        <p:spPr>
          <a:xfrm>
            <a:off x="4802005" y="2800351"/>
            <a:ext cx="44291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Content Placeholder 1">
            <a:extLst>
              <a:ext uri="{FF2B5EF4-FFF2-40B4-BE49-F238E27FC236}">
                <a16:creationId xmlns:a16="http://schemas.microsoft.com/office/drawing/2014/main" id="{F62DD4C0-CD1D-4043-9713-C43AC793D144}"/>
              </a:ext>
            </a:extLst>
          </p:cNvPr>
          <p:cNvSpPr txBox="1">
            <a:spLocks/>
          </p:cNvSpPr>
          <p:nvPr/>
        </p:nvSpPr>
        <p:spPr>
          <a:xfrm>
            <a:off x="6549241" y="4457354"/>
            <a:ext cx="4966481" cy="1213485"/>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7988" marR="0" lvl="0" indent="-27781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Gill Sans MT" panose="020B0502020104020203" pitchFamily="34" charset="77"/>
                <a:cs typeface="Gill Sans MT" panose="020B0502020104020203" pitchFamily="34" charset="77"/>
              </a:rPr>
              <a:t>marking: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Gill Sans MT" panose="020B0502020104020203" pitchFamily="34" charset="77"/>
                <a:cs typeface="Gill Sans MT" panose="020B0502020104020203" pitchFamily="34" charset="77"/>
              </a:rPr>
              <a:t>which packets to mark to signal congestion (ECN, RED)</a:t>
            </a:r>
          </a:p>
          <a:p>
            <a:pPr marL="403225" marR="0" lvl="0" indent="-390525"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endPar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endParaRPr>
          </a:p>
        </p:txBody>
      </p:sp>
      <p:sp>
        <p:nvSpPr>
          <p:cNvPr id="66" name="TextBox 65">
            <a:extLst>
              <a:ext uri="{FF2B5EF4-FFF2-40B4-BE49-F238E27FC236}">
                <a16:creationId xmlns:a16="http://schemas.microsoft.com/office/drawing/2014/main" id="{3F4CC885-8054-8F48-8989-F712B0D1A976}"/>
              </a:ext>
            </a:extLst>
          </p:cNvPr>
          <p:cNvSpPr txBox="1"/>
          <p:nvPr/>
        </p:nvSpPr>
        <p:spPr>
          <a:xfrm>
            <a:off x="4854633" y="2377440"/>
            <a:ext cx="3513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grpSp>
        <p:nvGrpSpPr>
          <p:cNvPr id="70" name="Group 69">
            <a:extLst>
              <a:ext uri="{FF2B5EF4-FFF2-40B4-BE49-F238E27FC236}">
                <a16:creationId xmlns:a16="http://schemas.microsoft.com/office/drawing/2014/main" id="{073AFBDE-85D6-DF4F-AC50-8DAEBAB4402B}"/>
              </a:ext>
            </a:extLst>
          </p:cNvPr>
          <p:cNvGrpSpPr/>
          <p:nvPr/>
        </p:nvGrpSpPr>
        <p:grpSpPr>
          <a:xfrm>
            <a:off x="913621" y="4556937"/>
            <a:ext cx="4335126" cy="1693461"/>
            <a:chOff x="614363" y="4257679"/>
            <a:chExt cx="4335126" cy="1693461"/>
          </a:xfrm>
        </p:grpSpPr>
        <p:grpSp>
          <p:nvGrpSpPr>
            <p:cNvPr id="71" name="Group 70">
              <a:extLst>
                <a:ext uri="{FF2B5EF4-FFF2-40B4-BE49-F238E27FC236}">
                  <a16:creationId xmlns:a16="http://schemas.microsoft.com/office/drawing/2014/main" id="{2CDEC7D0-D38A-B14D-BA1B-5BBB43FFCC01}"/>
                </a:ext>
              </a:extLst>
            </p:cNvPr>
            <p:cNvGrpSpPr/>
            <p:nvPr/>
          </p:nvGrpSpPr>
          <p:grpSpPr>
            <a:xfrm>
              <a:off x="614363" y="4257679"/>
              <a:ext cx="4335126" cy="1693461"/>
              <a:chOff x="614363" y="4257679"/>
              <a:chExt cx="4335126" cy="1693461"/>
            </a:xfrm>
          </p:grpSpPr>
          <p:grpSp>
            <p:nvGrpSpPr>
              <p:cNvPr id="73" name="Group 25">
                <a:extLst>
                  <a:ext uri="{FF2B5EF4-FFF2-40B4-BE49-F238E27FC236}">
                    <a16:creationId xmlns:a16="http://schemas.microsoft.com/office/drawing/2014/main" id="{FE6D6529-7A75-4F43-A99B-35E9F160B5F3}"/>
                  </a:ext>
                </a:extLst>
              </p:cNvPr>
              <p:cNvGrpSpPr>
                <a:grpSpLocks/>
              </p:cNvGrpSpPr>
              <p:nvPr/>
            </p:nvGrpSpPr>
            <p:grpSpPr bwMode="auto">
              <a:xfrm>
                <a:off x="1468086" y="4855765"/>
                <a:ext cx="939800" cy="565150"/>
                <a:chOff x="1670312" y="2562997"/>
                <a:chExt cx="940317" cy="565219"/>
              </a:xfrm>
            </p:grpSpPr>
            <p:grpSp>
              <p:nvGrpSpPr>
                <p:cNvPr id="83" name="Group 28">
                  <a:extLst>
                    <a:ext uri="{FF2B5EF4-FFF2-40B4-BE49-F238E27FC236}">
                      <a16:creationId xmlns:a16="http://schemas.microsoft.com/office/drawing/2014/main" id="{02B7209E-6CC9-9C4C-89B8-A67F8E1E9FEB}"/>
                    </a:ext>
                  </a:extLst>
                </p:cNvPr>
                <p:cNvGrpSpPr>
                  <a:grpSpLocks/>
                </p:cNvGrpSpPr>
                <p:nvPr/>
              </p:nvGrpSpPr>
              <p:grpSpPr bwMode="auto">
                <a:xfrm>
                  <a:off x="1670312" y="2562997"/>
                  <a:ext cx="929822" cy="565219"/>
                  <a:chOff x="1670312" y="2562997"/>
                  <a:chExt cx="929822" cy="565219"/>
                </a:xfrm>
              </p:grpSpPr>
              <p:sp>
                <p:nvSpPr>
                  <p:cNvPr id="85" name="Rectangle 30">
                    <a:extLst>
                      <a:ext uri="{FF2B5EF4-FFF2-40B4-BE49-F238E27FC236}">
                        <a16:creationId xmlns:a16="http://schemas.microsoft.com/office/drawing/2014/main" id="{102A1B2D-9D16-2543-A7D1-261D2C71A845}"/>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86" name="Straight Connector 31">
                    <a:extLst>
                      <a:ext uri="{FF2B5EF4-FFF2-40B4-BE49-F238E27FC236}">
                        <a16:creationId xmlns:a16="http://schemas.microsoft.com/office/drawing/2014/main" id="{03AD5D40-7908-4044-9CAD-591F661655C6}"/>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Connector 32">
                    <a:extLst>
                      <a:ext uri="{FF2B5EF4-FFF2-40B4-BE49-F238E27FC236}">
                        <a16:creationId xmlns:a16="http://schemas.microsoft.com/office/drawing/2014/main" id="{494E554E-CB70-0547-8421-0D7A028BD933}"/>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Connector 33">
                    <a:extLst>
                      <a:ext uri="{FF2B5EF4-FFF2-40B4-BE49-F238E27FC236}">
                        <a16:creationId xmlns:a16="http://schemas.microsoft.com/office/drawing/2014/main" id="{85A011C5-9EB7-B54C-AD8B-3660552BBB5C}"/>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Straight Connector 34">
                    <a:extLst>
                      <a:ext uri="{FF2B5EF4-FFF2-40B4-BE49-F238E27FC236}">
                        <a16:creationId xmlns:a16="http://schemas.microsoft.com/office/drawing/2014/main" id="{BE660910-036D-8449-BD07-43DD83740A95}"/>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Connector 35">
                    <a:extLst>
                      <a:ext uri="{FF2B5EF4-FFF2-40B4-BE49-F238E27FC236}">
                        <a16:creationId xmlns:a16="http://schemas.microsoft.com/office/drawing/2014/main" id="{9D787DC4-0C12-1641-AF5A-00DF7041D95A}"/>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Straight Connector 36">
                    <a:extLst>
                      <a:ext uri="{FF2B5EF4-FFF2-40B4-BE49-F238E27FC236}">
                        <a16:creationId xmlns:a16="http://schemas.microsoft.com/office/drawing/2014/main" id="{AA98298F-12EA-D942-AFB9-39CA81279809}"/>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Straight Connector 37">
                    <a:extLst>
                      <a:ext uri="{FF2B5EF4-FFF2-40B4-BE49-F238E27FC236}">
                        <a16:creationId xmlns:a16="http://schemas.microsoft.com/office/drawing/2014/main" id="{28C77B82-2F36-224F-BF89-5D58C0B0C510}"/>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4" name="Rectangle 29">
                  <a:extLst>
                    <a:ext uri="{FF2B5EF4-FFF2-40B4-BE49-F238E27FC236}">
                      <a16:creationId xmlns:a16="http://schemas.microsoft.com/office/drawing/2014/main" id="{54C06F40-EED0-194E-87D3-8843B65B4867}"/>
                    </a:ext>
                  </a:extLst>
                </p:cNvPr>
                <p:cNvSpPr>
                  <a:spLocks noChangeArrowheads="1"/>
                </p:cNvSpPr>
                <p:nvPr/>
              </p:nvSpPr>
              <p:spPr bwMode="auto">
                <a:xfrm>
                  <a:off x="1916862" y="2571262"/>
                  <a:ext cx="693767" cy="552560"/>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74" name="Oval 27">
                <a:extLst>
                  <a:ext uri="{FF2B5EF4-FFF2-40B4-BE49-F238E27FC236}">
                    <a16:creationId xmlns:a16="http://schemas.microsoft.com/office/drawing/2014/main" id="{88894E86-5D38-724F-AEB2-14B330E1B0FF}"/>
                  </a:ext>
                </a:extLst>
              </p:cNvPr>
              <p:cNvSpPr>
                <a:spLocks noChangeArrowheads="1"/>
              </p:cNvSpPr>
              <p:nvPr/>
            </p:nvSpPr>
            <p:spPr bwMode="auto">
              <a:xfrm>
                <a:off x="2851137" y="4827190"/>
                <a:ext cx="631825" cy="628650"/>
              </a:xfrm>
              <a:prstGeom prst="ellipse">
                <a:avLst/>
              </a:prstGeom>
              <a:solidFill>
                <a:srgbClr val="FFFFFF"/>
              </a:solidFill>
              <a:ln w="28575">
                <a:solidFill>
                  <a:srgbClr val="3333CC"/>
                </a:solidFill>
                <a:round/>
                <a:headEnd/>
                <a:tailEnd/>
              </a:ln>
              <a:effectLst>
                <a:outerShdw blurRad="50800" dist="38100" dir="2700000" algn="tl" rotWithShape="0">
                  <a:prstClr val="black">
                    <a:alpha val="40000"/>
                  </a:prstClr>
                </a:outerShdw>
              </a:effec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75" name="Straight Arrow Connector 11">
                <a:extLst>
                  <a:ext uri="{FF2B5EF4-FFF2-40B4-BE49-F238E27FC236}">
                    <a16:creationId xmlns:a16="http://schemas.microsoft.com/office/drawing/2014/main" id="{7774AB2A-B674-A84B-A92A-6D330DB7E91C}"/>
                  </a:ext>
                </a:extLst>
              </p:cNvPr>
              <p:cNvCxnSpPr>
                <a:cxnSpLocks noChangeShapeType="1"/>
              </p:cNvCxnSpPr>
              <p:nvPr/>
            </p:nvCxnSpPr>
            <p:spPr bwMode="auto">
              <a:xfrm>
                <a:off x="785813" y="5138340"/>
                <a:ext cx="628651" cy="0"/>
              </a:xfrm>
              <a:prstGeom prst="straightConnector1">
                <a:avLst/>
              </a:prstGeom>
              <a:noFill/>
              <a:ln w="254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TextBox 17">
                <a:extLst>
                  <a:ext uri="{FF2B5EF4-FFF2-40B4-BE49-F238E27FC236}">
                    <a16:creationId xmlns:a16="http://schemas.microsoft.com/office/drawing/2014/main" id="{383BCE6D-C3CB-9445-A36E-C64D23505E9F}"/>
                  </a:ext>
                </a:extLst>
              </p:cNvPr>
              <p:cNvSpPr txBox="1">
                <a:spLocks noChangeArrowheads="1"/>
              </p:cNvSpPr>
              <p:nvPr/>
            </p:nvSpPr>
            <p:spPr bwMode="auto">
              <a:xfrm>
                <a:off x="1282351" y="5422502"/>
                <a:ext cx="1273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queue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(waiting area)</a:t>
                </a:r>
              </a:p>
            </p:txBody>
          </p:sp>
          <p:sp>
            <p:nvSpPr>
              <p:cNvPr id="77" name="TextBox 18">
                <a:extLst>
                  <a:ext uri="{FF2B5EF4-FFF2-40B4-BE49-F238E27FC236}">
                    <a16:creationId xmlns:a16="http://schemas.microsoft.com/office/drawing/2014/main" id="{B9632A3F-08F4-F34D-9B01-65C1C39E7FDA}"/>
                  </a:ext>
                </a:extLst>
              </p:cNvPr>
              <p:cNvSpPr txBox="1">
                <a:spLocks noChangeArrowheads="1"/>
              </p:cNvSpPr>
              <p:nvPr/>
            </p:nvSpPr>
            <p:spPr bwMode="auto">
              <a:xfrm>
                <a:off x="641008" y="5182790"/>
                <a:ext cx="7635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packet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arrivals</a:t>
                </a:r>
              </a:p>
            </p:txBody>
          </p:sp>
          <p:cxnSp>
            <p:nvCxnSpPr>
              <p:cNvPr id="78" name="Straight Arrow Connector 20">
                <a:extLst>
                  <a:ext uri="{FF2B5EF4-FFF2-40B4-BE49-F238E27FC236}">
                    <a16:creationId xmlns:a16="http://schemas.microsoft.com/office/drawing/2014/main" id="{A18FE320-429D-9F4A-9A73-5875C7A7E138}"/>
                  </a:ext>
                </a:extLst>
              </p:cNvPr>
              <p:cNvCxnSpPr>
                <a:cxnSpLocks noChangeShapeType="1"/>
                <a:stCxn id="74" idx="6"/>
              </p:cNvCxnSpPr>
              <p:nvPr/>
            </p:nvCxnSpPr>
            <p:spPr bwMode="auto">
              <a:xfrm>
                <a:off x="3482962" y="5141515"/>
                <a:ext cx="560401" cy="0"/>
              </a:xfrm>
              <a:prstGeom prst="straightConnector1">
                <a:avLst/>
              </a:prstGeom>
              <a:noFill/>
              <a:ln w="25400">
                <a:solidFill>
                  <a:srgbClr val="18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TextBox 22">
                <a:extLst>
                  <a:ext uri="{FF2B5EF4-FFF2-40B4-BE49-F238E27FC236}">
                    <a16:creationId xmlns:a16="http://schemas.microsoft.com/office/drawing/2014/main" id="{C1334E5E-01E5-254F-B7A3-E48EE0CFE51A}"/>
                  </a:ext>
                </a:extLst>
              </p:cNvPr>
              <p:cNvSpPr txBox="1">
                <a:spLocks noChangeArrowheads="1"/>
              </p:cNvSpPr>
              <p:nvPr/>
            </p:nvSpPr>
            <p:spPr bwMode="auto">
              <a:xfrm>
                <a:off x="3906501" y="4931965"/>
                <a:ext cx="10429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packet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departures</a:t>
                </a:r>
              </a:p>
            </p:txBody>
          </p:sp>
          <p:sp>
            <p:nvSpPr>
              <p:cNvPr id="80" name="TextBox 23">
                <a:extLst>
                  <a:ext uri="{FF2B5EF4-FFF2-40B4-BE49-F238E27FC236}">
                    <a16:creationId xmlns:a16="http://schemas.microsoft.com/office/drawing/2014/main" id="{31BC3B67-5DA1-9544-B795-15A9B552C119}"/>
                  </a:ext>
                </a:extLst>
              </p:cNvPr>
              <p:cNvSpPr txBox="1">
                <a:spLocks noChangeArrowheads="1"/>
              </p:cNvSpPr>
              <p:nvPr/>
            </p:nvSpPr>
            <p:spPr bwMode="auto">
              <a:xfrm>
                <a:off x="2715794" y="5427265"/>
                <a:ext cx="852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link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(server)</a:t>
                </a:r>
              </a:p>
            </p:txBody>
          </p:sp>
          <p:cxnSp>
            <p:nvCxnSpPr>
              <p:cNvPr id="81" name="Straight Arrow Connector 52">
                <a:extLst>
                  <a:ext uri="{FF2B5EF4-FFF2-40B4-BE49-F238E27FC236}">
                    <a16:creationId xmlns:a16="http://schemas.microsoft.com/office/drawing/2014/main" id="{8FF19B42-73E6-7849-809B-12D65C1C5785}"/>
                  </a:ext>
                </a:extLst>
              </p:cNvPr>
              <p:cNvCxnSpPr>
                <a:cxnSpLocks noChangeShapeType="1"/>
                <a:stCxn id="84" idx="3"/>
                <a:endCxn id="74" idx="2"/>
              </p:cNvCxnSpPr>
              <p:nvPr/>
            </p:nvCxnSpPr>
            <p:spPr bwMode="auto">
              <a:xfrm>
                <a:off x="2407886" y="5140276"/>
                <a:ext cx="443251" cy="1239"/>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TextBox 81">
                <a:extLst>
                  <a:ext uri="{FF2B5EF4-FFF2-40B4-BE49-F238E27FC236}">
                    <a16:creationId xmlns:a16="http://schemas.microsoft.com/office/drawing/2014/main" id="{944E60FD-B5CB-CC4D-AC70-2DCAC39480B1}"/>
                  </a:ext>
                </a:extLst>
              </p:cNvPr>
              <p:cNvSpPr txBox="1"/>
              <p:nvPr/>
            </p:nvSpPr>
            <p:spPr>
              <a:xfrm>
                <a:off x="614363" y="4257679"/>
                <a:ext cx="280365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Abstraction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queue</a:t>
                </a:r>
              </a:p>
            </p:txBody>
          </p:sp>
        </p:grpSp>
        <p:sp>
          <p:nvSpPr>
            <p:cNvPr id="72" name="TextBox 71">
              <a:extLst>
                <a:ext uri="{FF2B5EF4-FFF2-40B4-BE49-F238E27FC236}">
                  <a16:creationId xmlns:a16="http://schemas.microsoft.com/office/drawing/2014/main" id="{685E3C43-4CAD-2D4C-9E17-3A20CAFBD251}"/>
                </a:ext>
              </a:extLst>
            </p:cNvPr>
            <p:cNvSpPr txBox="1"/>
            <p:nvPr/>
          </p:nvSpPr>
          <p:spPr>
            <a:xfrm>
              <a:off x="2978728" y="4907280"/>
              <a:ext cx="3513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grpSp>
      <p:sp>
        <p:nvSpPr>
          <p:cNvPr id="59" name="Slide Number Placeholder 4">
            <a:extLst>
              <a:ext uri="{FF2B5EF4-FFF2-40B4-BE49-F238E27FC236}">
                <a16:creationId xmlns:a16="http://schemas.microsoft.com/office/drawing/2014/main" id="{778C1AFB-D815-9341-BB0F-77D13777523F}"/>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33</a:t>
            </a:fld>
            <a:endParaRPr lang="en-US" dirty="0"/>
          </a:p>
        </p:txBody>
      </p:sp>
    </p:spTree>
    <p:extLst>
      <p:ext uri="{BB962C8B-B14F-4D97-AF65-F5344CB8AC3E}">
        <p14:creationId xmlns:p14="http://schemas.microsoft.com/office/powerpoint/2010/main" val="345883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dissolv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dissolve">
                                      <p:cBhvr>
                                        <p:cTn id="1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73C0F-EEA6-3549-BFCE-D83173D8EA3B}"/>
              </a:ext>
            </a:extLst>
          </p:cNvPr>
          <p:cNvSpPr>
            <a:spLocks noGrp="1"/>
          </p:cNvSpPr>
          <p:nvPr>
            <p:ph idx="1"/>
          </p:nvPr>
        </p:nvSpPr>
        <p:spPr>
          <a:xfrm>
            <a:off x="767861" y="1498943"/>
            <a:ext cx="5084299" cy="3776441"/>
          </a:xfrm>
        </p:spPr>
        <p:txBody>
          <a:bodyPr>
            <a:normAutofit/>
          </a:bodyPr>
          <a:lstStyle/>
          <a:p>
            <a:pPr marL="130175" indent="0">
              <a:buNone/>
            </a:pPr>
            <a:r>
              <a:rPr lang="en-US" altLang="en-US" sz="3200" dirty="0">
                <a:solidFill>
                  <a:srgbClr val="C00000"/>
                </a:solidFill>
                <a:ea typeface="ＭＳ Ｐゴシック" panose="020B0600070205080204" pitchFamily="34" charset="-128"/>
                <a:cs typeface="ＭＳ Ｐゴシック" panose="020B0600070205080204" pitchFamily="34" charset="-128"/>
              </a:rPr>
              <a:t>packet scheduling: </a:t>
            </a:r>
            <a:r>
              <a:rPr lang="en-US" altLang="en-US" dirty="0">
                <a:ea typeface="ＭＳ Ｐゴシック" panose="020B0600070205080204" pitchFamily="34" charset="-128"/>
                <a:cs typeface="ＭＳ Ｐゴシック" panose="020B0600070205080204" pitchFamily="34" charset="-128"/>
              </a:rPr>
              <a:t>deciding which packet to send next on link</a:t>
            </a:r>
          </a:p>
          <a:p>
            <a:pPr lvl="1">
              <a:spcBef>
                <a:spcPts val="0"/>
              </a:spcBef>
            </a:pPr>
            <a:r>
              <a:rPr lang="en-US" altLang="en-US" sz="2800" dirty="0">
                <a:ea typeface="ＭＳ Ｐゴシック" panose="020B0600070205080204" pitchFamily="34" charset="-128"/>
                <a:cs typeface="ＭＳ Ｐゴシック" panose="020B0600070205080204" pitchFamily="34" charset="-128"/>
              </a:rPr>
              <a:t>first come, first served</a:t>
            </a:r>
          </a:p>
          <a:p>
            <a:pPr lvl="1">
              <a:spcBef>
                <a:spcPts val="0"/>
              </a:spcBef>
            </a:pPr>
            <a:r>
              <a:rPr lang="en-US" altLang="en-US" sz="2800" dirty="0">
                <a:ea typeface="ＭＳ Ｐゴシック" panose="020B0600070205080204" pitchFamily="34" charset="-128"/>
                <a:cs typeface="ＭＳ Ｐゴシック" panose="020B0600070205080204" pitchFamily="34" charset="-128"/>
              </a:rPr>
              <a:t>priority</a:t>
            </a:r>
          </a:p>
          <a:p>
            <a:pPr lvl="1">
              <a:spcBef>
                <a:spcPts val="0"/>
              </a:spcBef>
            </a:pPr>
            <a:r>
              <a:rPr lang="en-US" altLang="en-US" sz="2800" dirty="0">
                <a:ea typeface="ＭＳ Ｐゴシック" panose="020B0600070205080204" pitchFamily="34" charset="-128"/>
                <a:cs typeface="ＭＳ Ｐゴシック" panose="020B0600070205080204" pitchFamily="34" charset="-128"/>
              </a:rPr>
              <a:t>round robin</a:t>
            </a:r>
          </a:p>
          <a:p>
            <a:pPr lvl="1">
              <a:spcBef>
                <a:spcPts val="0"/>
              </a:spcBef>
            </a:pPr>
            <a:r>
              <a:rPr lang="en-US" altLang="en-US" sz="2800" dirty="0">
                <a:ea typeface="ＭＳ Ｐゴシック" panose="020B0600070205080204" pitchFamily="34" charset="-128"/>
                <a:cs typeface="ＭＳ Ｐゴシック" panose="020B0600070205080204" pitchFamily="34" charset="-128"/>
              </a:rPr>
              <a:t>weighted fair queueing</a:t>
            </a:r>
          </a:p>
        </p:txBody>
      </p:sp>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dirty="0"/>
              <a:t>Packet Scheduling: FCFS</a:t>
            </a:r>
          </a:p>
        </p:txBody>
      </p:sp>
      <p:sp>
        <p:nvSpPr>
          <p:cNvPr id="14" name="Content Placeholder 1">
            <a:extLst>
              <a:ext uri="{FF2B5EF4-FFF2-40B4-BE49-F238E27FC236}">
                <a16:creationId xmlns:a16="http://schemas.microsoft.com/office/drawing/2014/main" id="{017C4922-A89B-2D44-942B-27D216DF220C}"/>
              </a:ext>
            </a:extLst>
          </p:cNvPr>
          <p:cNvSpPr txBox="1">
            <a:spLocks/>
          </p:cNvSpPr>
          <p:nvPr/>
        </p:nvSpPr>
        <p:spPr>
          <a:xfrm>
            <a:off x="6682593" y="1534478"/>
            <a:ext cx="4966481" cy="327829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marR="0" lvl="0" indent="-223838"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ＭＳ Ｐゴシック" panose="020B0600070205080204" pitchFamily="34" charset="-128"/>
              </a:rPr>
              <a:t>FCFS: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packets transmitted in order of arrival to output port</a:t>
            </a:r>
          </a:p>
          <a:p>
            <a:pPr marL="520700" marR="0" lvl="0" indent="-25400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Gill Sans MT" panose="020B0502020104020203" pitchFamily="34" charset="77"/>
                <a:cs typeface="Gill Sans MT" panose="020B0502020104020203" pitchFamily="34" charset="77"/>
              </a:rPr>
              <a:t>also known as: First-in-first-out (FIFO) </a:t>
            </a:r>
          </a:p>
          <a:p>
            <a:pPr marL="520700" marR="0" lvl="0" indent="-25400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Gill Sans MT" panose="020B0502020104020203" pitchFamily="34" charset="77"/>
                <a:cs typeface="Gill Sans MT" panose="020B0502020104020203" pitchFamily="34" charset="77"/>
              </a:rPr>
              <a:t>real world examples?</a:t>
            </a:r>
          </a:p>
          <a:p>
            <a:pPr marL="403225" marR="0" lvl="0" indent="-390525"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endPar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endParaRPr>
          </a:p>
        </p:txBody>
      </p:sp>
      <p:grpSp>
        <p:nvGrpSpPr>
          <p:cNvPr id="55" name="Group 54">
            <a:extLst>
              <a:ext uri="{FF2B5EF4-FFF2-40B4-BE49-F238E27FC236}">
                <a16:creationId xmlns:a16="http://schemas.microsoft.com/office/drawing/2014/main" id="{2A80F58A-5FC4-4446-97BA-771F9109F896}"/>
              </a:ext>
            </a:extLst>
          </p:cNvPr>
          <p:cNvGrpSpPr/>
          <p:nvPr/>
        </p:nvGrpSpPr>
        <p:grpSpPr>
          <a:xfrm>
            <a:off x="913621" y="4556937"/>
            <a:ext cx="4335126" cy="1693461"/>
            <a:chOff x="614363" y="4257679"/>
            <a:chExt cx="4335126" cy="1693461"/>
          </a:xfrm>
        </p:grpSpPr>
        <p:grpSp>
          <p:nvGrpSpPr>
            <p:cNvPr id="56" name="Group 55">
              <a:extLst>
                <a:ext uri="{FF2B5EF4-FFF2-40B4-BE49-F238E27FC236}">
                  <a16:creationId xmlns:a16="http://schemas.microsoft.com/office/drawing/2014/main" id="{17FAEAF2-1BE5-E148-A0DA-4AEE65AAA49F}"/>
                </a:ext>
              </a:extLst>
            </p:cNvPr>
            <p:cNvGrpSpPr/>
            <p:nvPr/>
          </p:nvGrpSpPr>
          <p:grpSpPr>
            <a:xfrm>
              <a:off x="614363" y="4257679"/>
              <a:ext cx="4335126" cy="1693461"/>
              <a:chOff x="614363" y="4257679"/>
              <a:chExt cx="4335126" cy="1693461"/>
            </a:xfrm>
          </p:grpSpPr>
          <p:grpSp>
            <p:nvGrpSpPr>
              <p:cNvPr id="58" name="Group 25">
                <a:extLst>
                  <a:ext uri="{FF2B5EF4-FFF2-40B4-BE49-F238E27FC236}">
                    <a16:creationId xmlns:a16="http://schemas.microsoft.com/office/drawing/2014/main" id="{0CB0EC2A-B069-6B46-8D32-DC40F3C2AF4C}"/>
                  </a:ext>
                </a:extLst>
              </p:cNvPr>
              <p:cNvGrpSpPr>
                <a:grpSpLocks/>
              </p:cNvGrpSpPr>
              <p:nvPr/>
            </p:nvGrpSpPr>
            <p:grpSpPr bwMode="auto">
              <a:xfrm>
                <a:off x="1468086" y="4855765"/>
                <a:ext cx="939800" cy="565150"/>
                <a:chOff x="1670312" y="2562997"/>
                <a:chExt cx="940317" cy="565219"/>
              </a:xfrm>
            </p:grpSpPr>
            <p:grpSp>
              <p:nvGrpSpPr>
                <p:cNvPr id="68" name="Group 28">
                  <a:extLst>
                    <a:ext uri="{FF2B5EF4-FFF2-40B4-BE49-F238E27FC236}">
                      <a16:creationId xmlns:a16="http://schemas.microsoft.com/office/drawing/2014/main" id="{11F93012-070C-1E41-8EAA-D3A75FBA071D}"/>
                    </a:ext>
                  </a:extLst>
                </p:cNvPr>
                <p:cNvGrpSpPr>
                  <a:grpSpLocks/>
                </p:cNvGrpSpPr>
                <p:nvPr/>
              </p:nvGrpSpPr>
              <p:grpSpPr bwMode="auto">
                <a:xfrm>
                  <a:off x="1670312" y="2562997"/>
                  <a:ext cx="929822" cy="565219"/>
                  <a:chOff x="1670312" y="2562997"/>
                  <a:chExt cx="929822" cy="565219"/>
                </a:xfrm>
              </p:grpSpPr>
              <p:sp>
                <p:nvSpPr>
                  <p:cNvPr id="70" name="Rectangle 30">
                    <a:extLst>
                      <a:ext uri="{FF2B5EF4-FFF2-40B4-BE49-F238E27FC236}">
                        <a16:creationId xmlns:a16="http://schemas.microsoft.com/office/drawing/2014/main" id="{2C75C2B8-AB3B-554D-A4AA-E3F2E23815E3}"/>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71" name="Straight Connector 31">
                    <a:extLst>
                      <a:ext uri="{FF2B5EF4-FFF2-40B4-BE49-F238E27FC236}">
                        <a16:creationId xmlns:a16="http://schemas.microsoft.com/office/drawing/2014/main" id="{2469B9C6-CD94-934E-BB88-E141D725DD0E}"/>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32">
                    <a:extLst>
                      <a:ext uri="{FF2B5EF4-FFF2-40B4-BE49-F238E27FC236}">
                        <a16:creationId xmlns:a16="http://schemas.microsoft.com/office/drawing/2014/main" id="{D41E5CD4-400E-0B42-B2C4-7F0943E95E18}"/>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33">
                    <a:extLst>
                      <a:ext uri="{FF2B5EF4-FFF2-40B4-BE49-F238E27FC236}">
                        <a16:creationId xmlns:a16="http://schemas.microsoft.com/office/drawing/2014/main" id="{769D9546-407D-5F4E-BC92-364EAE5E6250}"/>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34">
                    <a:extLst>
                      <a:ext uri="{FF2B5EF4-FFF2-40B4-BE49-F238E27FC236}">
                        <a16:creationId xmlns:a16="http://schemas.microsoft.com/office/drawing/2014/main" id="{52462C09-D78E-CC40-B1F0-0347630F0CF5}"/>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Connector 35">
                    <a:extLst>
                      <a:ext uri="{FF2B5EF4-FFF2-40B4-BE49-F238E27FC236}">
                        <a16:creationId xmlns:a16="http://schemas.microsoft.com/office/drawing/2014/main" id="{FD9FBF90-862D-6243-88A8-943C60AE7D1B}"/>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36">
                    <a:extLst>
                      <a:ext uri="{FF2B5EF4-FFF2-40B4-BE49-F238E27FC236}">
                        <a16:creationId xmlns:a16="http://schemas.microsoft.com/office/drawing/2014/main" id="{45A88AAC-9044-E54F-9F98-99B835630E55}"/>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37">
                    <a:extLst>
                      <a:ext uri="{FF2B5EF4-FFF2-40B4-BE49-F238E27FC236}">
                        <a16:creationId xmlns:a16="http://schemas.microsoft.com/office/drawing/2014/main" id="{F7F08E2E-320E-534E-B4AC-B12B9C339E2C}"/>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9" name="Rectangle 29">
                  <a:extLst>
                    <a:ext uri="{FF2B5EF4-FFF2-40B4-BE49-F238E27FC236}">
                      <a16:creationId xmlns:a16="http://schemas.microsoft.com/office/drawing/2014/main" id="{36D9872C-F8E2-8A4A-A047-D6478C5BB5AE}"/>
                    </a:ext>
                  </a:extLst>
                </p:cNvPr>
                <p:cNvSpPr>
                  <a:spLocks noChangeArrowheads="1"/>
                </p:cNvSpPr>
                <p:nvPr/>
              </p:nvSpPr>
              <p:spPr bwMode="auto">
                <a:xfrm>
                  <a:off x="1916862" y="2571262"/>
                  <a:ext cx="693767" cy="552560"/>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59" name="Oval 27">
                <a:extLst>
                  <a:ext uri="{FF2B5EF4-FFF2-40B4-BE49-F238E27FC236}">
                    <a16:creationId xmlns:a16="http://schemas.microsoft.com/office/drawing/2014/main" id="{A7CE2ECE-11DE-5544-931E-410A4A566BE5}"/>
                  </a:ext>
                </a:extLst>
              </p:cNvPr>
              <p:cNvSpPr>
                <a:spLocks noChangeArrowheads="1"/>
              </p:cNvSpPr>
              <p:nvPr/>
            </p:nvSpPr>
            <p:spPr bwMode="auto">
              <a:xfrm>
                <a:off x="2851137" y="4827190"/>
                <a:ext cx="631825" cy="628650"/>
              </a:xfrm>
              <a:prstGeom prst="ellipse">
                <a:avLst/>
              </a:prstGeom>
              <a:solidFill>
                <a:srgbClr val="FFFFFF"/>
              </a:solidFill>
              <a:ln w="28575">
                <a:solidFill>
                  <a:srgbClr val="3333CC"/>
                </a:solidFill>
                <a:round/>
                <a:headEnd/>
                <a:tailEnd/>
              </a:ln>
              <a:effectLst>
                <a:outerShdw blurRad="50800" dist="38100" dir="2700000" algn="tl" rotWithShape="0">
                  <a:prstClr val="black">
                    <a:alpha val="40000"/>
                  </a:prstClr>
                </a:outerShdw>
              </a:effec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60" name="Straight Arrow Connector 11">
                <a:extLst>
                  <a:ext uri="{FF2B5EF4-FFF2-40B4-BE49-F238E27FC236}">
                    <a16:creationId xmlns:a16="http://schemas.microsoft.com/office/drawing/2014/main" id="{DCF1BAC9-E12A-E841-BA7A-C9C0DD83BD55}"/>
                  </a:ext>
                </a:extLst>
              </p:cNvPr>
              <p:cNvCxnSpPr>
                <a:cxnSpLocks noChangeShapeType="1"/>
              </p:cNvCxnSpPr>
              <p:nvPr/>
            </p:nvCxnSpPr>
            <p:spPr bwMode="auto">
              <a:xfrm>
                <a:off x="785813" y="5138340"/>
                <a:ext cx="628651" cy="0"/>
              </a:xfrm>
              <a:prstGeom prst="straightConnector1">
                <a:avLst/>
              </a:prstGeom>
              <a:noFill/>
              <a:ln w="254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17">
                <a:extLst>
                  <a:ext uri="{FF2B5EF4-FFF2-40B4-BE49-F238E27FC236}">
                    <a16:creationId xmlns:a16="http://schemas.microsoft.com/office/drawing/2014/main" id="{5E49E137-F477-F348-8FE7-4ABBE8FDFE56}"/>
                  </a:ext>
                </a:extLst>
              </p:cNvPr>
              <p:cNvSpPr txBox="1">
                <a:spLocks noChangeArrowheads="1"/>
              </p:cNvSpPr>
              <p:nvPr/>
            </p:nvSpPr>
            <p:spPr bwMode="auto">
              <a:xfrm>
                <a:off x="1282351" y="5422502"/>
                <a:ext cx="1273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queue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(waiting area)</a:t>
                </a:r>
              </a:p>
            </p:txBody>
          </p:sp>
          <p:sp>
            <p:nvSpPr>
              <p:cNvPr id="62" name="TextBox 18">
                <a:extLst>
                  <a:ext uri="{FF2B5EF4-FFF2-40B4-BE49-F238E27FC236}">
                    <a16:creationId xmlns:a16="http://schemas.microsoft.com/office/drawing/2014/main" id="{6D64E906-2FAC-AA42-95D2-E76C2336B78F}"/>
                  </a:ext>
                </a:extLst>
              </p:cNvPr>
              <p:cNvSpPr txBox="1">
                <a:spLocks noChangeArrowheads="1"/>
              </p:cNvSpPr>
              <p:nvPr/>
            </p:nvSpPr>
            <p:spPr bwMode="auto">
              <a:xfrm>
                <a:off x="641008" y="5182790"/>
                <a:ext cx="7635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packet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arrivals</a:t>
                </a:r>
              </a:p>
            </p:txBody>
          </p:sp>
          <p:cxnSp>
            <p:nvCxnSpPr>
              <p:cNvPr id="63" name="Straight Arrow Connector 20">
                <a:extLst>
                  <a:ext uri="{FF2B5EF4-FFF2-40B4-BE49-F238E27FC236}">
                    <a16:creationId xmlns:a16="http://schemas.microsoft.com/office/drawing/2014/main" id="{F6675473-30B9-304E-A212-FF495FFE1685}"/>
                  </a:ext>
                </a:extLst>
              </p:cNvPr>
              <p:cNvCxnSpPr>
                <a:cxnSpLocks noChangeShapeType="1"/>
                <a:stCxn id="59" idx="6"/>
              </p:cNvCxnSpPr>
              <p:nvPr/>
            </p:nvCxnSpPr>
            <p:spPr bwMode="auto">
              <a:xfrm>
                <a:off x="3482962" y="5141515"/>
                <a:ext cx="560401" cy="0"/>
              </a:xfrm>
              <a:prstGeom prst="straightConnector1">
                <a:avLst/>
              </a:prstGeom>
              <a:noFill/>
              <a:ln w="25400">
                <a:solidFill>
                  <a:srgbClr val="18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TextBox 22">
                <a:extLst>
                  <a:ext uri="{FF2B5EF4-FFF2-40B4-BE49-F238E27FC236}">
                    <a16:creationId xmlns:a16="http://schemas.microsoft.com/office/drawing/2014/main" id="{C87172FA-C0F3-774D-9F69-A237EEE6F006}"/>
                  </a:ext>
                </a:extLst>
              </p:cNvPr>
              <p:cNvSpPr txBox="1">
                <a:spLocks noChangeArrowheads="1"/>
              </p:cNvSpPr>
              <p:nvPr/>
            </p:nvSpPr>
            <p:spPr bwMode="auto">
              <a:xfrm>
                <a:off x="3906501" y="4931965"/>
                <a:ext cx="10429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packet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departures</a:t>
                </a:r>
              </a:p>
            </p:txBody>
          </p:sp>
          <p:sp>
            <p:nvSpPr>
              <p:cNvPr id="65" name="TextBox 23">
                <a:extLst>
                  <a:ext uri="{FF2B5EF4-FFF2-40B4-BE49-F238E27FC236}">
                    <a16:creationId xmlns:a16="http://schemas.microsoft.com/office/drawing/2014/main" id="{0134756B-A86E-554E-99E5-B8473445445C}"/>
                  </a:ext>
                </a:extLst>
              </p:cNvPr>
              <p:cNvSpPr txBox="1">
                <a:spLocks noChangeArrowheads="1"/>
              </p:cNvSpPr>
              <p:nvPr/>
            </p:nvSpPr>
            <p:spPr bwMode="auto">
              <a:xfrm>
                <a:off x="2715794" y="5427265"/>
                <a:ext cx="852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link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(server)</a:t>
                </a:r>
              </a:p>
            </p:txBody>
          </p:sp>
          <p:cxnSp>
            <p:nvCxnSpPr>
              <p:cNvPr id="66" name="Straight Arrow Connector 52">
                <a:extLst>
                  <a:ext uri="{FF2B5EF4-FFF2-40B4-BE49-F238E27FC236}">
                    <a16:creationId xmlns:a16="http://schemas.microsoft.com/office/drawing/2014/main" id="{E0FA1304-B707-A043-AED3-3B49BD5DCCBF}"/>
                  </a:ext>
                </a:extLst>
              </p:cNvPr>
              <p:cNvCxnSpPr>
                <a:cxnSpLocks noChangeShapeType="1"/>
                <a:stCxn id="69" idx="3"/>
                <a:endCxn id="59" idx="2"/>
              </p:cNvCxnSpPr>
              <p:nvPr/>
            </p:nvCxnSpPr>
            <p:spPr bwMode="auto">
              <a:xfrm>
                <a:off x="2407886" y="5140276"/>
                <a:ext cx="443251" cy="1239"/>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TextBox 66">
                <a:extLst>
                  <a:ext uri="{FF2B5EF4-FFF2-40B4-BE49-F238E27FC236}">
                    <a16:creationId xmlns:a16="http://schemas.microsoft.com/office/drawing/2014/main" id="{BEBA214F-B9F2-CF47-81A7-CD7118A326B6}"/>
                  </a:ext>
                </a:extLst>
              </p:cNvPr>
              <p:cNvSpPr txBox="1"/>
              <p:nvPr/>
            </p:nvSpPr>
            <p:spPr>
              <a:xfrm>
                <a:off x="614363" y="4257679"/>
                <a:ext cx="280365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Abstraction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queue</a:t>
                </a:r>
              </a:p>
            </p:txBody>
          </p:sp>
        </p:grpSp>
        <p:sp>
          <p:nvSpPr>
            <p:cNvPr id="57" name="TextBox 56">
              <a:extLst>
                <a:ext uri="{FF2B5EF4-FFF2-40B4-BE49-F238E27FC236}">
                  <a16:creationId xmlns:a16="http://schemas.microsoft.com/office/drawing/2014/main" id="{7ACC4285-D642-A34C-B0E5-42C38A2C1EBF}"/>
                </a:ext>
              </a:extLst>
            </p:cNvPr>
            <p:cNvSpPr txBox="1"/>
            <p:nvPr/>
          </p:nvSpPr>
          <p:spPr>
            <a:xfrm>
              <a:off x="2978728" y="4907280"/>
              <a:ext cx="3513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grpSp>
      <p:sp>
        <p:nvSpPr>
          <p:cNvPr id="28" name="Slide Number Placeholder 4">
            <a:extLst>
              <a:ext uri="{FF2B5EF4-FFF2-40B4-BE49-F238E27FC236}">
                <a16:creationId xmlns:a16="http://schemas.microsoft.com/office/drawing/2014/main" id="{91E817A0-66D3-8C45-8001-AAAD30C6483E}"/>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34</a:t>
            </a:fld>
            <a:endParaRPr lang="en-US" dirty="0"/>
          </a:p>
        </p:txBody>
      </p:sp>
    </p:spTree>
    <p:extLst>
      <p:ext uri="{BB962C8B-B14F-4D97-AF65-F5344CB8AC3E}">
        <p14:creationId xmlns:p14="http://schemas.microsoft.com/office/powerpoint/2010/main" val="32518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73C0F-EEA6-3549-BFCE-D83173D8EA3B}"/>
              </a:ext>
            </a:extLst>
          </p:cNvPr>
          <p:cNvSpPr>
            <a:spLocks noGrp="1"/>
          </p:cNvSpPr>
          <p:nvPr>
            <p:ph idx="1"/>
          </p:nvPr>
        </p:nvSpPr>
        <p:spPr>
          <a:xfrm>
            <a:off x="767861" y="1498943"/>
            <a:ext cx="5084299" cy="2681171"/>
          </a:xfrm>
        </p:spPr>
        <p:txBody>
          <a:bodyPr>
            <a:normAutofit/>
          </a:bodyPr>
          <a:lstStyle/>
          <a:p>
            <a:pPr>
              <a:buNone/>
            </a:pPr>
            <a:r>
              <a:rPr lang="en-US" altLang="en-US" sz="3200" i="1" dirty="0">
                <a:solidFill>
                  <a:srgbClr val="CC0000"/>
                </a:solidFill>
                <a:ea typeface="ＭＳ Ｐゴシック" panose="020B0600070205080204" pitchFamily="34" charset="-128"/>
                <a:cs typeface="ＭＳ Ｐゴシック" panose="020B0600070205080204" pitchFamily="34" charset="-128"/>
              </a:rPr>
              <a:t>Priority scheduling: </a:t>
            </a:r>
          </a:p>
          <a:p>
            <a:pPr marL="515938" indent="-277813"/>
            <a:r>
              <a:rPr lang="en-US" altLang="en-US" sz="3200" dirty="0">
                <a:ea typeface="ＭＳ Ｐゴシック" panose="020B0600070205080204" pitchFamily="34" charset="-128"/>
                <a:cs typeface="ＭＳ Ｐゴシック" panose="020B0600070205080204" pitchFamily="34" charset="-128"/>
              </a:rPr>
              <a:t>arriving traffic classified, queued by class</a:t>
            </a:r>
          </a:p>
          <a:p>
            <a:pPr marL="804863" lvl="1" indent="-223838"/>
            <a:r>
              <a:rPr lang="en-US" altLang="en-US" sz="2800" dirty="0">
                <a:ea typeface="ＭＳ Ｐゴシック" panose="020B0600070205080204" pitchFamily="34" charset="-128"/>
                <a:cs typeface="ＭＳ Ｐゴシック" panose="020B0600070205080204" pitchFamily="34" charset="-128"/>
              </a:rPr>
              <a:t>any header fields can be used for classification</a:t>
            </a:r>
          </a:p>
        </p:txBody>
      </p:sp>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Scheduling policies: priority</a:t>
            </a:r>
            <a:endParaRPr lang="en-US" dirty="0"/>
          </a:p>
        </p:txBody>
      </p:sp>
      <p:grpSp>
        <p:nvGrpSpPr>
          <p:cNvPr id="172" name="Group 25">
            <a:extLst>
              <a:ext uri="{FF2B5EF4-FFF2-40B4-BE49-F238E27FC236}">
                <a16:creationId xmlns:a16="http://schemas.microsoft.com/office/drawing/2014/main" id="{D29AA7AB-4B29-484B-B16E-5A0377B37697}"/>
              </a:ext>
            </a:extLst>
          </p:cNvPr>
          <p:cNvGrpSpPr>
            <a:grpSpLocks/>
          </p:cNvGrpSpPr>
          <p:nvPr/>
        </p:nvGrpSpPr>
        <p:grpSpPr bwMode="auto">
          <a:xfrm>
            <a:off x="8435655" y="2539998"/>
            <a:ext cx="932498" cy="580347"/>
            <a:chOff x="1670312" y="2557567"/>
            <a:chExt cx="932470" cy="580220"/>
          </a:xfrm>
        </p:grpSpPr>
        <p:sp>
          <p:nvSpPr>
            <p:cNvPr id="187" name="Rectangle 186">
              <a:extLst>
                <a:ext uri="{FF2B5EF4-FFF2-40B4-BE49-F238E27FC236}">
                  <a16:creationId xmlns:a16="http://schemas.microsoft.com/office/drawing/2014/main" id="{4F27A407-CAD2-654D-B519-29624580BA51}"/>
                </a:ext>
              </a:extLst>
            </p:cNvPr>
            <p:cNvSpPr/>
            <p:nvPr/>
          </p:nvSpPr>
          <p:spPr>
            <a:xfrm>
              <a:off x="2254738" y="2557567"/>
              <a:ext cx="348044" cy="580220"/>
            </a:xfrm>
            <a:prstGeom prst="rect">
              <a:avLst/>
            </a:prstGeom>
            <a:solidFill>
              <a:srgbClr val="00B050"/>
            </a:solidFill>
            <a:ln w="15875">
              <a:noFill/>
            </a:ln>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omic Sans MS" pitchFamily="66" charset="0"/>
                <a:ea typeface="ＭＳ Ｐゴシック" charset="0"/>
                <a:cs typeface="ＭＳ Ｐゴシック" charset="0"/>
              </a:endParaRPr>
            </a:p>
          </p:txBody>
        </p:sp>
        <p:grpSp>
          <p:nvGrpSpPr>
            <p:cNvPr id="186" name="Group 39">
              <a:extLst>
                <a:ext uri="{FF2B5EF4-FFF2-40B4-BE49-F238E27FC236}">
                  <a16:creationId xmlns:a16="http://schemas.microsoft.com/office/drawing/2014/main" id="{1F49319F-C1B9-5448-8932-EDC4FDA07A8F}"/>
                </a:ext>
              </a:extLst>
            </p:cNvPr>
            <p:cNvGrpSpPr>
              <a:grpSpLocks/>
            </p:cNvGrpSpPr>
            <p:nvPr/>
          </p:nvGrpSpPr>
          <p:grpSpPr bwMode="auto">
            <a:xfrm>
              <a:off x="1670312" y="2562997"/>
              <a:ext cx="929822" cy="565219"/>
              <a:chOff x="1670312" y="2562997"/>
              <a:chExt cx="929822" cy="565219"/>
            </a:xfrm>
          </p:grpSpPr>
          <p:sp>
            <p:nvSpPr>
              <p:cNvPr id="188" name="Rectangle 41">
                <a:extLst>
                  <a:ext uri="{FF2B5EF4-FFF2-40B4-BE49-F238E27FC236}">
                    <a16:creationId xmlns:a16="http://schemas.microsoft.com/office/drawing/2014/main" id="{419B0B07-E14F-574A-A6D3-5EF2081F5CE8}"/>
                  </a:ext>
                </a:extLst>
              </p:cNvPr>
              <p:cNvSpPr>
                <a:spLocks noChangeArrowheads="1"/>
              </p:cNvSpPr>
              <p:nvPr/>
            </p:nvSpPr>
            <p:spPr bwMode="auto">
              <a:xfrm>
                <a:off x="1670312" y="2562997"/>
                <a:ext cx="929822" cy="563157"/>
              </a:xfrm>
              <a:prstGeom prst="rect">
                <a:avLst/>
              </a:prstGeom>
              <a:noFill/>
              <a:ln w="19050">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189" name="Straight Connector 42">
                <a:extLst>
                  <a:ext uri="{FF2B5EF4-FFF2-40B4-BE49-F238E27FC236}">
                    <a16:creationId xmlns:a16="http://schemas.microsoft.com/office/drawing/2014/main" id="{092A6E7E-73F6-2849-B5B2-C6955AC9F6F4}"/>
                  </a:ext>
                </a:extLst>
              </p:cNvPr>
              <p:cNvCxnSpPr>
                <a:cxnSpLocks noChangeShapeType="1"/>
              </p:cNvCxnSpPr>
              <p:nvPr/>
            </p:nvCxnSpPr>
            <p:spPr bwMode="auto">
              <a:xfrm flipH="1">
                <a:off x="1786358" y="256753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Straight Connector 43">
                <a:extLst>
                  <a:ext uri="{FF2B5EF4-FFF2-40B4-BE49-F238E27FC236}">
                    <a16:creationId xmlns:a16="http://schemas.microsoft.com/office/drawing/2014/main" id="{80314DF4-FA34-A749-807A-6B5E4D9827CF}"/>
                  </a:ext>
                </a:extLst>
              </p:cNvPr>
              <p:cNvCxnSpPr>
                <a:cxnSpLocks noChangeShapeType="1"/>
              </p:cNvCxnSpPr>
              <p:nvPr/>
            </p:nvCxnSpPr>
            <p:spPr bwMode="auto">
              <a:xfrm flipH="1">
                <a:off x="1911544" y="2566974"/>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Straight Connector 44">
                <a:extLst>
                  <a:ext uri="{FF2B5EF4-FFF2-40B4-BE49-F238E27FC236}">
                    <a16:creationId xmlns:a16="http://schemas.microsoft.com/office/drawing/2014/main" id="{151DE241-B625-BC49-B4B6-56DFF1F4858F}"/>
                  </a:ext>
                </a:extLst>
              </p:cNvPr>
              <p:cNvCxnSpPr>
                <a:cxnSpLocks noChangeShapeType="1"/>
              </p:cNvCxnSpPr>
              <p:nvPr/>
            </p:nvCxnSpPr>
            <p:spPr bwMode="auto">
              <a:xfrm flipH="1">
                <a:off x="2027659" y="257032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2" name="Straight Connector 45">
                <a:extLst>
                  <a:ext uri="{FF2B5EF4-FFF2-40B4-BE49-F238E27FC236}">
                    <a16:creationId xmlns:a16="http://schemas.microsoft.com/office/drawing/2014/main" id="{DAA11CD9-3EF6-6548-909A-06733C388099}"/>
                  </a:ext>
                </a:extLst>
              </p:cNvPr>
              <p:cNvCxnSpPr>
                <a:cxnSpLocks noChangeShapeType="1"/>
              </p:cNvCxnSpPr>
              <p:nvPr/>
            </p:nvCxnSpPr>
            <p:spPr bwMode="auto">
              <a:xfrm flipH="1">
                <a:off x="2134843" y="2564600"/>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Straight Connector 46">
                <a:extLst>
                  <a:ext uri="{FF2B5EF4-FFF2-40B4-BE49-F238E27FC236}">
                    <a16:creationId xmlns:a16="http://schemas.microsoft.com/office/drawing/2014/main" id="{AECF307B-27BA-2244-B46E-31F0A1B4522A}"/>
                  </a:ext>
                </a:extLst>
              </p:cNvPr>
              <p:cNvCxnSpPr>
                <a:cxnSpLocks noChangeShapeType="1"/>
              </p:cNvCxnSpPr>
              <p:nvPr/>
            </p:nvCxnSpPr>
            <p:spPr bwMode="auto">
              <a:xfrm flipH="1">
                <a:off x="2244397" y="256669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Straight Connector 47">
                <a:extLst>
                  <a:ext uri="{FF2B5EF4-FFF2-40B4-BE49-F238E27FC236}">
                    <a16:creationId xmlns:a16="http://schemas.microsoft.com/office/drawing/2014/main" id="{ED8A1684-6836-3741-B33E-B3955A845CEC}"/>
                  </a:ext>
                </a:extLst>
              </p:cNvPr>
              <p:cNvCxnSpPr>
                <a:cxnSpLocks noChangeShapeType="1"/>
              </p:cNvCxnSpPr>
              <p:nvPr/>
            </p:nvCxnSpPr>
            <p:spPr bwMode="auto">
              <a:xfrm flipH="1">
                <a:off x="2365675" y="2568786"/>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Straight Connector 48">
                <a:extLst>
                  <a:ext uri="{FF2B5EF4-FFF2-40B4-BE49-F238E27FC236}">
                    <a16:creationId xmlns:a16="http://schemas.microsoft.com/office/drawing/2014/main" id="{2EDC3350-9B5F-E74E-96B1-C12522F74AD5}"/>
                  </a:ext>
                </a:extLst>
              </p:cNvPr>
              <p:cNvCxnSpPr>
                <a:cxnSpLocks noChangeShapeType="1"/>
              </p:cNvCxnSpPr>
              <p:nvPr/>
            </p:nvCxnSpPr>
            <p:spPr bwMode="auto">
              <a:xfrm flipH="1">
                <a:off x="2483045" y="2566971"/>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73" name="Group 26">
            <a:extLst>
              <a:ext uri="{FF2B5EF4-FFF2-40B4-BE49-F238E27FC236}">
                <a16:creationId xmlns:a16="http://schemas.microsoft.com/office/drawing/2014/main" id="{EBCAE18E-9192-9743-9EDB-C1BF166860C5}"/>
              </a:ext>
            </a:extLst>
          </p:cNvPr>
          <p:cNvGrpSpPr>
            <a:grpSpLocks/>
          </p:cNvGrpSpPr>
          <p:nvPr/>
        </p:nvGrpSpPr>
        <p:grpSpPr bwMode="auto">
          <a:xfrm>
            <a:off x="8402535" y="1868555"/>
            <a:ext cx="940346" cy="566869"/>
            <a:chOff x="1670312" y="2561471"/>
            <a:chExt cx="940317" cy="566745"/>
          </a:xfrm>
          <a:effectLst>
            <a:outerShdw blurRad="50800" dist="38100" dir="2700000" algn="tl" rotWithShape="0">
              <a:prstClr val="black">
                <a:alpha val="40000"/>
              </a:prstClr>
            </a:outerShdw>
          </a:effectLst>
        </p:grpSpPr>
        <p:sp>
          <p:nvSpPr>
            <p:cNvPr id="177" name="Rectangle 30">
              <a:extLst>
                <a:ext uri="{FF2B5EF4-FFF2-40B4-BE49-F238E27FC236}">
                  <a16:creationId xmlns:a16="http://schemas.microsoft.com/office/drawing/2014/main" id="{1EC31351-D048-AB4C-9597-34C78CD4271E}"/>
                </a:ext>
              </a:extLst>
            </p:cNvPr>
            <p:cNvSpPr>
              <a:spLocks noChangeArrowheads="1"/>
            </p:cNvSpPr>
            <p:nvPr/>
          </p:nvSpPr>
          <p:spPr bwMode="auto">
            <a:xfrm>
              <a:off x="1916862" y="2561471"/>
              <a:ext cx="693767" cy="561283"/>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176" name="Group 29">
              <a:extLst>
                <a:ext uri="{FF2B5EF4-FFF2-40B4-BE49-F238E27FC236}">
                  <a16:creationId xmlns:a16="http://schemas.microsoft.com/office/drawing/2014/main" id="{C9195E19-089C-0F4A-A590-A8DFCA59B1DB}"/>
                </a:ext>
              </a:extLst>
            </p:cNvPr>
            <p:cNvGrpSpPr>
              <a:grpSpLocks/>
            </p:cNvGrpSpPr>
            <p:nvPr/>
          </p:nvGrpSpPr>
          <p:grpSpPr bwMode="auto">
            <a:xfrm>
              <a:off x="1670312" y="2562997"/>
              <a:ext cx="929822" cy="565219"/>
              <a:chOff x="1670312" y="2562997"/>
              <a:chExt cx="929822" cy="565219"/>
            </a:xfrm>
          </p:grpSpPr>
          <p:sp>
            <p:nvSpPr>
              <p:cNvPr id="178" name="Rectangle 31">
                <a:extLst>
                  <a:ext uri="{FF2B5EF4-FFF2-40B4-BE49-F238E27FC236}">
                    <a16:creationId xmlns:a16="http://schemas.microsoft.com/office/drawing/2014/main" id="{4601C83D-8525-6C46-A5A1-282E20FBCA00}"/>
                  </a:ext>
                </a:extLst>
              </p:cNvPr>
              <p:cNvSpPr>
                <a:spLocks noChangeArrowheads="1"/>
              </p:cNvSpPr>
              <p:nvPr/>
            </p:nvSpPr>
            <p:spPr bwMode="auto">
              <a:xfrm>
                <a:off x="1670312" y="2562997"/>
                <a:ext cx="929822" cy="56315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179" name="Straight Connector 32">
                <a:extLst>
                  <a:ext uri="{FF2B5EF4-FFF2-40B4-BE49-F238E27FC236}">
                    <a16:creationId xmlns:a16="http://schemas.microsoft.com/office/drawing/2014/main" id="{46FEDEF7-94ED-654C-A714-5DA44949241C}"/>
                  </a:ext>
                </a:extLst>
              </p:cNvPr>
              <p:cNvCxnSpPr>
                <a:cxnSpLocks noChangeShapeType="1"/>
              </p:cNvCxnSpPr>
              <p:nvPr/>
            </p:nvCxnSpPr>
            <p:spPr bwMode="auto">
              <a:xfrm flipH="1">
                <a:off x="1786358" y="256753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Straight Connector 33">
                <a:extLst>
                  <a:ext uri="{FF2B5EF4-FFF2-40B4-BE49-F238E27FC236}">
                    <a16:creationId xmlns:a16="http://schemas.microsoft.com/office/drawing/2014/main" id="{8AEE757F-2AA1-A049-996E-CD65BB439B4D}"/>
                  </a:ext>
                </a:extLst>
              </p:cNvPr>
              <p:cNvCxnSpPr>
                <a:cxnSpLocks noChangeShapeType="1"/>
              </p:cNvCxnSpPr>
              <p:nvPr/>
            </p:nvCxnSpPr>
            <p:spPr bwMode="auto">
              <a:xfrm flipH="1">
                <a:off x="1911544" y="2566974"/>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Straight Connector 34">
                <a:extLst>
                  <a:ext uri="{FF2B5EF4-FFF2-40B4-BE49-F238E27FC236}">
                    <a16:creationId xmlns:a16="http://schemas.microsoft.com/office/drawing/2014/main" id="{6FBD7A30-4DFE-9741-94DF-756F5091DAC7}"/>
                  </a:ext>
                </a:extLst>
              </p:cNvPr>
              <p:cNvCxnSpPr>
                <a:cxnSpLocks noChangeShapeType="1"/>
              </p:cNvCxnSpPr>
              <p:nvPr/>
            </p:nvCxnSpPr>
            <p:spPr bwMode="auto">
              <a:xfrm flipH="1">
                <a:off x="2027659" y="257032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Straight Connector 35">
                <a:extLst>
                  <a:ext uri="{FF2B5EF4-FFF2-40B4-BE49-F238E27FC236}">
                    <a16:creationId xmlns:a16="http://schemas.microsoft.com/office/drawing/2014/main" id="{A2413EBD-2230-9C4C-A1EF-E4D4691AE360}"/>
                  </a:ext>
                </a:extLst>
              </p:cNvPr>
              <p:cNvCxnSpPr>
                <a:cxnSpLocks noChangeShapeType="1"/>
              </p:cNvCxnSpPr>
              <p:nvPr/>
            </p:nvCxnSpPr>
            <p:spPr bwMode="auto">
              <a:xfrm flipH="1">
                <a:off x="2134843" y="2564600"/>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Straight Connector 36">
                <a:extLst>
                  <a:ext uri="{FF2B5EF4-FFF2-40B4-BE49-F238E27FC236}">
                    <a16:creationId xmlns:a16="http://schemas.microsoft.com/office/drawing/2014/main" id="{50DF05E5-CAE1-2548-9217-F3494FEAF90A}"/>
                  </a:ext>
                </a:extLst>
              </p:cNvPr>
              <p:cNvCxnSpPr>
                <a:cxnSpLocks noChangeShapeType="1"/>
              </p:cNvCxnSpPr>
              <p:nvPr/>
            </p:nvCxnSpPr>
            <p:spPr bwMode="auto">
              <a:xfrm flipH="1">
                <a:off x="2244397" y="256669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Straight Connector 37">
                <a:extLst>
                  <a:ext uri="{FF2B5EF4-FFF2-40B4-BE49-F238E27FC236}">
                    <a16:creationId xmlns:a16="http://schemas.microsoft.com/office/drawing/2014/main" id="{4899B61A-4B5B-1C46-9B4B-0AEEACEDC241}"/>
                  </a:ext>
                </a:extLst>
              </p:cNvPr>
              <p:cNvCxnSpPr>
                <a:cxnSpLocks noChangeShapeType="1"/>
              </p:cNvCxnSpPr>
              <p:nvPr/>
            </p:nvCxnSpPr>
            <p:spPr bwMode="auto">
              <a:xfrm flipH="1">
                <a:off x="2365675" y="2568786"/>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Straight Connector 38">
                <a:extLst>
                  <a:ext uri="{FF2B5EF4-FFF2-40B4-BE49-F238E27FC236}">
                    <a16:creationId xmlns:a16="http://schemas.microsoft.com/office/drawing/2014/main" id="{22354FFA-0AC0-4B4E-B017-379116B17B9C}"/>
                  </a:ext>
                </a:extLst>
              </p:cNvPr>
              <p:cNvCxnSpPr>
                <a:cxnSpLocks noChangeShapeType="1"/>
              </p:cNvCxnSpPr>
              <p:nvPr/>
            </p:nvCxnSpPr>
            <p:spPr bwMode="auto">
              <a:xfrm flipH="1">
                <a:off x="2483045" y="2566971"/>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74" name="Isosceles Triangle 27">
            <a:extLst>
              <a:ext uri="{FF2B5EF4-FFF2-40B4-BE49-F238E27FC236}">
                <a16:creationId xmlns:a16="http://schemas.microsoft.com/office/drawing/2014/main" id="{6B600212-9DCE-FA45-84A4-EE6D55AC00D2}"/>
              </a:ext>
            </a:extLst>
          </p:cNvPr>
          <p:cNvSpPr>
            <a:spLocks noChangeArrowheads="1"/>
          </p:cNvSpPr>
          <p:nvPr/>
        </p:nvSpPr>
        <p:spPr bwMode="auto">
          <a:xfrm rot="5400000">
            <a:off x="7601944" y="2250962"/>
            <a:ext cx="575153" cy="430249"/>
          </a:xfrm>
          <a:prstGeom prst="triangle">
            <a:avLst>
              <a:gd name="adj" fmla="val 50000"/>
            </a:avLst>
          </a:prstGeom>
          <a:solidFill>
            <a:schemeClr val="bg1"/>
          </a:solidFill>
          <a:ln w="19050">
            <a:solidFill>
              <a:srgbClr val="000000"/>
            </a:solidFill>
            <a:miter lim="800000"/>
            <a:headEnd/>
            <a:tailEnd/>
          </a:ln>
          <a:effectLst>
            <a:outerShdw blurRad="50800" dist="38100" dir="2700000" algn="tl" rotWithShape="0">
              <a:prstClr val="black">
                <a:alpha val="40000"/>
              </a:prstClr>
            </a:outerShdw>
          </a:effec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75" name="Oval 28">
            <a:extLst>
              <a:ext uri="{FF2B5EF4-FFF2-40B4-BE49-F238E27FC236}">
                <a16:creationId xmlns:a16="http://schemas.microsoft.com/office/drawing/2014/main" id="{D78010AB-EF5A-6941-809F-F93A8141A78F}"/>
              </a:ext>
            </a:extLst>
          </p:cNvPr>
          <p:cNvSpPr>
            <a:spLocks noChangeArrowheads="1"/>
          </p:cNvSpPr>
          <p:nvPr/>
        </p:nvSpPr>
        <p:spPr bwMode="auto">
          <a:xfrm>
            <a:off x="9472762" y="2171496"/>
            <a:ext cx="632958" cy="628951"/>
          </a:xfrm>
          <a:prstGeom prst="ellipse">
            <a:avLst/>
          </a:prstGeom>
          <a:solidFill>
            <a:schemeClr val="bg1"/>
          </a:solidFill>
          <a:ln w="19050">
            <a:solidFill>
              <a:srgbClr val="000000"/>
            </a:solidFill>
            <a:round/>
            <a:headEnd/>
            <a:tailEnd/>
          </a:ln>
          <a:effectLst>
            <a:outerShdw blurRad="50800" dist="38100" dir="2700000" algn="tl" rotWithShape="0">
              <a:prstClr val="black">
                <a:alpha val="40000"/>
              </a:prstClr>
            </a:outerShdw>
          </a:effec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157" name="Straight Arrow Connector 10">
            <a:extLst>
              <a:ext uri="{FF2B5EF4-FFF2-40B4-BE49-F238E27FC236}">
                <a16:creationId xmlns:a16="http://schemas.microsoft.com/office/drawing/2014/main" id="{807EF7CE-15BB-0345-80AA-C72219B530DE}"/>
              </a:ext>
            </a:extLst>
          </p:cNvPr>
          <p:cNvCxnSpPr>
            <a:cxnSpLocks noChangeShapeType="1"/>
            <a:stCxn id="174" idx="0"/>
            <a:endCxn id="178" idx="1"/>
          </p:cNvCxnSpPr>
          <p:nvPr/>
        </p:nvCxnSpPr>
        <p:spPr bwMode="auto">
          <a:xfrm flipV="1">
            <a:off x="8104645" y="2151723"/>
            <a:ext cx="297890" cy="314364"/>
          </a:xfrm>
          <a:prstGeom prst="straightConnector1">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Straight Arrow Connector 11">
            <a:extLst>
              <a:ext uri="{FF2B5EF4-FFF2-40B4-BE49-F238E27FC236}">
                <a16:creationId xmlns:a16="http://schemas.microsoft.com/office/drawing/2014/main" id="{F55CECDF-4CB3-5843-AF94-3B368134102E}"/>
              </a:ext>
            </a:extLst>
          </p:cNvPr>
          <p:cNvCxnSpPr>
            <a:cxnSpLocks noChangeShapeType="1"/>
            <a:stCxn id="174" idx="0"/>
            <a:endCxn id="188" idx="1"/>
          </p:cNvCxnSpPr>
          <p:nvPr/>
        </p:nvCxnSpPr>
        <p:spPr bwMode="auto">
          <a:xfrm>
            <a:off x="8104645" y="2466087"/>
            <a:ext cx="331010" cy="360983"/>
          </a:xfrm>
          <a:prstGeom prst="straightConnector1">
            <a:avLst/>
          </a:prstGeom>
          <a:noFill/>
          <a:ln w="190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Straight Arrow Connector 14">
            <a:extLst>
              <a:ext uri="{FF2B5EF4-FFF2-40B4-BE49-F238E27FC236}">
                <a16:creationId xmlns:a16="http://schemas.microsoft.com/office/drawing/2014/main" id="{4F6FF0FC-694A-FB4A-B7BF-730824E84E13}"/>
              </a:ext>
            </a:extLst>
          </p:cNvPr>
          <p:cNvCxnSpPr>
            <a:cxnSpLocks noChangeShapeType="1"/>
            <a:endCxn id="175" idx="1"/>
          </p:cNvCxnSpPr>
          <p:nvPr/>
        </p:nvCxnSpPr>
        <p:spPr bwMode="auto">
          <a:xfrm>
            <a:off x="9341082" y="2139198"/>
            <a:ext cx="224375" cy="124406"/>
          </a:xfrm>
          <a:prstGeom prst="straightConnector1">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Straight Arrow Connector 15">
            <a:extLst>
              <a:ext uri="{FF2B5EF4-FFF2-40B4-BE49-F238E27FC236}">
                <a16:creationId xmlns:a16="http://schemas.microsoft.com/office/drawing/2014/main" id="{014D0138-D0C8-754D-892F-A6B42C7D3FCD}"/>
              </a:ext>
            </a:extLst>
          </p:cNvPr>
          <p:cNvCxnSpPr>
            <a:cxnSpLocks noChangeShapeType="1"/>
          </p:cNvCxnSpPr>
          <p:nvPr/>
        </p:nvCxnSpPr>
        <p:spPr bwMode="auto">
          <a:xfrm flipV="1">
            <a:off x="9364554" y="2686901"/>
            <a:ext cx="185647" cy="157163"/>
          </a:xfrm>
          <a:prstGeom prst="straightConnector1">
            <a:avLst/>
          </a:prstGeom>
          <a:noFill/>
          <a:ln w="190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Straight Arrow Connector 16">
            <a:extLst>
              <a:ext uri="{FF2B5EF4-FFF2-40B4-BE49-F238E27FC236}">
                <a16:creationId xmlns:a16="http://schemas.microsoft.com/office/drawing/2014/main" id="{A4B2BAE5-CB5A-6145-9067-070F0828B961}"/>
              </a:ext>
            </a:extLst>
          </p:cNvPr>
          <p:cNvCxnSpPr>
            <a:cxnSpLocks noChangeShapeType="1"/>
          </p:cNvCxnSpPr>
          <p:nvPr/>
        </p:nvCxnSpPr>
        <p:spPr bwMode="auto">
          <a:xfrm>
            <a:off x="10101254" y="2497723"/>
            <a:ext cx="390980" cy="1168"/>
          </a:xfrm>
          <a:prstGeom prst="straightConnector1">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 name="TextBox 17">
            <a:extLst>
              <a:ext uri="{FF2B5EF4-FFF2-40B4-BE49-F238E27FC236}">
                <a16:creationId xmlns:a16="http://schemas.microsoft.com/office/drawing/2014/main" id="{2E543E50-C3C7-E541-9ECB-BF1EF24747CC}"/>
              </a:ext>
            </a:extLst>
          </p:cNvPr>
          <p:cNvSpPr txBox="1">
            <a:spLocks noChangeArrowheads="1"/>
          </p:cNvSpPr>
          <p:nvPr/>
        </p:nvSpPr>
        <p:spPr bwMode="auto">
          <a:xfrm>
            <a:off x="7902013" y="1532962"/>
            <a:ext cx="16562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high priority queue</a:t>
            </a:r>
          </a:p>
        </p:txBody>
      </p:sp>
      <p:sp>
        <p:nvSpPr>
          <p:cNvPr id="165" name="TextBox 18">
            <a:extLst>
              <a:ext uri="{FF2B5EF4-FFF2-40B4-BE49-F238E27FC236}">
                <a16:creationId xmlns:a16="http://schemas.microsoft.com/office/drawing/2014/main" id="{D33A6E20-61AB-3A46-BAD3-72B639231E0C}"/>
              </a:ext>
            </a:extLst>
          </p:cNvPr>
          <p:cNvSpPr txBox="1">
            <a:spLocks noChangeArrowheads="1"/>
          </p:cNvSpPr>
          <p:nvPr/>
        </p:nvSpPr>
        <p:spPr bwMode="auto">
          <a:xfrm>
            <a:off x="7997776" y="3161687"/>
            <a:ext cx="15872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low priority queue</a:t>
            </a:r>
          </a:p>
        </p:txBody>
      </p:sp>
      <p:sp>
        <p:nvSpPr>
          <p:cNvPr id="166" name="TextBox 19">
            <a:extLst>
              <a:ext uri="{FF2B5EF4-FFF2-40B4-BE49-F238E27FC236}">
                <a16:creationId xmlns:a16="http://schemas.microsoft.com/office/drawing/2014/main" id="{18CA292A-DA82-0843-80BD-20E9FC633428}"/>
              </a:ext>
            </a:extLst>
          </p:cNvPr>
          <p:cNvSpPr txBox="1">
            <a:spLocks noChangeArrowheads="1"/>
          </p:cNvSpPr>
          <p:nvPr/>
        </p:nvSpPr>
        <p:spPr bwMode="auto">
          <a:xfrm>
            <a:off x="6916660" y="2012062"/>
            <a:ext cx="763273" cy="30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arrivals</a:t>
            </a:r>
          </a:p>
        </p:txBody>
      </p:sp>
      <p:sp>
        <p:nvSpPr>
          <p:cNvPr id="167" name="TextBox 20">
            <a:extLst>
              <a:ext uri="{FF2B5EF4-FFF2-40B4-BE49-F238E27FC236}">
                <a16:creationId xmlns:a16="http://schemas.microsoft.com/office/drawing/2014/main" id="{66963E56-8D94-1F47-9283-561C942DFF38}"/>
              </a:ext>
            </a:extLst>
          </p:cNvPr>
          <p:cNvSpPr txBox="1">
            <a:spLocks noChangeArrowheads="1"/>
          </p:cNvSpPr>
          <p:nvPr/>
        </p:nvSpPr>
        <p:spPr bwMode="auto">
          <a:xfrm>
            <a:off x="7443654" y="2744465"/>
            <a:ext cx="787419" cy="30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classify</a:t>
            </a:r>
          </a:p>
        </p:txBody>
      </p:sp>
      <p:sp>
        <p:nvSpPr>
          <p:cNvPr id="170" name="TextBox 23">
            <a:extLst>
              <a:ext uri="{FF2B5EF4-FFF2-40B4-BE49-F238E27FC236}">
                <a16:creationId xmlns:a16="http://schemas.microsoft.com/office/drawing/2014/main" id="{C50F9624-DB30-D841-8393-1591753B2438}"/>
              </a:ext>
            </a:extLst>
          </p:cNvPr>
          <p:cNvSpPr txBox="1">
            <a:spLocks noChangeArrowheads="1"/>
          </p:cNvSpPr>
          <p:nvPr/>
        </p:nvSpPr>
        <p:spPr bwMode="auto">
          <a:xfrm>
            <a:off x="10247672" y="2765634"/>
            <a:ext cx="1043018" cy="30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departures</a:t>
            </a:r>
          </a:p>
        </p:txBody>
      </p:sp>
      <p:sp>
        <p:nvSpPr>
          <p:cNvPr id="171" name="TextBox 24">
            <a:extLst>
              <a:ext uri="{FF2B5EF4-FFF2-40B4-BE49-F238E27FC236}">
                <a16:creationId xmlns:a16="http://schemas.microsoft.com/office/drawing/2014/main" id="{3D12E165-AACD-FC4D-9133-E5299E6E192F}"/>
              </a:ext>
            </a:extLst>
          </p:cNvPr>
          <p:cNvSpPr txBox="1">
            <a:spLocks noChangeArrowheads="1"/>
          </p:cNvSpPr>
          <p:nvPr/>
        </p:nvSpPr>
        <p:spPr bwMode="auto">
          <a:xfrm>
            <a:off x="9575698" y="2771503"/>
            <a:ext cx="4539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link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p>
        </p:txBody>
      </p:sp>
      <p:grpSp>
        <p:nvGrpSpPr>
          <p:cNvPr id="198" name="Group 197">
            <a:extLst>
              <a:ext uri="{FF2B5EF4-FFF2-40B4-BE49-F238E27FC236}">
                <a16:creationId xmlns:a16="http://schemas.microsoft.com/office/drawing/2014/main" id="{CA413330-497F-ED47-B78A-AF3BCDFF5B9A}"/>
              </a:ext>
            </a:extLst>
          </p:cNvPr>
          <p:cNvGrpSpPr>
            <a:grpSpLocks/>
          </p:cNvGrpSpPr>
          <p:nvPr/>
        </p:nvGrpSpPr>
        <p:grpSpPr bwMode="auto">
          <a:xfrm>
            <a:off x="7832648" y="4587146"/>
            <a:ext cx="347662" cy="754063"/>
            <a:chOff x="2797204" y="2989241"/>
            <a:chExt cx="347099" cy="755477"/>
          </a:xfrm>
        </p:grpSpPr>
        <p:sp>
          <p:nvSpPr>
            <p:cNvPr id="199" name="Rectangle 52">
              <a:extLst>
                <a:ext uri="{FF2B5EF4-FFF2-40B4-BE49-F238E27FC236}">
                  <a16:creationId xmlns:a16="http://schemas.microsoft.com/office/drawing/2014/main" id="{B91332E7-A11F-9347-AEBB-461467FDA740}"/>
                </a:ext>
              </a:extLst>
            </p:cNvPr>
            <p:cNvSpPr>
              <a:spLocks noChangeArrowheads="1"/>
            </p:cNvSpPr>
            <p:nvPr/>
          </p:nvSpPr>
          <p:spPr bwMode="auto">
            <a:xfrm>
              <a:off x="2797204" y="2989241"/>
              <a:ext cx="347099" cy="755477"/>
            </a:xfrm>
            <a:prstGeom prst="rect">
              <a:avLst/>
            </a:prstGeom>
            <a:solidFill>
              <a:srgbClr val="FF0000"/>
            </a:solidFill>
            <a:ln w="15875">
              <a:solidFill>
                <a:srgbClr val="000000"/>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00" name="Group 53">
              <a:extLst>
                <a:ext uri="{FF2B5EF4-FFF2-40B4-BE49-F238E27FC236}">
                  <a16:creationId xmlns:a16="http://schemas.microsoft.com/office/drawing/2014/main" id="{F4ACB128-10F8-694B-81EE-797A0DD600A4}"/>
                </a:ext>
              </a:extLst>
            </p:cNvPr>
            <p:cNvGrpSpPr>
              <a:grpSpLocks/>
            </p:cNvGrpSpPr>
            <p:nvPr/>
          </p:nvGrpSpPr>
          <p:grpSpPr bwMode="auto">
            <a:xfrm>
              <a:off x="2821701" y="3197503"/>
              <a:ext cx="298780" cy="338554"/>
              <a:chOff x="2821701" y="3197503"/>
              <a:chExt cx="298780" cy="338554"/>
            </a:xfrm>
          </p:grpSpPr>
          <p:sp>
            <p:nvSpPr>
              <p:cNvPr id="201" name="Oval 54">
                <a:extLst>
                  <a:ext uri="{FF2B5EF4-FFF2-40B4-BE49-F238E27FC236}">
                    <a16:creationId xmlns:a16="http://schemas.microsoft.com/office/drawing/2014/main" id="{FEC2E554-32AB-DB43-AF65-3677E1404FDC}"/>
                  </a:ext>
                </a:extLst>
              </p:cNvPr>
              <p:cNvSpPr>
                <a:spLocks noChangeArrowheads="1"/>
              </p:cNvSpPr>
              <p:nvPr/>
            </p:nvSpPr>
            <p:spPr bwMode="auto">
              <a:xfrm>
                <a:off x="2862541" y="3271013"/>
                <a:ext cx="220510" cy="200099"/>
              </a:xfrm>
              <a:prstGeom prst="ellipse">
                <a:avLst/>
              </a:prstGeom>
              <a:solidFill>
                <a:srgbClr val="FFFFFF"/>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2" name="TextBox 55">
                <a:extLst>
                  <a:ext uri="{FF2B5EF4-FFF2-40B4-BE49-F238E27FC236}">
                    <a16:creationId xmlns:a16="http://schemas.microsoft.com/office/drawing/2014/main" id="{3038C36E-D4FE-2D43-81C4-8CBEF283A6F3}"/>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grpSp>
      </p:grpSp>
      <p:grpSp>
        <p:nvGrpSpPr>
          <p:cNvPr id="203" name="Group 202">
            <a:extLst>
              <a:ext uri="{FF2B5EF4-FFF2-40B4-BE49-F238E27FC236}">
                <a16:creationId xmlns:a16="http://schemas.microsoft.com/office/drawing/2014/main" id="{0D5CDCB5-8BD7-8449-9EE8-522A6E1EC58E}"/>
              </a:ext>
            </a:extLst>
          </p:cNvPr>
          <p:cNvGrpSpPr>
            <a:grpSpLocks/>
          </p:cNvGrpSpPr>
          <p:nvPr/>
        </p:nvGrpSpPr>
        <p:grpSpPr bwMode="auto">
          <a:xfrm>
            <a:off x="8181898" y="4591909"/>
            <a:ext cx="346075" cy="755650"/>
            <a:chOff x="2797204" y="2989241"/>
            <a:chExt cx="347099" cy="755477"/>
          </a:xfrm>
        </p:grpSpPr>
        <p:sp>
          <p:nvSpPr>
            <p:cNvPr id="204" name="Rectangle 57">
              <a:extLst>
                <a:ext uri="{FF2B5EF4-FFF2-40B4-BE49-F238E27FC236}">
                  <a16:creationId xmlns:a16="http://schemas.microsoft.com/office/drawing/2014/main" id="{79C763B8-181E-C545-8EDE-2006D8C79C3E}"/>
                </a:ext>
              </a:extLst>
            </p:cNvPr>
            <p:cNvSpPr>
              <a:spLocks noChangeArrowheads="1"/>
            </p:cNvSpPr>
            <p:nvPr/>
          </p:nvSpPr>
          <p:spPr bwMode="auto">
            <a:xfrm>
              <a:off x="2797204" y="2989241"/>
              <a:ext cx="347099" cy="755477"/>
            </a:xfrm>
            <a:prstGeom prst="rect">
              <a:avLst/>
            </a:prstGeom>
            <a:solidFill>
              <a:srgbClr val="FF0000"/>
            </a:solidFill>
            <a:ln w="15875">
              <a:solidFill>
                <a:srgbClr val="000000"/>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05" name="Group 58">
              <a:extLst>
                <a:ext uri="{FF2B5EF4-FFF2-40B4-BE49-F238E27FC236}">
                  <a16:creationId xmlns:a16="http://schemas.microsoft.com/office/drawing/2014/main" id="{BB006118-96E2-A144-A976-280D82D62491}"/>
                </a:ext>
              </a:extLst>
            </p:cNvPr>
            <p:cNvGrpSpPr>
              <a:grpSpLocks/>
            </p:cNvGrpSpPr>
            <p:nvPr/>
          </p:nvGrpSpPr>
          <p:grpSpPr bwMode="auto">
            <a:xfrm>
              <a:off x="2821701" y="3197503"/>
              <a:ext cx="298780" cy="338554"/>
              <a:chOff x="2821701" y="3197503"/>
              <a:chExt cx="298780" cy="338554"/>
            </a:xfrm>
          </p:grpSpPr>
          <p:sp>
            <p:nvSpPr>
              <p:cNvPr id="206" name="Oval 59">
                <a:extLst>
                  <a:ext uri="{FF2B5EF4-FFF2-40B4-BE49-F238E27FC236}">
                    <a16:creationId xmlns:a16="http://schemas.microsoft.com/office/drawing/2014/main" id="{4A938029-DCC0-0240-A47F-3D1EAA258E6A}"/>
                  </a:ext>
                </a:extLst>
              </p:cNvPr>
              <p:cNvSpPr>
                <a:spLocks noChangeArrowheads="1"/>
              </p:cNvSpPr>
              <p:nvPr/>
            </p:nvSpPr>
            <p:spPr bwMode="auto">
              <a:xfrm>
                <a:off x="2862541" y="3271013"/>
                <a:ext cx="220510" cy="200099"/>
              </a:xfrm>
              <a:prstGeom prst="ellipse">
                <a:avLst/>
              </a:prstGeom>
              <a:solidFill>
                <a:srgbClr val="FFFFFF"/>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7" name="TextBox 60">
                <a:extLst>
                  <a:ext uri="{FF2B5EF4-FFF2-40B4-BE49-F238E27FC236}">
                    <a16:creationId xmlns:a16="http://schemas.microsoft.com/office/drawing/2014/main" id="{0D6BFA59-6951-BA4F-849A-B320C9CA97B7}"/>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grpSp>
      </p:grpSp>
      <p:grpSp>
        <p:nvGrpSpPr>
          <p:cNvPr id="208" name="Group 207">
            <a:extLst>
              <a:ext uri="{FF2B5EF4-FFF2-40B4-BE49-F238E27FC236}">
                <a16:creationId xmlns:a16="http://schemas.microsoft.com/office/drawing/2014/main" id="{628CDD20-1F91-BA48-AEEC-082272BFE385}"/>
              </a:ext>
            </a:extLst>
          </p:cNvPr>
          <p:cNvGrpSpPr>
            <a:grpSpLocks/>
          </p:cNvGrpSpPr>
          <p:nvPr/>
        </p:nvGrpSpPr>
        <p:grpSpPr bwMode="auto">
          <a:xfrm>
            <a:off x="8532735" y="4587146"/>
            <a:ext cx="346075" cy="755650"/>
            <a:chOff x="997686" y="3954289"/>
            <a:chExt cx="347099" cy="755477"/>
          </a:xfrm>
        </p:grpSpPr>
        <p:sp>
          <p:nvSpPr>
            <p:cNvPr id="209" name="Rectangle 62">
              <a:extLst>
                <a:ext uri="{FF2B5EF4-FFF2-40B4-BE49-F238E27FC236}">
                  <a16:creationId xmlns:a16="http://schemas.microsoft.com/office/drawing/2014/main" id="{5601D88E-9405-1B4E-B7D8-10891DF1EC26}"/>
                </a:ext>
              </a:extLst>
            </p:cNvPr>
            <p:cNvSpPr>
              <a:spLocks noChangeArrowheads="1"/>
            </p:cNvSpPr>
            <p:nvPr/>
          </p:nvSpPr>
          <p:spPr bwMode="auto">
            <a:xfrm>
              <a:off x="997686" y="3954289"/>
              <a:ext cx="347099" cy="755477"/>
            </a:xfrm>
            <a:prstGeom prst="rect">
              <a:avLst/>
            </a:prstGeom>
            <a:solidFill>
              <a:srgbClr val="00B050"/>
            </a:solidFill>
            <a:ln w="15875">
              <a:solidFill>
                <a:srgbClr val="000000"/>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10" name="Group 63">
              <a:extLst>
                <a:ext uri="{FF2B5EF4-FFF2-40B4-BE49-F238E27FC236}">
                  <a16:creationId xmlns:a16="http://schemas.microsoft.com/office/drawing/2014/main" id="{22469F56-B5A8-A44E-A5FF-04A4C3A4F1D8}"/>
                </a:ext>
              </a:extLst>
            </p:cNvPr>
            <p:cNvGrpSpPr>
              <a:grpSpLocks/>
            </p:cNvGrpSpPr>
            <p:nvPr/>
          </p:nvGrpSpPr>
          <p:grpSpPr bwMode="auto">
            <a:xfrm>
              <a:off x="1022183" y="4162551"/>
              <a:ext cx="298780" cy="338554"/>
              <a:chOff x="2821701" y="3197503"/>
              <a:chExt cx="298780" cy="338554"/>
            </a:xfrm>
          </p:grpSpPr>
          <p:sp>
            <p:nvSpPr>
              <p:cNvPr id="211" name="Oval 64">
                <a:extLst>
                  <a:ext uri="{FF2B5EF4-FFF2-40B4-BE49-F238E27FC236}">
                    <a16:creationId xmlns:a16="http://schemas.microsoft.com/office/drawing/2014/main" id="{60743089-7BBE-7A47-8B6F-9BA958266B7E}"/>
                  </a:ext>
                </a:extLst>
              </p:cNvPr>
              <p:cNvSpPr>
                <a:spLocks noChangeArrowheads="1"/>
              </p:cNvSpPr>
              <p:nvPr/>
            </p:nvSpPr>
            <p:spPr bwMode="auto">
              <a:xfrm>
                <a:off x="2862541" y="3271013"/>
                <a:ext cx="220510" cy="200099"/>
              </a:xfrm>
              <a:prstGeom prst="ellipse">
                <a:avLst/>
              </a:prstGeom>
              <a:solidFill>
                <a:srgbClr val="FFFFFF"/>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12" name="TextBox 65">
                <a:extLst>
                  <a:ext uri="{FF2B5EF4-FFF2-40B4-BE49-F238E27FC236}">
                    <a16:creationId xmlns:a16="http://schemas.microsoft.com/office/drawing/2014/main" id="{97AE9EDF-FCD8-A44E-830F-C938E1028A7C}"/>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grpSp>
      </p:grpSp>
      <p:grpSp>
        <p:nvGrpSpPr>
          <p:cNvPr id="213" name="Group 212">
            <a:extLst>
              <a:ext uri="{FF2B5EF4-FFF2-40B4-BE49-F238E27FC236}">
                <a16:creationId xmlns:a16="http://schemas.microsoft.com/office/drawing/2014/main" id="{AED8E6B2-55F7-A842-BF00-1FDEAB5B96FB}"/>
              </a:ext>
            </a:extLst>
          </p:cNvPr>
          <p:cNvGrpSpPr>
            <a:grpSpLocks/>
          </p:cNvGrpSpPr>
          <p:nvPr/>
        </p:nvGrpSpPr>
        <p:grpSpPr bwMode="auto">
          <a:xfrm>
            <a:off x="8888335" y="4585559"/>
            <a:ext cx="347663" cy="754062"/>
            <a:chOff x="2797204" y="2989241"/>
            <a:chExt cx="347099" cy="755477"/>
          </a:xfrm>
        </p:grpSpPr>
        <p:sp>
          <p:nvSpPr>
            <p:cNvPr id="214" name="Rectangle 67">
              <a:extLst>
                <a:ext uri="{FF2B5EF4-FFF2-40B4-BE49-F238E27FC236}">
                  <a16:creationId xmlns:a16="http://schemas.microsoft.com/office/drawing/2014/main" id="{17877A5D-7221-1B44-A820-C6CA50DDF9E1}"/>
                </a:ext>
              </a:extLst>
            </p:cNvPr>
            <p:cNvSpPr>
              <a:spLocks noChangeArrowheads="1"/>
            </p:cNvSpPr>
            <p:nvPr/>
          </p:nvSpPr>
          <p:spPr bwMode="auto">
            <a:xfrm>
              <a:off x="2797204" y="2989241"/>
              <a:ext cx="347099" cy="755477"/>
            </a:xfrm>
            <a:prstGeom prst="rect">
              <a:avLst/>
            </a:prstGeom>
            <a:solidFill>
              <a:srgbClr val="FF0000"/>
            </a:solidFill>
            <a:ln w="15875">
              <a:solidFill>
                <a:srgbClr val="000000"/>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15" name="Group 68">
              <a:extLst>
                <a:ext uri="{FF2B5EF4-FFF2-40B4-BE49-F238E27FC236}">
                  <a16:creationId xmlns:a16="http://schemas.microsoft.com/office/drawing/2014/main" id="{971AF330-877D-B346-8636-720417511D27}"/>
                </a:ext>
              </a:extLst>
            </p:cNvPr>
            <p:cNvGrpSpPr>
              <a:grpSpLocks/>
            </p:cNvGrpSpPr>
            <p:nvPr/>
          </p:nvGrpSpPr>
          <p:grpSpPr bwMode="auto">
            <a:xfrm>
              <a:off x="2821701" y="3197503"/>
              <a:ext cx="298780" cy="338554"/>
              <a:chOff x="2821701" y="3197503"/>
              <a:chExt cx="298780" cy="338554"/>
            </a:xfrm>
          </p:grpSpPr>
          <p:sp>
            <p:nvSpPr>
              <p:cNvPr id="216" name="Oval 69">
                <a:extLst>
                  <a:ext uri="{FF2B5EF4-FFF2-40B4-BE49-F238E27FC236}">
                    <a16:creationId xmlns:a16="http://schemas.microsoft.com/office/drawing/2014/main" id="{BBC6CE4C-69C6-3442-856D-E7AE545D2A3A}"/>
                  </a:ext>
                </a:extLst>
              </p:cNvPr>
              <p:cNvSpPr>
                <a:spLocks noChangeArrowheads="1"/>
              </p:cNvSpPr>
              <p:nvPr/>
            </p:nvSpPr>
            <p:spPr bwMode="auto">
              <a:xfrm>
                <a:off x="2862541" y="3271013"/>
                <a:ext cx="220510" cy="200099"/>
              </a:xfrm>
              <a:prstGeom prst="ellipse">
                <a:avLst/>
              </a:prstGeom>
              <a:solidFill>
                <a:srgbClr val="FFFFFF"/>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17" name="TextBox 70">
                <a:extLst>
                  <a:ext uri="{FF2B5EF4-FFF2-40B4-BE49-F238E27FC236}">
                    <a16:creationId xmlns:a16="http://schemas.microsoft.com/office/drawing/2014/main" id="{6651BEED-1878-374C-8A7F-971D8CFEEA4F}"/>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grpSp>
      </p:grpSp>
      <p:grpSp>
        <p:nvGrpSpPr>
          <p:cNvPr id="218" name="Group 217">
            <a:extLst>
              <a:ext uri="{FF2B5EF4-FFF2-40B4-BE49-F238E27FC236}">
                <a16:creationId xmlns:a16="http://schemas.microsoft.com/office/drawing/2014/main" id="{2C52832B-CB92-454D-9FA5-397F33ED018E}"/>
              </a:ext>
            </a:extLst>
          </p:cNvPr>
          <p:cNvGrpSpPr>
            <a:grpSpLocks/>
          </p:cNvGrpSpPr>
          <p:nvPr/>
        </p:nvGrpSpPr>
        <p:grpSpPr bwMode="auto">
          <a:xfrm>
            <a:off x="9950373" y="4593496"/>
            <a:ext cx="347662" cy="755650"/>
            <a:chOff x="997686" y="3954289"/>
            <a:chExt cx="347099" cy="755477"/>
          </a:xfrm>
        </p:grpSpPr>
        <p:sp>
          <p:nvSpPr>
            <p:cNvPr id="219" name="Rectangle 72">
              <a:extLst>
                <a:ext uri="{FF2B5EF4-FFF2-40B4-BE49-F238E27FC236}">
                  <a16:creationId xmlns:a16="http://schemas.microsoft.com/office/drawing/2014/main" id="{E8EB6424-F905-7341-B066-9F8E5F627525}"/>
                </a:ext>
              </a:extLst>
            </p:cNvPr>
            <p:cNvSpPr>
              <a:spLocks noChangeArrowheads="1"/>
            </p:cNvSpPr>
            <p:nvPr/>
          </p:nvSpPr>
          <p:spPr bwMode="auto">
            <a:xfrm>
              <a:off x="997686" y="3954289"/>
              <a:ext cx="347099" cy="755477"/>
            </a:xfrm>
            <a:prstGeom prst="rect">
              <a:avLst/>
            </a:prstGeom>
            <a:solidFill>
              <a:srgbClr val="00B050"/>
            </a:solidFill>
            <a:ln w="15875">
              <a:solidFill>
                <a:srgbClr val="000000"/>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20" name="Group 73">
              <a:extLst>
                <a:ext uri="{FF2B5EF4-FFF2-40B4-BE49-F238E27FC236}">
                  <a16:creationId xmlns:a16="http://schemas.microsoft.com/office/drawing/2014/main" id="{EAE329E5-B657-7E46-AF92-0B794854B248}"/>
                </a:ext>
              </a:extLst>
            </p:cNvPr>
            <p:cNvGrpSpPr>
              <a:grpSpLocks/>
            </p:cNvGrpSpPr>
            <p:nvPr/>
          </p:nvGrpSpPr>
          <p:grpSpPr bwMode="auto">
            <a:xfrm>
              <a:off x="1022183" y="4162551"/>
              <a:ext cx="298780" cy="338554"/>
              <a:chOff x="2821701" y="3197503"/>
              <a:chExt cx="298780" cy="338554"/>
            </a:xfrm>
          </p:grpSpPr>
          <p:sp>
            <p:nvSpPr>
              <p:cNvPr id="221" name="Oval 74">
                <a:extLst>
                  <a:ext uri="{FF2B5EF4-FFF2-40B4-BE49-F238E27FC236}">
                    <a16:creationId xmlns:a16="http://schemas.microsoft.com/office/drawing/2014/main" id="{14299EB1-5355-4344-8A2B-DA7E42F81941}"/>
                  </a:ext>
                </a:extLst>
              </p:cNvPr>
              <p:cNvSpPr>
                <a:spLocks noChangeArrowheads="1"/>
              </p:cNvSpPr>
              <p:nvPr/>
            </p:nvSpPr>
            <p:spPr bwMode="auto">
              <a:xfrm>
                <a:off x="2862541" y="3271013"/>
                <a:ext cx="220510" cy="200099"/>
              </a:xfrm>
              <a:prstGeom prst="ellipse">
                <a:avLst/>
              </a:prstGeom>
              <a:solidFill>
                <a:srgbClr val="FFFFFF"/>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22" name="TextBox 75">
                <a:extLst>
                  <a:ext uri="{FF2B5EF4-FFF2-40B4-BE49-F238E27FC236}">
                    <a16:creationId xmlns:a16="http://schemas.microsoft.com/office/drawing/2014/main" id="{0910BB6C-C974-2D4C-91BD-0C41CB78E084}"/>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grpSp>
      </p:grpSp>
      <p:grpSp>
        <p:nvGrpSpPr>
          <p:cNvPr id="18" name="Group 17">
            <a:extLst>
              <a:ext uri="{FF2B5EF4-FFF2-40B4-BE49-F238E27FC236}">
                <a16:creationId xmlns:a16="http://schemas.microsoft.com/office/drawing/2014/main" id="{8A414A69-7A4D-E94C-9166-A43D26F738FB}"/>
              </a:ext>
            </a:extLst>
          </p:cNvPr>
          <p:cNvGrpSpPr/>
          <p:nvPr/>
        </p:nvGrpSpPr>
        <p:grpSpPr>
          <a:xfrm>
            <a:off x="6976985" y="4182334"/>
            <a:ext cx="3978275" cy="1506537"/>
            <a:chOff x="6976985" y="4182334"/>
            <a:chExt cx="3978275" cy="1506537"/>
          </a:xfrm>
        </p:grpSpPr>
        <p:cxnSp>
          <p:nvCxnSpPr>
            <p:cNvPr id="196" name="Straight Connector 49">
              <a:extLst>
                <a:ext uri="{FF2B5EF4-FFF2-40B4-BE49-F238E27FC236}">
                  <a16:creationId xmlns:a16="http://schemas.microsoft.com/office/drawing/2014/main" id="{09FBCBE2-0BE6-0B41-8BDC-3994B6A0EEAE}"/>
                </a:ext>
              </a:extLst>
            </p:cNvPr>
            <p:cNvCxnSpPr>
              <a:cxnSpLocks noChangeShapeType="1"/>
            </p:cNvCxnSpPr>
            <p:nvPr/>
          </p:nvCxnSpPr>
          <p:spPr bwMode="auto">
            <a:xfrm>
              <a:off x="7723110" y="4580796"/>
              <a:ext cx="3230563"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Straight Connector 50">
              <a:extLst>
                <a:ext uri="{FF2B5EF4-FFF2-40B4-BE49-F238E27FC236}">
                  <a16:creationId xmlns:a16="http://schemas.microsoft.com/office/drawing/2014/main" id="{7F18FA76-7AB2-2240-83F5-7ECCE2B76108}"/>
                </a:ext>
              </a:extLst>
            </p:cNvPr>
            <p:cNvCxnSpPr>
              <a:cxnSpLocks noChangeShapeType="1"/>
            </p:cNvCxnSpPr>
            <p:nvPr/>
          </p:nvCxnSpPr>
          <p:spPr bwMode="auto">
            <a:xfrm>
              <a:off x="7724698" y="5352321"/>
              <a:ext cx="3230562"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3" name="TextBox 126">
              <a:extLst>
                <a:ext uri="{FF2B5EF4-FFF2-40B4-BE49-F238E27FC236}">
                  <a16:creationId xmlns:a16="http://schemas.microsoft.com/office/drawing/2014/main" id="{0D4C74E0-D72A-AB40-AFD9-B2B842FE177B}"/>
                </a:ext>
              </a:extLst>
            </p:cNvPr>
            <p:cNvSpPr txBox="1">
              <a:spLocks noChangeArrowheads="1"/>
            </p:cNvSpPr>
            <p:nvPr/>
          </p:nvSpPr>
          <p:spPr bwMode="auto">
            <a:xfrm>
              <a:off x="6976985" y="4182334"/>
              <a:ext cx="806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arrivals</a:t>
              </a:r>
            </a:p>
          </p:txBody>
        </p:sp>
        <p:sp>
          <p:nvSpPr>
            <p:cNvPr id="274" name="TextBox 127">
              <a:extLst>
                <a:ext uri="{FF2B5EF4-FFF2-40B4-BE49-F238E27FC236}">
                  <a16:creationId xmlns:a16="http://schemas.microsoft.com/office/drawing/2014/main" id="{53975E93-967F-ED41-83F1-9D88A6965020}"/>
                </a:ext>
              </a:extLst>
            </p:cNvPr>
            <p:cNvSpPr txBox="1">
              <a:spLocks noChangeArrowheads="1"/>
            </p:cNvSpPr>
            <p:nvPr/>
          </p:nvSpPr>
          <p:spPr bwMode="auto">
            <a:xfrm>
              <a:off x="7000798" y="5380896"/>
              <a:ext cx="1087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departures</a:t>
              </a:r>
            </a:p>
          </p:txBody>
        </p:sp>
        <p:sp>
          <p:nvSpPr>
            <p:cNvPr id="275" name="TextBox 128">
              <a:extLst>
                <a:ext uri="{FF2B5EF4-FFF2-40B4-BE49-F238E27FC236}">
                  <a16:creationId xmlns:a16="http://schemas.microsoft.com/office/drawing/2014/main" id="{B40D0F1D-D7DC-5742-9077-05BB3F4748A4}"/>
                </a:ext>
              </a:extLst>
            </p:cNvPr>
            <p:cNvSpPr txBox="1">
              <a:spLocks noChangeArrowheads="1"/>
            </p:cNvSpPr>
            <p:nvPr/>
          </p:nvSpPr>
          <p:spPr bwMode="auto">
            <a:xfrm>
              <a:off x="7023023" y="4687159"/>
              <a:ext cx="8604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ts val="1275"/>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packet in service</a:t>
              </a:r>
            </a:p>
          </p:txBody>
        </p:sp>
      </p:grpSp>
      <p:grpSp>
        <p:nvGrpSpPr>
          <p:cNvPr id="4" name="Group 3">
            <a:extLst>
              <a:ext uri="{FF2B5EF4-FFF2-40B4-BE49-F238E27FC236}">
                <a16:creationId xmlns:a16="http://schemas.microsoft.com/office/drawing/2014/main" id="{177129A8-85BC-6440-85AB-254D43D1F548}"/>
              </a:ext>
            </a:extLst>
          </p:cNvPr>
          <p:cNvGrpSpPr/>
          <p:nvPr/>
        </p:nvGrpSpPr>
        <p:grpSpPr>
          <a:xfrm>
            <a:off x="7015641" y="2371233"/>
            <a:ext cx="563235" cy="169985"/>
            <a:chOff x="6268765" y="2496876"/>
            <a:chExt cx="563235" cy="169985"/>
          </a:xfrm>
        </p:grpSpPr>
        <p:cxnSp>
          <p:nvCxnSpPr>
            <p:cNvPr id="125" name="Straight Arrow Connector 124">
              <a:extLst>
                <a:ext uri="{FF2B5EF4-FFF2-40B4-BE49-F238E27FC236}">
                  <a16:creationId xmlns:a16="http://schemas.microsoft.com/office/drawing/2014/main" id="{DA779E9A-02A9-6644-AD69-61CB27E5FD57}"/>
                </a:ext>
              </a:extLst>
            </p:cNvPr>
            <p:cNvCxnSpPr/>
            <p:nvPr/>
          </p:nvCxnSpPr>
          <p:spPr>
            <a:xfrm>
              <a:off x="6268765" y="2496876"/>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EC9A69F9-D799-2D40-8176-B02399B60E4C}"/>
                </a:ext>
              </a:extLst>
            </p:cNvPr>
            <p:cNvCxnSpPr/>
            <p:nvPr/>
          </p:nvCxnSpPr>
          <p:spPr>
            <a:xfrm>
              <a:off x="6269292" y="2666861"/>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0" name="Group 129">
            <a:extLst>
              <a:ext uri="{FF2B5EF4-FFF2-40B4-BE49-F238E27FC236}">
                <a16:creationId xmlns:a16="http://schemas.microsoft.com/office/drawing/2014/main" id="{72529E63-DBF0-6744-92EC-AF13D4CB549F}"/>
              </a:ext>
            </a:extLst>
          </p:cNvPr>
          <p:cNvGrpSpPr/>
          <p:nvPr/>
        </p:nvGrpSpPr>
        <p:grpSpPr>
          <a:xfrm>
            <a:off x="10518514" y="2335168"/>
            <a:ext cx="563235" cy="352190"/>
            <a:chOff x="6268765" y="2496876"/>
            <a:chExt cx="563235" cy="169985"/>
          </a:xfrm>
        </p:grpSpPr>
        <p:cxnSp>
          <p:nvCxnSpPr>
            <p:cNvPr id="131" name="Straight Arrow Connector 130">
              <a:extLst>
                <a:ext uri="{FF2B5EF4-FFF2-40B4-BE49-F238E27FC236}">
                  <a16:creationId xmlns:a16="http://schemas.microsoft.com/office/drawing/2014/main" id="{11813BBB-45F9-4545-A44C-AB5AAFCFF57C}"/>
                </a:ext>
              </a:extLst>
            </p:cNvPr>
            <p:cNvCxnSpPr/>
            <p:nvPr/>
          </p:nvCxnSpPr>
          <p:spPr>
            <a:xfrm>
              <a:off x="6268765" y="2496876"/>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87AFC330-0A49-7843-90F0-1955543FA463}"/>
                </a:ext>
              </a:extLst>
            </p:cNvPr>
            <p:cNvCxnSpPr/>
            <p:nvPr/>
          </p:nvCxnSpPr>
          <p:spPr>
            <a:xfrm>
              <a:off x="6269292" y="2666861"/>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133" name="Content Placeholder 1">
            <a:extLst>
              <a:ext uri="{FF2B5EF4-FFF2-40B4-BE49-F238E27FC236}">
                <a16:creationId xmlns:a16="http://schemas.microsoft.com/office/drawing/2014/main" id="{F749212D-A689-B143-9931-DD5E944728A3}"/>
              </a:ext>
            </a:extLst>
          </p:cNvPr>
          <p:cNvSpPr txBox="1">
            <a:spLocks/>
          </p:cNvSpPr>
          <p:nvPr/>
        </p:nvSpPr>
        <p:spPr>
          <a:xfrm>
            <a:off x="767862" y="3915571"/>
            <a:ext cx="5084299" cy="196271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5938" marR="0" lvl="0" indent="-2809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send packet from highest priority queue that has buffered packets</a:t>
            </a:r>
          </a:p>
          <a:p>
            <a:pPr marL="804863" marR="0" lvl="1" indent="-227013"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FCFS within priority class</a:t>
            </a:r>
          </a:p>
        </p:txBody>
      </p:sp>
      <p:grpSp>
        <p:nvGrpSpPr>
          <p:cNvPr id="13" name="Group 12">
            <a:extLst>
              <a:ext uri="{FF2B5EF4-FFF2-40B4-BE49-F238E27FC236}">
                <a16:creationId xmlns:a16="http://schemas.microsoft.com/office/drawing/2014/main" id="{4B5BFDA1-472B-D44C-AF4F-687F704E3348}"/>
              </a:ext>
            </a:extLst>
          </p:cNvPr>
          <p:cNvGrpSpPr/>
          <p:nvPr/>
        </p:nvGrpSpPr>
        <p:grpSpPr>
          <a:xfrm>
            <a:off x="7671174" y="3917372"/>
            <a:ext cx="298450" cy="651303"/>
            <a:chOff x="7398516" y="3578212"/>
            <a:chExt cx="298450" cy="651303"/>
          </a:xfrm>
        </p:grpSpPr>
        <p:sp>
          <p:nvSpPr>
            <p:cNvPr id="246" name="Oval 99">
              <a:extLst>
                <a:ext uri="{FF2B5EF4-FFF2-40B4-BE49-F238E27FC236}">
                  <a16:creationId xmlns:a16="http://schemas.microsoft.com/office/drawing/2014/main" id="{0A08FE43-AF40-AA44-97C2-598083D1E0F4}"/>
                </a:ext>
              </a:extLst>
            </p:cNvPr>
            <p:cNvSpPr>
              <a:spLocks noChangeArrowheads="1"/>
            </p:cNvSpPr>
            <p:nvPr/>
          </p:nvSpPr>
          <p:spPr bwMode="auto">
            <a:xfrm>
              <a:off x="7440043" y="3649200"/>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47" name="TextBox 100">
              <a:extLst>
                <a:ext uri="{FF2B5EF4-FFF2-40B4-BE49-F238E27FC236}">
                  <a16:creationId xmlns:a16="http://schemas.microsoft.com/office/drawing/2014/main" id="{FC5974ED-B537-5F40-8FAE-38F177C671E1}"/>
                </a:ext>
              </a:extLst>
            </p:cNvPr>
            <p:cNvSpPr txBox="1">
              <a:spLocks noChangeArrowheads="1"/>
            </p:cNvSpPr>
            <p:nvPr/>
          </p:nvSpPr>
          <p:spPr bwMode="auto">
            <a:xfrm>
              <a:off x="7398516" y="3578212"/>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cxnSp>
          <p:nvCxnSpPr>
            <p:cNvPr id="11" name="Straight Arrow Connector 10">
              <a:extLst>
                <a:ext uri="{FF2B5EF4-FFF2-40B4-BE49-F238E27FC236}">
                  <a16:creationId xmlns:a16="http://schemas.microsoft.com/office/drawing/2014/main" id="{8B55FAFA-386D-5447-BC0E-EB7887B8FEFD}"/>
                </a:ext>
              </a:extLst>
            </p:cNvPr>
            <p:cNvCxnSpPr>
              <a:cxnSpLocks/>
            </p:cNvCxnSpPr>
            <p:nvPr/>
          </p:nvCxnSpPr>
          <p:spPr>
            <a:xfrm>
              <a:off x="7551281" y="385045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id="{BBB26098-DF2F-704A-9CE3-477B4A4088E8}"/>
              </a:ext>
            </a:extLst>
          </p:cNvPr>
          <p:cNvGrpSpPr/>
          <p:nvPr/>
        </p:nvGrpSpPr>
        <p:grpSpPr>
          <a:xfrm>
            <a:off x="7966553" y="3920142"/>
            <a:ext cx="298450" cy="651303"/>
            <a:chOff x="7398516" y="3578212"/>
            <a:chExt cx="298450" cy="651303"/>
          </a:xfrm>
        </p:grpSpPr>
        <p:sp>
          <p:nvSpPr>
            <p:cNvPr id="143" name="Oval 99">
              <a:extLst>
                <a:ext uri="{FF2B5EF4-FFF2-40B4-BE49-F238E27FC236}">
                  <a16:creationId xmlns:a16="http://schemas.microsoft.com/office/drawing/2014/main" id="{1FE7763F-DEFC-0445-A67D-64E5AE1809A5}"/>
                </a:ext>
              </a:extLst>
            </p:cNvPr>
            <p:cNvSpPr>
              <a:spLocks noChangeArrowheads="1"/>
            </p:cNvSpPr>
            <p:nvPr/>
          </p:nvSpPr>
          <p:spPr bwMode="auto">
            <a:xfrm>
              <a:off x="7440043" y="3649200"/>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4" name="TextBox 100">
              <a:extLst>
                <a:ext uri="{FF2B5EF4-FFF2-40B4-BE49-F238E27FC236}">
                  <a16:creationId xmlns:a16="http://schemas.microsoft.com/office/drawing/2014/main" id="{4A02E4C3-DE29-4645-A913-F3187EB5821D}"/>
                </a:ext>
              </a:extLst>
            </p:cNvPr>
            <p:cNvSpPr txBox="1">
              <a:spLocks noChangeArrowheads="1"/>
            </p:cNvSpPr>
            <p:nvPr/>
          </p:nvSpPr>
          <p:spPr bwMode="auto">
            <a:xfrm>
              <a:off x="7398516" y="3578212"/>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cxnSp>
          <p:nvCxnSpPr>
            <p:cNvPr id="145" name="Straight Arrow Connector 144">
              <a:extLst>
                <a:ext uri="{FF2B5EF4-FFF2-40B4-BE49-F238E27FC236}">
                  <a16:creationId xmlns:a16="http://schemas.microsoft.com/office/drawing/2014/main" id="{CB4D562C-391A-154A-B9C0-DCBC67DEF7B3}"/>
                </a:ext>
              </a:extLst>
            </p:cNvPr>
            <p:cNvCxnSpPr>
              <a:cxnSpLocks/>
            </p:cNvCxnSpPr>
            <p:nvPr/>
          </p:nvCxnSpPr>
          <p:spPr>
            <a:xfrm>
              <a:off x="7551281" y="385045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C04C0CEA-EE95-7C45-9F9E-3251EBAE6CAD}"/>
              </a:ext>
            </a:extLst>
          </p:cNvPr>
          <p:cNvGrpSpPr/>
          <p:nvPr/>
        </p:nvGrpSpPr>
        <p:grpSpPr>
          <a:xfrm>
            <a:off x="8574489" y="3916263"/>
            <a:ext cx="298450" cy="651303"/>
            <a:chOff x="7398516" y="3578212"/>
            <a:chExt cx="298450" cy="651303"/>
          </a:xfrm>
        </p:grpSpPr>
        <p:sp>
          <p:nvSpPr>
            <p:cNvPr id="147" name="Oval 99">
              <a:extLst>
                <a:ext uri="{FF2B5EF4-FFF2-40B4-BE49-F238E27FC236}">
                  <a16:creationId xmlns:a16="http://schemas.microsoft.com/office/drawing/2014/main" id="{AAFD89C4-864D-F34B-A82D-1BB28524569F}"/>
                </a:ext>
              </a:extLst>
            </p:cNvPr>
            <p:cNvSpPr>
              <a:spLocks noChangeArrowheads="1"/>
            </p:cNvSpPr>
            <p:nvPr/>
          </p:nvSpPr>
          <p:spPr bwMode="auto">
            <a:xfrm>
              <a:off x="7440043" y="3649200"/>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8" name="TextBox 100">
              <a:extLst>
                <a:ext uri="{FF2B5EF4-FFF2-40B4-BE49-F238E27FC236}">
                  <a16:creationId xmlns:a16="http://schemas.microsoft.com/office/drawing/2014/main" id="{131EAF45-AA88-C248-A0B3-290327B798A1}"/>
                </a:ext>
              </a:extLst>
            </p:cNvPr>
            <p:cNvSpPr txBox="1">
              <a:spLocks noChangeArrowheads="1"/>
            </p:cNvSpPr>
            <p:nvPr/>
          </p:nvSpPr>
          <p:spPr bwMode="auto">
            <a:xfrm>
              <a:off x="7398516" y="3578212"/>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cxnSp>
          <p:nvCxnSpPr>
            <p:cNvPr id="149" name="Straight Arrow Connector 148">
              <a:extLst>
                <a:ext uri="{FF2B5EF4-FFF2-40B4-BE49-F238E27FC236}">
                  <a16:creationId xmlns:a16="http://schemas.microsoft.com/office/drawing/2014/main" id="{B0FAAC14-1425-6443-B0A5-5CBC5E66DC31}"/>
                </a:ext>
              </a:extLst>
            </p:cNvPr>
            <p:cNvCxnSpPr>
              <a:cxnSpLocks/>
            </p:cNvCxnSpPr>
            <p:nvPr/>
          </p:nvCxnSpPr>
          <p:spPr>
            <a:xfrm>
              <a:off x="7551281" y="385045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E16912A4-6BD9-FB48-8EF7-0DB862FE810A}"/>
              </a:ext>
            </a:extLst>
          </p:cNvPr>
          <p:cNvGrpSpPr/>
          <p:nvPr/>
        </p:nvGrpSpPr>
        <p:grpSpPr>
          <a:xfrm>
            <a:off x="7829819" y="3644517"/>
            <a:ext cx="298450" cy="927483"/>
            <a:chOff x="6725889" y="3647842"/>
            <a:chExt cx="298450" cy="927483"/>
          </a:xfrm>
        </p:grpSpPr>
        <p:sp>
          <p:nvSpPr>
            <p:cNvPr id="153" name="Oval 89">
              <a:extLst>
                <a:ext uri="{FF2B5EF4-FFF2-40B4-BE49-F238E27FC236}">
                  <a16:creationId xmlns:a16="http://schemas.microsoft.com/office/drawing/2014/main" id="{DB6F42F1-F3D1-9241-AFE5-67FBD8ACEBCB}"/>
                </a:ext>
              </a:extLst>
            </p:cNvPr>
            <p:cNvSpPr>
              <a:spLocks noChangeArrowheads="1"/>
            </p:cNvSpPr>
            <p:nvPr/>
          </p:nvSpPr>
          <p:spPr bwMode="auto">
            <a:xfrm>
              <a:off x="6759258" y="3722164"/>
              <a:ext cx="220266" cy="200238"/>
            </a:xfrm>
            <a:prstGeom prst="ellipse">
              <a:avLst/>
            </a:prstGeom>
            <a:solidFill>
              <a:srgbClr val="FFFFFF"/>
            </a:solidFill>
            <a:ln w="15875">
              <a:solidFill>
                <a:srgbClr val="00B05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4" name="TextBox 90">
              <a:extLst>
                <a:ext uri="{FF2B5EF4-FFF2-40B4-BE49-F238E27FC236}">
                  <a16:creationId xmlns:a16="http://schemas.microsoft.com/office/drawing/2014/main" id="{D3EE74DA-4F35-BD42-A402-E5709C9941D0}"/>
                </a:ext>
              </a:extLst>
            </p:cNvPr>
            <p:cNvSpPr txBox="1">
              <a:spLocks noChangeArrowheads="1"/>
            </p:cNvSpPr>
            <p:nvPr/>
          </p:nvSpPr>
          <p:spPr bwMode="auto">
            <a:xfrm>
              <a:off x="6725889" y="3647842"/>
              <a:ext cx="298450" cy="338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cxnSp>
          <p:nvCxnSpPr>
            <p:cNvPr id="15" name="Straight Arrow Connector 14">
              <a:extLst>
                <a:ext uri="{FF2B5EF4-FFF2-40B4-BE49-F238E27FC236}">
                  <a16:creationId xmlns:a16="http://schemas.microsoft.com/office/drawing/2014/main" id="{95ED8863-F045-6C4F-8410-611648593128}"/>
                </a:ext>
              </a:extLst>
            </p:cNvPr>
            <p:cNvCxnSpPr/>
            <p:nvPr/>
          </p:nvCxnSpPr>
          <p:spPr>
            <a:xfrm>
              <a:off x="6866312" y="3920282"/>
              <a:ext cx="0" cy="655043"/>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6" name="Group 275">
            <a:extLst>
              <a:ext uri="{FF2B5EF4-FFF2-40B4-BE49-F238E27FC236}">
                <a16:creationId xmlns:a16="http://schemas.microsoft.com/office/drawing/2014/main" id="{9D42AA4F-FBF9-CC40-8705-7E68F9D30BB8}"/>
              </a:ext>
            </a:extLst>
          </p:cNvPr>
          <p:cNvGrpSpPr/>
          <p:nvPr/>
        </p:nvGrpSpPr>
        <p:grpSpPr>
          <a:xfrm>
            <a:off x="9807544" y="3925685"/>
            <a:ext cx="298450" cy="647977"/>
            <a:chOff x="7405166" y="3581538"/>
            <a:chExt cx="298450" cy="647977"/>
          </a:xfrm>
        </p:grpSpPr>
        <p:sp>
          <p:nvSpPr>
            <p:cNvPr id="277" name="Oval 99">
              <a:extLst>
                <a:ext uri="{FF2B5EF4-FFF2-40B4-BE49-F238E27FC236}">
                  <a16:creationId xmlns:a16="http://schemas.microsoft.com/office/drawing/2014/main" id="{ED4C12D3-CD45-C940-B0F8-78FF1990B419}"/>
                </a:ext>
              </a:extLst>
            </p:cNvPr>
            <p:cNvSpPr>
              <a:spLocks noChangeArrowheads="1"/>
            </p:cNvSpPr>
            <p:nvPr/>
          </p:nvSpPr>
          <p:spPr bwMode="auto">
            <a:xfrm>
              <a:off x="7440043" y="3649200"/>
              <a:ext cx="220266" cy="200218"/>
            </a:xfrm>
            <a:prstGeom prst="ellipse">
              <a:avLst/>
            </a:prstGeom>
            <a:solidFill>
              <a:srgbClr val="FFFFFF"/>
            </a:solidFill>
            <a:ln w="15875">
              <a:solidFill>
                <a:srgbClr val="00B05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78" name="TextBox 100">
              <a:extLst>
                <a:ext uri="{FF2B5EF4-FFF2-40B4-BE49-F238E27FC236}">
                  <a16:creationId xmlns:a16="http://schemas.microsoft.com/office/drawing/2014/main" id="{E3B96439-708C-5041-BAA5-E79EF5FA9D24}"/>
                </a:ext>
              </a:extLst>
            </p:cNvPr>
            <p:cNvSpPr txBox="1">
              <a:spLocks noChangeArrowheads="1"/>
            </p:cNvSpPr>
            <p:nvPr/>
          </p:nvSpPr>
          <p:spPr bwMode="auto">
            <a:xfrm>
              <a:off x="7405166" y="3581538"/>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cxnSp>
          <p:nvCxnSpPr>
            <p:cNvPr id="279" name="Straight Arrow Connector 278">
              <a:extLst>
                <a:ext uri="{FF2B5EF4-FFF2-40B4-BE49-F238E27FC236}">
                  <a16:creationId xmlns:a16="http://schemas.microsoft.com/office/drawing/2014/main" id="{F92783F0-8C2B-C34F-B314-E5566258AF39}"/>
                </a:ext>
              </a:extLst>
            </p:cNvPr>
            <p:cNvCxnSpPr>
              <a:cxnSpLocks/>
            </p:cNvCxnSpPr>
            <p:nvPr/>
          </p:nvCxnSpPr>
          <p:spPr>
            <a:xfrm>
              <a:off x="7551281" y="3850455"/>
              <a:ext cx="0" cy="37906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5183055A-5BE8-A942-8605-57EA41C15EAA}"/>
              </a:ext>
            </a:extLst>
          </p:cNvPr>
          <p:cNvGrpSpPr/>
          <p:nvPr/>
        </p:nvGrpSpPr>
        <p:grpSpPr>
          <a:xfrm>
            <a:off x="8029730" y="5366143"/>
            <a:ext cx="298450" cy="651728"/>
            <a:chOff x="7384663" y="5459245"/>
            <a:chExt cx="298450" cy="651728"/>
          </a:xfrm>
        </p:grpSpPr>
        <p:sp>
          <p:nvSpPr>
            <p:cNvPr id="281" name="Oval 99">
              <a:extLst>
                <a:ext uri="{FF2B5EF4-FFF2-40B4-BE49-F238E27FC236}">
                  <a16:creationId xmlns:a16="http://schemas.microsoft.com/office/drawing/2014/main" id="{9934B476-1895-D149-A552-448E1310E22F}"/>
                </a:ext>
              </a:extLst>
            </p:cNvPr>
            <p:cNvSpPr>
              <a:spLocks noChangeArrowheads="1"/>
            </p:cNvSpPr>
            <p:nvPr/>
          </p:nvSpPr>
          <p:spPr bwMode="auto">
            <a:xfrm>
              <a:off x="7426190" y="5843206"/>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2" name="TextBox 100">
              <a:extLst>
                <a:ext uri="{FF2B5EF4-FFF2-40B4-BE49-F238E27FC236}">
                  <a16:creationId xmlns:a16="http://schemas.microsoft.com/office/drawing/2014/main" id="{0B65A5ED-22FF-694D-A8CF-CD58B7906C11}"/>
                </a:ext>
              </a:extLst>
            </p:cNvPr>
            <p:cNvSpPr txBox="1">
              <a:spLocks noChangeArrowheads="1"/>
            </p:cNvSpPr>
            <p:nvPr/>
          </p:nvSpPr>
          <p:spPr bwMode="auto">
            <a:xfrm>
              <a:off x="7384663" y="5772218"/>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cxnSp>
          <p:nvCxnSpPr>
            <p:cNvPr id="283" name="Straight Arrow Connector 282">
              <a:extLst>
                <a:ext uri="{FF2B5EF4-FFF2-40B4-BE49-F238E27FC236}">
                  <a16:creationId xmlns:a16="http://schemas.microsoft.com/office/drawing/2014/main" id="{880B4985-A2E7-9840-89DB-43CD1C32889B}"/>
                </a:ext>
              </a:extLst>
            </p:cNvPr>
            <p:cNvCxnSpPr>
              <a:cxnSpLocks/>
            </p:cNvCxnSpPr>
            <p:nvPr/>
          </p:nvCxnSpPr>
          <p:spPr>
            <a:xfrm>
              <a:off x="7537428" y="545924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08BFC867-D14D-3144-B81A-791B84130F74}"/>
              </a:ext>
            </a:extLst>
          </p:cNvPr>
          <p:cNvGrpSpPr/>
          <p:nvPr/>
        </p:nvGrpSpPr>
        <p:grpSpPr>
          <a:xfrm>
            <a:off x="8381636" y="5365589"/>
            <a:ext cx="298450" cy="651728"/>
            <a:chOff x="7391313" y="5459245"/>
            <a:chExt cx="298450" cy="651728"/>
          </a:xfrm>
        </p:grpSpPr>
        <p:sp>
          <p:nvSpPr>
            <p:cNvPr id="285" name="Oval 99">
              <a:extLst>
                <a:ext uri="{FF2B5EF4-FFF2-40B4-BE49-F238E27FC236}">
                  <a16:creationId xmlns:a16="http://schemas.microsoft.com/office/drawing/2014/main" id="{BCA5C7D8-492C-6D4C-A709-3454D0AADA65}"/>
                </a:ext>
              </a:extLst>
            </p:cNvPr>
            <p:cNvSpPr>
              <a:spLocks noChangeArrowheads="1"/>
            </p:cNvSpPr>
            <p:nvPr/>
          </p:nvSpPr>
          <p:spPr bwMode="auto">
            <a:xfrm>
              <a:off x="7426190" y="5843206"/>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6" name="TextBox 100">
              <a:extLst>
                <a:ext uri="{FF2B5EF4-FFF2-40B4-BE49-F238E27FC236}">
                  <a16:creationId xmlns:a16="http://schemas.microsoft.com/office/drawing/2014/main" id="{56C67F63-AD2F-904B-A5F0-CB276135875F}"/>
                </a:ext>
              </a:extLst>
            </p:cNvPr>
            <p:cNvSpPr txBox="1">
              <a:spLocks noChangeArrowheads="1"/>
            </p:cNvSpPr>
            <p:nvPr/>
          </p:nvSpPr>
          <p:spPr bwMode="auto">
            <a:xfrm>
              <a:off x="7391313" y="5772218"/>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cxnSp>
          <p:nvCxnSpPr>
            <p:cNvPr id="287" name="Straight Arrow Connector 286">
              <a:extLst>
                <a:ext uri="{FF2B5EF4-FFF2-40B4-BE49-F238E27FC236}">
                  <a16:creationId xmlns:a16="http://schemas.microsoft.com/office/drawing/2014/main" id="{CED90D14-0E45-5341-B1F1-814D49A675B5}"/>
                </a:ext>
              </a:extLst>
            </p:cNvPr>
            <p:cNvCxnSpPr>
              <a:cxnSpLocks/>
            </p:cNvCxnSpPr>
            <p:nvPr/>
          </p:nvCxnSpPr>
          <p:spPr>
            <a:xfrm>
              <a:off x="7537428" y="545924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8" name="Group 287">
            <a:extLst>
              <a:ext uri="{FF2B5EF4-FFF2-40B4-BE49-F238E27FC236}">
                <a16:creationId xmlns:a16="http://schemas.microsoft.com/office/drawing/2014/main" id="{6AD51B82-2C86-C848-B33C-7B11C8FA3B57}"/>
              </a:ext>
            </a:extLst>
          </p:cNvPr>
          <p:cNvGrpSpPr/>
          <p:nvPr/>
        </p:nvGrpSpPr>
        <p:grpSpPr>
          <a:xfrm>
            <a:off x="8736867" y="5365034"/>
            <a:ext cx="298450" cy="651727"/>
            <a:chOff x="7391313" y="5459245"/>
            <a:chExt cx="298450" cy="651727"/>
          </a:xfrm>
        </p:grpSpPr>
        <p:sp>
          <p:nvSpPr>
            <p:cNvPr id="289" name="Oval 99">
              <a:extLst>
                <a:ext uri="{FF2B5EF4-FFF2-40B4-BE49-F238E27FC236}">
                  <a16:creationId xmlns:a16="http://schemas.microsoft.com/office/drawing/2014/main" id="{8B751EE7-2235-4048-BC78-0782B52B6DB6}"/>
                </a:ext>
              </a:extLst>
            </p:cNvPr>
            <p:cNvSpPr>
              <a:spLocks noChangeArrowheads="1"/>
            </p:cNvSpPr>
            <p:nvPr/>
          </p:nvSpPr>
          <p:spPr bwMode="auto">
            <a:xfrm>
              <a:off x="7426190" y="5843206"/>
              <a:ext cx="220266" cy="200218"/>
            </a:xfrm>
            <a:prstGeom prst="ellipse">
              <a:avLst/>
            </a:prstGeom>
            <a:solidFill>
              <a:srgbClr val="FFFFFF"/>
            </a:solidFill>
            <a:ln w="15875">
              <a:solidFill>
                <a:srgbClr val="00B05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0" name="TextBox 100">
              <a:extLst>
                <a:ext uri="{FF2B5EF4-FFF2-40B4-BE49-F238E27FC236}">
                  <a16:creationId xmlns:a16="http://schemas.microsoft.com/office/drawing/2014/main" id="{B8507147-FC4D-1542-A3A7-90596BEFDB7A}"/>
                </a:ext>
              </a:extLst>
            </p:cNvPr>
            <p:cNvSpPr txBox="1">
              <a:spLocks noChangeArrowheads="1"/>
            </p:cNvSpPr>
            <p:nvPr/>
          </p:nvSpPr>
          <p:spPr bwMode="auto">
            <a:xfrm>
              <a:off x="7391313" y="5772217"/>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cxnSp>
          <p:nvCxnSpPr>
            <p:cNvPr id="291" name="Straight Arrow Connector 290">
              <a:extLst>
                <a:ext uri="{FF2B5EF4-FFF2-40B4-BE49-F238E27FC236}">
                  <a16:creationId xmlns:a16="http://schemas.microsoft.com/office/drawing/2014/main" id="{F74942C4-4354-FE45-B718-B6E99CA1D39F}"/>
                </a:ext>
              </a:extLst>
            </p:cNvPr>
            <p:cNvCxnSpPr>
              <a:cxnSpLocks/>
            </p:cNvCxnSpPr>
            <p:nvPr/>
          </p:nvCxnSpPr>
          <p:spPr>
            <a:xfrm>
              <a:off x="7537428" y="5459245"/>
              <a:ext cx="0" cy="37906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2" name="Group 291">
            <a:extLst>
              <a:ext uri="{FF2B5EF4-FFF2-40B4-BE49-F238E27FC236}">
                <a16:creationId xmlns:a16="http://schemas.microsoft.com/office/drawing/2014/main" id="{CED60DF8-B507-0E4E-8EFC-684EF5836E2E}"/>
              </a:ext>
            </a:extLst>
          </p:cNvPr>
          <p:cNvGrpSpPr/>
          <p:nvPr/>
        </p:nvGrpSpPr>
        <p:grpSpPr>
          <a:xfrm>
            <a:off x="9086001" y="5365035"/>
            <a:ext cx="298450" cy="651728"/>
            <a:chOff x="7391313" y="5459245"/>
            <a:chExt cx="298450" cy="651728"/>
          </a:xfrm>
        </p:grpSpPr>
        <p:sp>
          <p:nvSpPr>
            <p:cNvPr id="293" name="Oval 99">
              <a:extLst>
                <a:ext uri="{FF2B5EF4-FFF2-40B4-BE49-F238E27FC236}">
                  <a16:creationId xmlns:a16="http://schemas.microsoft.com/office/drawing/2014/main" id="{52D8440D-1B32-3B45-A2B4-B9EB99F22D2B}"/>
                </a:ext>
              </a:extLst>
            </p:cNvPr>
            <p:cNvSpPr>
              <a:spLocks noChangeArrowheads="1"/>
            </p:cNvSpPr>
            <p:nvPr/>
          </p:nvSpPr>
          <p:spPr bwMode="auto">
            <a:xfrm>
              <a:off x="7426190" y="5843206"/>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4" name="TextBox 100">
              <a:extLst>
                <a:ext uri="{FF2B5EF4-FFF2-40B4-BE49-F238E27FC236}">
                  <a16:creationId xmlns:a16="http://schemas.microsoft.com/office/drawing/2014/main" id="{F6D396E6-A748-A548-A25E-DD22B2CA3BBA}"/>
                </a:ext>
              </a:extLst>
            </p:cNvPr>
            <p:cNvSpPr txBox="1">
              <a:spLocks noChangeArrowheads="1"/>
            </p:cNvSpPr>
            <p:nvPr/>
          </p:nvSpPr>
          <p:spPr bwMode="auto">
            <a:xfrm>
              <a:off x="7391313" y="5772218"/>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cxnSp>
          <p:nvCxnSpPr>
            <p:cNvPr id="295" name="Straight Arrow Connector 294">
              <a:extLst>
                <a:ext uri="{FF2B5EF4-FFF2-40B4-BE49-F238E27FC236}">
                  <a16:creationId xmlns:a16="http://schemas.microsoft.com/office/drawing/2014/main" id="{114BECB2-1F39-4842-A148-3F058B5E87B9}"/>
                </a:ext>
              </a:extLst>
            </p:cNvPr>
            <p:cNvCxnSpPr>
              <a:cxnSpLocks/>
            </p:cNvCxnSpPr>
            <p:nvPr/>
          </p:nvCxnSpPr>
          <p:spPr>
            <a:xfrm>
              <a:off x="7537428" y="545924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6" name="Group 295">
            <a:extLst>
              <a:ext uri="{FF2B5EF4-FFF2-40B4-BE49-F238E27FC236}">
                <a16:creationId xmlns:a16="http://schemas.microsoft.com/office/drawing/2014/main" id="{A49EEF46-5C0F-1641-93E3-C585EB817C3A}"/>
              </a:ext>
            </a:extLst>
          </p:cNvPr>
          <p:cNvGrpSpPr/>
          <p:nvPr/>
        </p:nvGrpSpPr>
        <p:grpSpPr>
          <a:xfrm>
            <a:off x="10159452" y="5361155"/>
            <a:ext cx="298450" cy="651727"/>
            <a:chOff x="7391313" y="5459245"/>
            <a:chExt cx="298450" cy="651727"/>
          </a:xfrm>
        </p:grpSpPr>
        <p:sp>
          <p:nvSpPr>
            <p:cNvPr id="297" name="Oval 99">
              <a:extLst>
                <a:ext uri="{FF2B5EF4-FFF2-40B4-BE49-F238E27FC236}">
                  <a16:creationId xmlns:a16="http://schemas.microsoft.com/office/drawing/2014/main" id="{3DCA5832-DE2D-764A-99B6-A0207347696F}"/>
                </a:ext>
              </a:extLst>
            </p:cNvPr>
            <p:cNvSpPr>
              <a:spLocks noChangeArrowheads="1"/>
            </p:cNvSpPr>
            <p:nvPr/>
          </p:nvSpPr>
          <p:spPr bwMode="auto">
            <a:xfrm>
              <a:off x="7426190" y="5843206"/>
              <a:ext cx="220266" cy="200218"/>
            </a:xfrm>
            <a:prstGeom prst="ellipse">
              <a:avLst/>
            </a:prstGeom>
            <a:solidFill>
              <a:srgbClr val="FFFFFF"/>
            </a:solidFill>
            <a:ln w="15875">
              <a:solidFill>
                <a:srgbClr val="00B05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8" name="TextBox 100">
              <a:extLst>
                <a:ext uri="{FF2B5EF4-FFF2-40B4-BE49-F238E27FC236}">
                  <a16:creationId xmlns:a16="http://schemas.microsoft.com/office/drawing/2014/main" id="{5B31099F-7256-BD4F-88BF-DDDC029150D2}"/>
                </a:ext>
              </a:extLst>
            </p:cNvPr>
            <p:cNvSpPr txBox="1">
              <a:spLocks noChangeArrowheads="1"/>
            </p:cNvSpPr>
            <p:nvPr/>
          </p:nvSpPr>
          <p:spPr bwMode="auto">
            <a:xfrm>
              <a:off x="7391313" y="5772217"/>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cxnSp>
          <p:nvCxnSpPr>
            <p:cNvPr id="299" name="Straight Arrow Connector 298">
              <a:extLst>
                <a:ext uri="{FF2B5EF4-FFF2-40B4-BE49-F238E27FC236}">
                  <a16:creationId xmlns:a16="http://schemas.microsoft.com/office/drawing/2014/main" id="{299E53A8-3472-E546-8464-2381D0D10BDC}"/>
                </a:ext>
              </a:extLst>
            </p:cNvPr>
            <p:cNvCxnSpPr>
              <a:cxnSpLocks/>
            </p:cNvCxnSpPr>
            <p:nvPr/>
          </p:nvCxnSpPr>
          <p:spPr>
            <a:xfrm>
              <a:off x="7537428" y="5459245"/>
              <a:ext cx="0" cy="37906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117" name="Slide Number Placeholder 4">
            <a:extLst>
              <a:ext uri="{FF2B5EF4-FFF2-40B4-BE49-F238E27FC236}">
                <a16:creationId xmlns:a16="http://schemas.microsoft.com/office/drawing/2014/main" id="{B39E7F7E-5ABD-0848-8F48-93D47E0EAB80}"/>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35</a:t>
            </a:fld>
            <a:endParaRPr lang="en-US" dirty="0"/>
          </a:p>
        </p:txBody>
      </p:sp>
    </p:spTree>
    <p:extLst>
      <p:ext uri="{BB962C8B-B14F-4D97-AF65-F5344CB8AC3E}">
        <p14:creationId xmlns:p14="http://schemas.microsoft.com/office/powerpoint/2010/main" val="350838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dissolve">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198"/>
                                        </p:tgtEl>
                                        <p:attrNameLst>
                                          <p:attrName>style.visibility</p:attrName>
                                        </p:attrNameLst>
                                      </p:cBhvr>
                                      <p:to>
                                        <p:strVal val="visible"/>
                                      </p:to>
                                    </p:set>
                                    <p:animEffect transition="in" filter="wipe(up)">
                                      <p:cBhvr>
                                        <p:cTn id="21" dur="500"/>
                                        <p:tgtEl>
                                          <p:spTgt spid="19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childTnLst>
                          </p:cTn>
                        </p:par>
                        <p:par>
                          <p:cTn id="27" fill="hold">
                            <p:stCondLst>
                              <p:cond delay="500"/>
                            </p:stCondLst>
                            <p:childTnLst>
                              <p:par>
                                <p:cTn id="28" presetID="22" presetClass="entr" presetSubtype="1" fill="hold" nodeType="afterEffect">
                                  <p:stCondLst>
                                    <p:cond delay="500"/>
                                  </p:stCondLst>
                                  <p:childTnLst>
                                    <p:set>
                                      <p:cBhvr>
                                        <p:cTn id="29" dur="1" fill="hold">
                                          <p:stCondLst>
                                            <p:cond delay="0"/>
                                          </p:stCondLst>
                                        </p:cTn>
                                        <p:tgtEl>
                                          <p:spTgt spid="142"/>
                                        </p:tgtEl>
                                        <p:attrNameLst>
                                          <p:attrName>style.visibility</p:attrName>
                                        </p:attrNameLst>
                                      </p:cBhvr>
                                      <p:to>
                                        <p:strVal val="visible"/>
                                      </p:to>
                                    </p:set>
                                    <p:animEffect transition="in" filter="wipe(up)">
                                      <p:cBhvr>
                                        <p:cTn id="30" dur="500"/>
                                        <p:tgtEl>
                                          <p:spTgt spid="1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203"/>
                                        </p:tgtEl>
                                        <p:attrNameLst>
                                          <p:attrName>style.visibility</p:attrName>
                                        </p:attrNameLst>
                                      </p:cBhvr>
                                      <p:to>
                                        <p:strVal val="visible"/>
                                      </p:to>
                                    </p:set>
                                    <p:animEffect transition="in" filter="wipe(up)">
                                      <p:cBhvr>
                                        <p:cTn id="39" dur="500"/>
                                        <p:tgtEl>
                                          <p:spTgt spid="20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284"/>
                                        </p:tgtEl>
                                        <p:attrNameLst>
                                          <p:attrName>style.visibility</p:attrName>
                                        </p:attrNameLst>
                                      </p:cBhvr>
                                      <p:to>
                                        <p:strVal val="visible"/>
                                      </p:to>
                                    </p:set>
                                    <p:animEffect transition="in" filter="wipe(up)">
                                      <p:cBhvr>
                                        <p:cTn id="44" dur="500"/>
                                        <p:tgtEl>
                                          <p:spTgt spid="284"/>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208"/>
                                        </p:tgtEl>
                                        <p:attrNameLst>
                                          <p:attrName>style.visibility</p:attrName>
                                        </p:attrNameLst>
                                      </p:cBhvr>
                                      <p:to>
                                        <p:strVal val="visible"/>
                                      </p:to>
                                    </p:set>
                                    <p:animEffect transition="in" filter="wipe(up)">
                                      <p:cBhvr>
                                        <p:cTn id="48" dur="500"/>
                                        <p:tgtEl>
                                          <p:spTgt spid="20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46"/>
                                        </p:tgtEl>
                                        <p:attrNameLst>
                                          <p:attrName>style.visibility</p:attrName>
                                        </p:attrNameLst>
                                      </p:cBhvr>
                                      <p:to>
                                        <p:strVal val="visible"/>
                                      </p:to>
                                    </p:set>
                                    <p:animEffect transition="in" filter="wipe(up)">
                                      <p:cBhvr>
                                        <p:cTn id="53" dur="500"/>
                                        <p:tgtEl>
                                          <p:spTgt spid="146"/>
                                        </p:tgtEl>
                                      </p:cBhvr>
                                    </p:animEffect>
                                  </p:childTnLst>
                                </p:cTn>
                              </p:par>
                            </p:childTnLst>
                          </p:cTn>
                        </p:par>
                        <p:par>
                          <p:cTn id="54" fill="hold">
                            <p:stCondLst>
                              <p:cond delay="500"/>
                            </p:stCondLst>
                            <p:childTnLst>
                              <p:par>
                                <p:cTn id="55" presetID="22" presetClass="entr" presetSubtype="1" fill="hold" nodeType="afterEffect">
                                  <p:stCondLst>
                                    <p:cond delay="0"/>
                                  </p:stCondLst>
                                  <p:childTnLst>
                                    <p:set>
                                      <p:cBhvr>
                                        <p:cTn id="56" dur="1" fill="hold">
                                          <p:stCondLst>
                                            <p:cond delay="0"/>
                                          </p:stCondLst>
                                        </p:cTn>
                                        <p:tgtEl>
                                          <p:spTgt spid="288"/>
                                        </p:tgtEl>
                                        <p:attrNameLst>
                                          <p:attrName>style.visibility</p:attrName>
                                        </p:attrNameLst>
                                      </p:cBhvr>
                                      <p:to>
                                        <p:strVal val="visible"/>
                                      </p:to>
                                    </p:set>
                                    <p:animEffect transition="in" filter="wipe(up)">
                                      <p:cBhvr>
                                        <p:cTn id="57" dur="500"/>
                                        <p:tgtEl>
                                          <p:spTgt spid="288"/>
                                        </p:tgtEl>
                                      </p:cBhvr>
                                    </p:animEffect>
                                  </p:childTnLst>
                                </p:cTn>
                              </p:par>
                            </p:childTnLst>
                          </p:cTn>
                        </p:par>
                        <p:par>
                          <p:cTn id="58" fill="hold">
                            <p:stCondLst>
                              <p:cond delay="1000"/>
                            </p:stCondLst>
                            <p:childTnLst>
                              <p:par>
                                <p:cTn id="59" presetID="22" presetClass="entr" presetSubtype="1" fill="hold" nodeType="afterEffect">
                                  <p:stCondLst>
                                    <p:cond delay="0"/>
                                  </p:stCondLst>
                                  <p:childTnLst>
                                    <p:set>
                                      <p:cBhvr>
                                        <p:cTn id="60" dur="1" fill="hold">
                                          <p:stCondLst>
                                            <p:cond delay="0"/>
                                          </p:stCondLst>
                                        </p:cTn>
                                        <p:tgtEl>
                                          <p:spTgt spid="213"/>
                                        </p:tgtEl>
                                        <p:attrNameLst>
                                          <p:attrName>style.visibility</p:attrName>
                                        </p:attrNameLst>
                                      </p:cBhvr>
                                      <p:to>
                                        <p:strVal val="visible"/>
                                      </p:to>
                                    </p:set>
                                    <p:animEffect transition="in" filter="wipe(up)">
                                      <p:cBhvr>
                                        <p:cTn id="61" dur="500"/>
                                        <p:tgtEl>
                                          <p:spTgt spid="213"/>
                                        </p:tgtEl>
                                      </p:cBhvr>
                                    </p:animEffect>
                                  </p:childTnLst>
                                </p:cTn>
                              </p:par>
                            </p:childTnLst>
                          </p:cTn>
                        </p:par>
                        <p:par>
                          <p:cTn id="62" fill="hold">
                            <p:stCondLst>
                              <p:cond delay="1500"/>
                            </p:stCondLst>
                            <p:childTnLst>
                              <p:par>
                                <p:cTn id="63" presetID="22" presetClass="entr" presetSubtype="1" fill="hold" nodeType="afterEffect">
                                  <p:stCondLst>
                                    <p:cond delay="0"/>
                                  </p:stCondLst>
                                  <p:childTnLst>
                                    <p:set>
                                      <p:cBhvr>
                                        <p:cTn id="64" dur="1" fill="hold">
                                          <p:stCondLst>
                                            <p:cond delay="0"/>
                                          </p:stCondLst>
                                        </p:cTn>
                                        <p:tgtEl>
                                          <p:spTgt spid="292"/>
                                        </p:tgtEl>
                                        <p:attrNameLst>
                                          <p:attrName>style.visibility</p:attrName>
                                        </p:attrNameLst>
                                      </p:cBhvr>
                                      <p:to>
                                        <p:strVal val="visible"/>
                                      </p:to>
                                    </p:set>
                                    <p:animEffect transition="in" filter="wipe(up)">
                                      <p:cBhvr>
                                        <p:cTn id="65" dur="500"/>
                                        <p:tgtEl>
                                          <p:spTgt spid="292"/>
                                        </p:tgtEl>
                                      </p:cBhvr>
                                    </p:animEffect>
                                  </p:childTnLst>
                                </p:cTn>
                              </p:par>
                            </p:childTnLst>
                          </p:cTn>
                        </p:par>
                        <p:par>
                          <p:cTn id="66" fill="hold">
                            <p:stCondLst>
                              <p:cond delay="2000"/>
                            </p:stCondLst>
                            <p:childTnLst>
                              <p:par>
                                <p:cTn id="67" presetID="22" presetClass="entr" presetSubtype="1" fill="hold" nodeType="afterEffect">
                                  <p:stCondLst>
                                    <p:cond delay="0"/>
                                  </p:stCondLst>
                                  <p:childTnLst>
                                    <p:set>
                                      <p:cBhvr>
                                        <p:cTn id="68" dur="1" fill="hold">
                                          <p:stCondLst>
                                            <p:cond delay="0"/>
                                          </p:stCondLst>
                                        </p:cTn>
                                        <p:tgtEl>
                                          <p:spTgt spid="276"/>
                                        </p:tgtEl>
                                        <p:attrNameLst>
                                          <p:attrName>style.visibility</p:attrName>
                                        </p:attrNameLst>
                                      </p:cBhvr>
                                      <p:to>
                                        <p:strVal val="visible"/>
                                      </p:to>
                                    </p:set>
                                    <p:animEffect transition="in" filter="wipe(up)">
                                      <p:cBhvr>
                                        <p:cTn id="69" dur="500"/>
                                        <p:tgtEl>
                                          <p:spTgt spid="276"/>
                                        </p:tgtEl>
                                      </p:cBhvr>
                                    </p:animEffect>
                                  </p:childTnLst>
                                </p:cTn>
                              </p:par>
                            </p:childTnLst>
                          </p:cTn>
                        </p:par>
                        <p:par>
                          <p:cTn id="70" fill="hold">
                            <p:stCondLst>
                              <p:cond delay="2500"/>
                            </p:stCondLst>
                            <p:childTnLst>
                              <p:par>
                                <p:cTn id="71" presetID="22" presetClass="entr" presetSubtype="1" fill="hold" nodeType="afterEffect">
                                  <p:stCondLst>
                                    <p:cond delay="0"/>
                                  </p:stCondLst>
                                  <p:childTnLst>
                                    <p:set>
                                      <p:cBhvr>
                                        <p:cTn id="72" dur="1" fill="hold">
                                          <p:stCondLst>
                                            <p:cond delay="0"/>
                                          </p:stCondLst>
                                        </p:cTn>
                                        <p:tgtEl>
                                          <p:spTgt spid="218"/>
                                        </p:tgtEl>
                                        <p:attrNameLst>
                                          <p:attrName>style.visibility</p:attrName>
                                        </p:attrNameLst>
                                      </p:cBhvr>
                                      <p:to>
                                        <p:strVal val="visible"/>
                                      </p:to>
                                    </p:set>
                                    <p:animEffect transition="in" filter="wipe(up)">
                                      <p:cBhvr>
                                        <p:cTn id="73" dur="500"/>
                                        <p:tgtEl>
                                          <p:spTgt spid="218"/>
                                        </p:tgtEl>
                                      </p:cBhvr>
                                    </p:animEffect>
                                  </p:childTnLst>
                                </p:cTn>
                              </p:par>
                            </p:childTnLst>
                          </p:cTn>
                        </p:par>
                        <p:par>
                          <p:cTn id="74" fill="hold">
                            <p:stCondLst>
                              <p:cond delay="3000"/>
                            </p:stCondLst>
                            <p:childTnLst>
                              <p:par>
                                <p:cTn id="75" presetID="22" presetClass="entr" presetSubtype="1" fill="hold" nodeType="afterEffect">
                                  <p:stCondLst>
                                    <p:cond delay="0"/>
                                  </p:stCondLst>
                                  <p:childTnLst>
                                    <p:set>
                                      <p:cBhvr>
                                        <p:cTn id="76" dur="1" fill="hold">
                                          <p:stCondLst>
                                            <p:cond delay="0"/>
                                          </p:stCondLst>
                                        </p:cTn>
                                        <p:tgtEl>
                                          <p:spTgt spid="296"/>
                                        </p:tgtEl>
                                        <p:attrNameLst>
                                          <p:attrName>style.visibility</p:attrName>
                                        </p:attrNameLst>
                                      </p:cBhvr>
                                      <p:to>
                                        <p:strVal val="visible"/>
                                      </p:to>
                                    </p:set>
                                    <p:animEffect transition="in" filter="wipe(up)">
                                      <p:cBhvr>
                                        <p:cTn id="77" dur="500"/>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73C0F-EEA6-3549-BFCE-D83173D8EA3B}"/>
              </a:ext>
            </a:extLst>
          </p:cNvPr>
          <p:cNvSpPr>
            <a:spLocks noGrp="1"/>
          </p:cNvSpPr>
          <p:nvPr>
            <p:ph idx="1"/>
          </p:nvPr>
        </p:nvSpPr>
        <p:spPr>
          <a:xfrm>
            <a:off x="722890" y="1409359"/>
            <a:ext cx="5155396" cy="2513284"/>
          </a:xfrm>
        </p:spPr>
        <p:txBody>
          <a:bodyPr>
            <a:normAutofit/>
          </a:bodyPr>
          <a:lstStyle/>
          <a:p>
            <a:pPr>
              <a:buNone/>
            </a:pPr>
            <a:r>
              <a:rPr lang="en-US" altLang="en-US" sz="3200" i="1" dirty="0">
                <a:solidFill>
                  <a:srgbClr val="CC0000"/>
                </a:solidFill>
                <a:ea typeface="ＭＳ Ｐゴシック" panose="020B0600070205080204" pitchFamily="34" charset="-128"/>
                <a:cs typeface="ＭＳ Ｐゴシック" panose="020B0600070205080204" pitchFamily="34" charset="-128"/>
              </a:rPr>
              <a:t>Round Robin (RR) scheduling:</a:t>
            </a:r>
          </a:p>
          <a:p>
            <a:pPr marL="461963" indent="-223838"/>
            <a:r>
              <a:rPr lang="en-US" altLang="en-US" sz="3200" dirty="0">
                <a:ea typeface="ＭＳ Ｐゴシック" panose="020B0600070205080204" pitchFamily="34" charset="-128"/>
                <a:cs typeface="ＭＳ Ｐゴシック" panose="020B0600070205080204" pitchFamily="34" charset="-128"/>
              </a:rPr>
              <a:t>arriving traffic classified, queued by class</a:t>
            </a:r>
          </a:p>
          <a:p>
            <a:pPr marL="804863" lvl="1" indent="-223838"/>
            <a:r>
              <a:rPr lang="en-US" altLang="en-US" sz="2800" dirty="0">
                <a:ea typeface="ＭＳ Ｐゴシック" panose="020B0600070205080204" pitchFamily="34" charset="-128"/>
                <a:cs typeface="ＭＳ Ｐゴシック" panose="020B0600070205080204" pitchFamily="34" charset="-128"/>
              </a:rPr>
              <a:t>any header fields can be used for classification</a:t>
            </a:r>
          </a:p>
        </p:txBody>
      </p:sp>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Scheduling policies: round robin</a:t>
            </a:r>
            <a:endParaRPr lang="en-US" dirty="0"/>
          </a:p>
        </p:txBody>
      </p:sp>
      <p:cxnSp>
        <p:nvCxnSpPr>
          <p:cNvPr id="84" name="Straight Connector 83">
            <a:extLst>
              <a:ext uri="{FF2B5EF4-FFF2-40B4-BE49-F238E27FC236}">
                <a16:creationId xmlns:a16="http://schemas.microsoft.com/office/drawing/2014/main" id="{6F8A8ADF-5F32-994F-BC3B-330DE15D2284}"/>
              </a:ext>
            </a:extLst>
          </p:cNvPr>
          <p:cNvCxnSpPr/>
          <p:nvPr/>
        </p:nvCxnSpPr>
        <p:spPr>
          <a:xfrm>
            <a:off x="10755082" y="4071258"/>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9" name="Group 25">
            <a:extLst>
              <a:ext uri="{FF2B5EF4-FFF2-40B4-BE49-F238E27FC236}">
                <a16:creationId xmlns:a16="http://schemas.microsoft.com/office/drawing/2014/main" id="{5E20D4A5-ECB9-AC43-B9A4-23F1ACC6B544}"/>
              </a:ext>
            </a:extLst>
          </p:cNvPr>
          <p:cNvGrpSpPr>
            <a:grpSpLocks/>
          </p:cNvGrpSpPr>
          <p:nvPr/>
        </p:nvGrpSpPr>
        <p:grpSpPr bwMode="auto">
          <a:xfrm>
            <a:off x="7990116" y="2719344"/>
            <a:ext cx="1274199" cy="760001"/>
            <a:chOff x="1670312" y="2562997"/>
            <a:chExt cx="940317" cy="565219"/>
          </a:xfrm>
        </p:grpSpPr>
        <p:grpSp>
          <p:nvGrpSpPr>
            <p:cNvPr id="142" name="Group 28">
              <a:extLst>
                <a:ext uri="{FF2B5EF4-FFF2-40B4-BE49-F238E27FC236}">
                  <a16:creationId xmlns:a16="http://schemas.microsoft.com/office/drawing/2014/main" id="{0D74CDDD-C99A-B947-9EFD-CBD75E4B4878}"/>
                </a:ext>
              </a:extLst>
            </p:cNvPr>
            <p:cNvGrpSpPr>
              <a:grpSpLocks/>
            </p:cNvGrpSpPr>
            <p:nvPr/>
          </p:nvGrpSpPr>
          <p:grpSpPr bwMode="auto">
            <a:xfrm>
              <a:off x="1670312" y="2562997"/>
              <a:ext cx="929822" cy="565219"/>
              <a:chOff x="1670312" y="2562997"/>
              <a:chExt cx="929822" cy="565219"/>
            </a:xfrm>
          </p:grpSpPr>
          <p:sp>
            <p:nvSpPr>
              <p:cNvPr id="144" name="Rectangle 30">
                <a:extLst>
                  <a:ext uri="{FF2B5EF4-FFF2-40B4-BE49-F238E27FC236}">
                    <a16:creationId xmlns:a16="http://schemas.microsoft.com/office/drawing/2014/main" id="{5BA4441C-4DBA-5C43-9B95-11C0A5BE57D1}"/>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145" name="Straight Connector 31">
                <a:extLst>
                  <a:ext uri="{FF2B5EF4-FFF2-40B4-BE49-F238E27FC236}">
                    <a16:creationId xmlns:a16="http://schemas.microsoft.com/office/drawing/2014/main" id="{770065E7-2AFF-9749-B481-CA28AC0942EE}"/>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Straight Connector 32">
                <a:extLst>
                  <a:ext uri="{FF2B5EF4-FFF2-40B4-BE49-F238E27FC236}">
                    <a16:creationId xmlns:a16="http://schemas.microsoft.com/office/drawing/2014/main" id="{539B04A0-6232-674F-9C18-A238D11AEBDA}"/>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Straight Connector 33">
                <a:extLst>
                  <a:ext uri="{FF2B5EF4-FFF2-40B4-BE49-F238E27FC236}">
                    <a16:creationId xmlns:a16="http://schemas.microsoft.com/office/drawing/2014/main" id="{5A314D63-4A94-934B-B80A-574E64C1FC9E}"/>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Straight Connector 34">
                <a:extLst>
                  <a:ext uri="{FF2B5EF4-FFF2-40B4-BE49-F238E27FC236}">
                    <a16:creationId xmlns:a16="http://schemas.microsoft.com/office/drawing/2014/main" id="{BA121D63-FFE6-C04E-AA14-2DF4C20BE706}"/>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Straight Connector 35">
                <a:extLst>
                  <a:ext uri="{FF2B5EF4-FFF2-40B4-BE49-F238E27FC236}">
                    <a16:creationId xmlns:a16="http://schemas.microsoft.com/office/drawing/2014/main" id="{EE858001-04E3-1143-818E-C81A03EFAB42}"/>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Straight Connector 36">
                <a:extLst>
                  <a:ext uri="{FF2B5EF4-FFF2-40B4-BE49-F238E27FC236}">
                    <a16:creationId xmlns:a16="http://schemas.microsoft.com/office/drawing/2014/main" id="{CBF470F2-7828-8D49-A5E2-E9BDE68C6155}"/>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Straight Connector 37">
                <a:extLst>
                  <a:ext uri="{FF2B5EF4-FFF2-40B4-BE49-F238E27FC236}">
                    <a16:creationId xmlns:a16="http://schemas.microsoft.com/office/drawing/2014/main" id="{E97A75DC-F010-2C45-B01F-70860A3F93DA}"/>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3" name="Rectangle 29">
              <a:extLst>
                <a:ext uri="{FF2B5EF4-FFF2-40B4-BE49-F238E27FC236}">
                  <a16:creationId xmlns:a16="http://schemas.microsoft.com/office/drawing/2014/main" id="{D724ED3A-7ACB-D44D-A470-0A8862BA14C6}"/>
                </a:ext>
              </a:extLst>
            </p:cNvPr>
            <p:cNvSpPr>
              <a:spLocks noChangeArrowheads="1"/>
            </p:cNvSpPr>
            <p:nvPr/>
          </p:nvSpPr>
          <p:spPr bwMode="auto">
            <a:xfrm>
              <a:off x="1916862" y="2571262"/>
              <a:ext cx="693767" cy="552560"/>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nvGrpSpPr>
          <p:cNvPr id="120" name="Group 25">
            <a:extLst>
              <a:ext uri="{FF2B5EF4-FFF2-40B4-BE49-F238E27FC236}">
                <a16:creationId xmlns:a16="http://schemas.microsoft.com/office/drawing/2014/main" id="{78CE8917-94A5-5F43-9B45-4CF75FDA73E0}"/>
              </a:ext>
            </a:extLst>
          </p:cNvPr>
          <p:cNvGrpSpPr>
            <a:grpSpLocks/>
          </p:cNvGrpSpPr>
          <p:nvPr/>
        </p:nvGrpSpPr>
        <p:grpSpPr bwMode="auto">
          <a:xfrm>
            <a:off x="8007879" y="3655287"/>
            <a:ext cx="1292387" cy="763274"/>
            <a:chOff x="1670312" y="2562997"/>
            <a:chExt cx="940318" cy="565219"/>
          </a:xfrm>
        </p:grpSpPr>
        <p:grpSp>
          <p:nvGrpSpPr>
            <p:cNvPr id="132" name="Group 131">
              <a:extLst>
                <a:ext uri="{FF2B5EF4-FFF2-40B4-BE49-F238E27FC236}">
                  <a16:creationId xmlns:a16="http://schemas.microsoft.com/office/drawing/2014/main" id="{60D8E17B-A552-3844-9E03-2A679FC537F7}"/>
                </a:ext>
              </a:extLst>
            </p:cNvPr>
            <p:cNvGrpSpPr>
              <a:grpSpLocks/>
            </p:cNvGrpSpPr>
            <p:nvPr/>
          </p:nvGrpSpPr>
          <p:grpSpPr bwMode="auto">
            <a:xfrm>
              <a:off x="1670312" y="2562997"/>
              <a:ext cx="929822" cy="565219"/>
              <a:chOff x="1670312" y="2562997"/>
              <a:chExt cx="929822" cy="565219"/>
            </a:xfrm>
          </p:grpSpPr>
          <p:sp>
            <p:nvSpPr>
              <p:cNvPr id="134" name="Rectangle 133">
                <a:extLst>
                  <a:ext uri="{FF2B5EF4-FFF2-40B4-BE49-F238E27FC236}">
                    <a16:creationId xmlns:a16="http://schemas.microsoft.com/office/drawing/2014/main" id="{FB35063A-E9F2-BC4C-A8E9-717E50FE252F}"/>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135" name="Straight Connector 134">
                <a:extLst>
                  <a:ext uri="{FF2B5EF4-FFF2-40B4-BE49-F238E27FC236}">
                    <a16:creationId xmlns:a16="http://schemas.microsoft.com/office/drawing/2014/main" id="{9C02D04A-A9F5-2845-A7BE-433428BCC566}"/>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Straight Connector 135">
                <a:extLst>
                  <a:ext uri="{FF2B5EF4-FFF2-40B4-BE49-F238E27FC236}">
                    <a16:creationId xmlns:a16="http://schemas.microsoft.com/office/drawing/2014/main" id="{45BE41CA-E190-B348-8E48-9BC46D3CC8D1}"/>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Straight Connector 136">
                <a:extLst>
                  <a:ext uri="{FF2B5EF4-FFF2-40B4-BE49-F238E27FC236}">
                    <a16:creationId xmlns:a16="http://schemas.microsoft.com/office/drawing/2014/main" id="{B5D1529E-4924-C248-881D-B6922DDFDE7E}"/>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Straight Connector 137">
                <a:extLst>
                  <a:ext uri="{FF2B5EF4-FFF2-40B4-BE49-F238E27FC236}">
                    <a16:creationId xmlns:a16="http://schemas.microsoft.com/office/drawing/2014/main" id="{11735752-9D7F-6347-A614-D2BFA8109450}"/>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Straight Connector 138">
                <a:extLst>
                  <a:ext uri="{FF2B5EF4-FFF2-40B4-BE49-F238E27FC236}">
                    <a16:creationId xmlns:a16="http://schemas.microsoft.com/office/drawing/2014/main" id="{868C59A4-7FD1-F149-8C50-5744DF74BB74}"/>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Straight Connector 139">
                <a:extLst>
                  <a:ext uri="{FF2B5EF4-FFF2-40B4-BE49-F238E27FC236}">
                    <a16:creationId xmlns:a16="http://schemas.microsoft.com/office/drawing/2014/main" id="{E8AFAF38-FB42-C546-9A05-3826F34FCB7C}"/>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Straight Connector 140">
                <a:extLst>
                  <a:ext uri="{FF2B5EF4-FFF2-40B4-BE49-F238E27FC236}">
                    <a16:creationId xmlns:a16="http://schemas.microsoft.com/office/drawing/2014/main" id="{31962054-FB67-854A-BED8-E660D3B28087}"/>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3" name="Rectangle 132">
              <a:extLst>
                <a:ext uri="{FF2B5EF4-FFF2-40B4-BE49-F238E27FC236}">
                  <a16:creationId xmlns:a16="http://schemas.microsoft.com/office/drawing/2014/main" id="{67ACE1BC-0185-2240-B3FE-B81E228E69C2}"/>
                </a:ext>
              </a:extLst>
            </p:cNvPr>
            <p:cNvSpPr>
              <a:spLocks noChangeArrowheads="1"/>
            </p:cNvSpPr>
            <p:nvPr/>
          </p:nvSpPr>
          <p:spPr bwMode="auto">
            <a:xfrm>
              <a:off x="2235418" y="2571262"/>
              <a:ext cx="375212" cy="552560"/>
            </a:xfrm>
            <a:prstGeom prst="rect">
              <a:avLst/>
            </a:prstGeom>
            <a:solidFill>
              <a:srgbClr val="00B05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nvGrpSpPr>
          <p:cNvPr id="121" name="Group 25">
            <a:extLst>
              <a:ext uri="{FF2B5EF4-FFF2-40B4-BE49-F238E27FC236}">
                <a16:creationId xmlns:a16="http://schemas.microsoft.com/office/drawing/2014/main" id="{BA9911C7-BCF3-0441-8F93-9AAE670E0B0D}"/>
              </a:ext>
            </a:extLst>
          </p:cNvPr>
          <p:cNvGrpSpPr>
            <a:grpSpLocks/>
          </p:cNvGrpSpPr>
          <p:nvPr/>
        </p:nvGrpSpPr>
        <p:grpSpPr bwMode="auto">
          <a:xfrm>
            <a:off x="8004017" y="4563481"/>
            <a:ext cx="1292385" cy="721744"/>
            <a:chOff x="1670312" y="2562997"/>
            <a:chExt cx="940317" cy="565219"/>
          </a:xfrm>
        </p:grpSpPr>
        <p:grpSp>
          <p:nvGrpSpPr>
            <p:cNvPr id="122" name="Group 121">
              <a:extLst>
                <a:ext uri="{FF2B5EF4-FFF2-40B4-BE49-F238E27FC236}">
                  <a16:creationId xmlns:a16="http://schemas.microsoft.com/office/drawing/2014/main" id="{DFE00C82-D11B-C34C-BFC4-81E9F9A08BCB}"/>
                </a:ext>
              </a:extLst>
            </p:cNvPr>
            <p:cNvGrpSpPr>
              <a:grpSpLocks/>
            </p:cNvGrpSpPr>
            <p:nvPr/>
          </p:nvGrpSpPr>
          <p:grpSpPr bwMode="auto">
            <a:xfrm>
              <a:off x="1670312" y="2562997"/>
              <a:ext cx="929822" cy="565219"/>
              <a:chOff x="1670312" y="2562997"/>
              <a:chExt cx="929822" cy="565219"/>
            </a:xfrm>
          </p:grpSpPr>
          <p:sp>
            <p:nvSpPr>
              <p:cNvPr id="124" name="Rectangle 123">
                <a:extLst>
                  <a:ext uri="{FF2B5EF4-FFF2-40B4-BE49-F238E27FC236}">
                    <a16:creationId xmlns:a16="http://schemas.microsoft.com/office/drawing/2014/main" id="{8305CD10-A67D-8049-A130-7D6431365CE3}"/>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125" name="Straight Connector 124">
                <a:extLst>
                  <a:ext uri="{FF2B5EF4-FFF2-40B4-BE49-F238E27FC236}">
                    <a16:creationId xmlns:a16="http://schemas.microsoft.com/office/drawing/2014/main" id="{DD9A96F1-A0D6-6E45-A572-3878A16D9DA1}"/>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Straight Connector 125">
                <a:extLst>
                  <a:ext uri="{FF2B5EF4-FFF2-40B4-BE49-F238E27FC236}">
                    <a16:creationId xmlns:a16="http://schemas.microsoft.com/office/drawing/2014/main" id="{61F40E93-7522-5B49-9537-22A358F1F354}"/>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Straight Connector 126">
                <a:extLst>
                  <a:ext uri="{FF2B5EF4-FFF2-40B4-BE49-F238E27FC236}">
                    <a16:creationId xmlns:a16="http://schemas.microsoft.com/office/drawing/2014/main" id="{2C3669C8-8DC6-1144-A3B6-94CC50CAC7C9}"/>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Straight Connector 127">
                <a:extLst>
                  <a:ext uri="{FF2B5EF4-FFF2-40B4-BE49-F238E27FC236}">
                    <a16:creationId xmlns:a16="http://schemas.microsoft.com/office/drawing/2014/main" id="{038A7AFE-85D5-6843-A4D2-59A62B4BF664}"/>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Straight Connector 128">
                <a:extLst>
                  <a:ext uri="{FF2B5EF4-FFF2-40B4-BE49-F238E27FC236}">
                    <a16:creationId xmlns:a16="http://schemas.microsoft.com/office/drawing/2014/main" id="{8532C686-FF5E-204A-B3B1-08302EDF90FD}"/>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Straight Connector 129">
                <a:extLst>
                  <a:ext uri="{FF2B5EF4-FFF2-40B4-BE49-F238E27FC236}">
                    <a16:creationId xmlns:a16="http://schemas.microsoft.com/office/drawing/2014/main" id="{F6C3091D-F490-CF4A-8604-13C657DC1844}"/>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Straight Connector 130">
                <a:extLst>
                  <a:ext uri="{FF2B5EF4-FFF2-40B4-BE49-F238E27FC236}">
                    <a16:creationId xmlns:a16="http://schemas.microsoft.com/office/drawing/2014/main" id="{D8A89B68-81DA-E544-8470-F55B36DAB5BF}"/>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3" name="Rectangle 122">
              <a:extLst>
                <a:ext uri="{FF2B5EF4-FFF2-40B4-BE49-F238E27FC236}">
                  <a16:creationId xmlns:a16="http://schemas.microsoft.com/office/drawing/2014/main" id="{1D236F41-84E2-4F41-887A-68DC8EDF6E8F}"/>
                </a:ext>
              </a:extLst>
            </p:cNvPr>
            <p:cNvSpPr>
              <a:spLocks noChangeArrowheads="1"/>
            </p:cNvSpPr>
            <p:nvPr/>
          </p:nvSpPr>
          <p:spPr bwMode="auto">
            <a:xfrm>
              <a:off x="2131937" y="2571262"/>
              <a:ext cx="478692" cy="552560"/>
            </a:xfrm>
            <a:prstGeom prst="rect">
              <a:avLst/>
            </a:prstGeom>
            <a:solidFill>
              <a:srgbClr val="3333CC">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86" name="Triangle 85">
            <a:extLst>
              <a:ext uri="{FF2B5EF4-FFF2-40B4-BE49-F238E27FC236}">
                <a16:creationId xmlns:a16="http://schemas.microsoft.com/office/drawing/2014/main" id="{4E037740-5ED0-EC4A-8F76-0BD68A8C710B}"/>
              </a:ext>
            </a:extLst>
          </p:cNvPr>
          <p:cNvSpPr/>
          <p:nvPr/>
        </p:nvSpPr>
        <p:spPr>
          <a:xfrm rot="5400000">
            <a:off x="6881445" y="3717354"/>
            <a:ext cx="811706" cy="665402"/>
          </a:xfrm>
          <a:prstGeom prst="triangle">
            <a:avLst/>
          </a:prstGeom>
          <a:solidFill>
            <a:schemeClr val="bg1"/>
          </a:solidFill>
          <a:ln w="317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7" name="Group 86">
            <a:extLst>
              <a:ext uri="{FF2B5EF4-FFF2-40B4-BE49-F238E27FC236}">
                <a16:creationId xmlns:a16="http://schemas.microsoft.com/office/drawing/2014/main" id="{F27883BF-A6F9-DE47-88A6-F0CE4216E83C}"/>
              </a:ext>
            </a:extLst>
          </p:cNvPr>
          <p:cNvGrpSpPr/>
          <p:nvPr/>
        </p:nvGrpSpPr>
        <p:grpSpPr>
          <a:xfrm>
            <a:off x="6303665" y="3871966"/>
            <a:ext cx="567187" cy="339970"/>
            <a:chOff x="9460523" y="6049108"/>
            <a:chExt cx="567187" cy="339970"/>
          </a:xfrm>
        </p:grpSpPr>
        <p:cxnSp>
          <p:nvCxnSpPr>
            <p:cNvPr id="116" name="Straight Arrow Connector 115">
              <a:extLst>
                <a:ext uri="{FF2B5EF4-FFF2-40B4-BE49-F238E27FC236}">
                  <a16:creationId xmlns:a16="http://schemas.microsoft.com/office/drawing/2014/main" id="{7F5C5A68-B743-7147-8BCF-20B7D5DC9051}"/>
                </a:ext>
              </a:extLst>
            </p:cNvPr>
            <p:cNvCxnSpPr/>
            <p:nvPr/>
          </p:nvCxnSpPr>
          <p:spPr>
            <a:xfrm>
              <a:off x="9460523" y="6049108"/>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449C0F1E-ECD0-B049-A9B5-7870538D7F31}"/>
                </a:ext>
              </a:extLst>
            </p:cNvPr>
            <p:cNvCxnSpPr/>
            <p:nvPr/>
          </p:nvCxnSpPr>
          <p:spPr>
            <a:xfrm>
              <a:off x="9461050" y="6219093"/>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2EBB538C-0DDB-B645-86CF-67A9457818FF}"/>
                </a:ext>
              </a:extLst>
            </p:cNvPr>
            <p:cNvCxnSpPr/>
            <p:nvPr/>
          </p:nvCxnSpPr>
          <p:spPr>
            <a:xfrm>
              <a:off x="9465002" y="6389078"/>
              <a:ext cx="562708" cy="0"/>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A1D419CE-A5C0-0A4F-85AC-1DB03EB7F28B}"/>
              </a:ext>
            </a:extLst>
          </p:cNvPr>
          <p:cNvGrpSpPr/>
          <p:nvPr/>
        </p:nvGrpSpPr>
        <p:grpSpPr>
          <a:xfrm>
            <a:off x="11245773" y="3893738"/>
            <a:ext cx="567187" cy="339970"/>
            <a:chOff x="9460523" y="6049108"/>
            <a:chExt cx="567187" cy="339970"/>
          </a:xfrm>
        </p:grpSpPr>
        <p:cxnSp>
          <p:nvCxnSpPr>
            <p:cNvPr id="113" name="Straight Arrow Connector 112">
              <a:extLst>
                <a:ext uri="{FF2B5EF4-FFF2-40B4-BE49-F238E27FC236}">
                  <a16:creationId xmlns:a16="http://schemas.microsoft.com/office/drawing/2014/main" id="{6DBF63E4-8431-0445-B7A7-EE6FEAE19E8F}"/>
                </a:ext>
              </a:extLst>
            </p:cNvPr>
            <p:cNvCxnSpPr/>
            <p:nvPr/>
          </p:nvCxnSpPr>
          <p:spPr>
            <a:xfrm>
              <a:off x="9460523" y="6049108"/>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6FBBA29F-E9D0-F84F-9C86-CDCFBB2CDE86}"/>
                </a:ext>
              </a:extLst>
            </p:cNvPr>
            <p:cNvCxnSpPr/>
            <p:nvPr/>
          </p:nvCxnSpPr>
          <p:spPr>
            <a:xfrm>
              <a:off x="9461050" y="6219093"/>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16EAB9FF-EEC9-3A43-9BE7-A4DD14A960C4}"/>
                </a:ext>
              </a:extLst>
            </p:cNvPr>
            <p:cNvCxnSpPr/>
            <p:nvPr/>
          </p:nvCxnSpPr>
          <p:spPr>
            <a:xfrm>
              <a:off x="9465002" y="6389078"/>
              <a:ext cx="562708" cy="0"/>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grpSp>
      <p:sp>
        <p:nvSpPr>
          <p:cNvPr id="89" name="TextBox 88">
            <a:extLst>
              <a:ext uri="{FF2B5EF4-FFF2-40B4-BE49-F238E27FC236}">
                <a16:creationId xmlns:a16="http://schemas.microsoft.com/office/drawing/2014/main" id="{868140F4-AC30-184C-8CF8-A2D77B410547}"/>
              </a:ext>
            </a:extLst>
          </p:cNvPr>
          <p:cNvSpPr txBox="1"/>
          <p:nvPr/>
        </p:nvSpPr>
        <p:spPr>
          <a:xfrm>
            <a:off x="6576771" y="4550229"/>
            <a:ext cx="990656" cy="590931"/>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classify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arrivals</a:t>
            </a:r>
          </a:p>
        </p:txBody>
      </p:sp>
      <p:sp>
        <p:nvSpPr>
          <p:cNvPr id="90" name="TextBox 89">
            <a:extLst>
              <a:ext uri="{FF2B5EF4-FFF2-40B4-BE49-F238E27FC236}">
                <a16:creationId xmlns:a16="http://schemas.microsoft.com/office/drawing/2014/main" id="{36F99A07-C727-1644-8341-3B3CB4A1A604}"/>
              </a:ext>
            </a:extLst>
          </p:cNvPr>
          <p:cNvSpPr txBox="1"/>
          <p:nvPr/>
        </p:nvSpPr>
        <p:spPr>
          <a:xfrm>
            <a:off x="10609189" y="4515922"/>
            <a:ext cx="1332224" cy="344710"/>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departures</a:t>
            </a:r>
          </a:p>
        </p:txBody>
      </p:sp>
      <p:cxnSp>
        <p:nvCxnSpPr>
          <p:cNvPr id="91" name="Straight Arrow Connector 90">
            <a:extLst>
              <a:ext uri="{FF2B5EF4-FFF2-40B4-BE49-F238E27FC236}">
                <a16:creationId xmlns:a16="http://schemas.microsoft.com/office/drawing/2014/main" id="{0EE5CF80-BE3B-024F-A459-6681CD2BCC15}"/>
              </a:ext>
            </a:extLst>
          </p:cNvPr>
          <p:cNvCxnSpPr>
            <a:cxnSpLocks/>
            <a:stCxn id="86" idx="0"/>
          </p:cNvCxnSpPr>
          <p:nvPr/>
        </p:nvCxnSpPr>
        <p:spPr>
          <a:xfrm flipV="1">
            <a:off x="7619999" y="3067495"/>
            <a:ext cx="682573" cy="9825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34F47B22-C2C5-2543-A814-67700D8EB0B0}"/>
              </a:ext>
            </a:extLst>
          </p:cNvPr>
          <p:cNvCxnSpPr>
            <a:cxnSpLocks/>
          </p:cNvCxnSpPr>
          <p:nvPr/>
        </p:nvCxnSpPr>
        <p:spPr>
          <a:xfrm>
            <a:off x="7635460" y="4051945"/>
            <a:ext cx="696572"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EE90B05F-D57F-984A-AAA3-8BB0F57C2104}"/>
              </a:ext>
            </a:extLst>
          </p:cNvPr>
          <p:cNvCxnSpPr>
            <a:cxnSpLocks/>
            <a:stCxn id="86" idx="0"/>
          </p:cNvCxnSpPr>
          <p:nvPr/>
        </p:nvCxnSpPr>
        <p:spPr>
          <a:xfrm>
            <a:off x="7619999" y="4050055"/>
            <a:ext cx="682055" cy="871416"/>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46D3EED-0FBB-8746-A909-7EFE21516D4A}"/>
              </a:ext>
            </a:extLst>
          </p:cNvPr>
          <p:cNvCxnSpPr>
            <a:stCxn id="144" idx="3"/>
            <a:endCxn id="110" idx="2"/>
          </p:cNvCxnSpPr>
          <p:nvPr/>
        </p:nvCxnSpPr>
        <p:spPr>
          <a:xfrm>
            <a:off x="9250091" y="3097958"/>
            <a:ext cx="664252" cy="942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9F9A9FD-F1D6-674E-B6FE-3E4351E164C0}"/>
              </a:ext>
            </a:extLst>
          </p:cNvPr>
          <p:cNvCxnSpPr>
            <a:cxnSpLocks/>
            <a:stCxn id="124" idx="3"/>
            <a:endCxn id="110" idx="2"/>
          </p:cNvCxnSpPr>
          <p:nvPr/>
        </p:nvCxnSpPr>
        <p:spPr>
          <a:xfrm flipV="1">
            <a:off x="9281976" y="4040658"/>
            <a:ext cx="632367" cy="882379"/>
          </a:xfrm>
          <a:prstGeom prst="line">
            <a:avLst/>
          </a:prstGeom>
          <a:ln w="38100">
            <a:solidFill>
              <a:srgbClr val="3333CC"/>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ADB4CD1-2488-9641-991D-3E40210AD457}"/>
              </a:ext>
            </a:extLst>
          </p:cNvPr>
          <p:cNvCxnSpPr>
            <a:cxnSpLocks/>
            <a:stCxn id="133" idx="3"/>
            <a:endCxn id="110" idx="2"/>
          </p:cNvCxnSpPr>
          <p:nvPr/>
        </p:nvCxnSpPr>
        <p:spPr>
          <a:xfrm>
            <a:off x="9300262" y="4039538"/>
            <a:ext cx="614081" cy="11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id="{F59DA51A-4D35-0947-828C-22218BCFD148}"/>
              </a:ext>
            </a:extLst>
          </p:cNvPr>
          <p:cNvGrpSpPr/>
          <p:nvPr/>
        </p:nvGrpSpPr>
        <p:grpSpPr>
          <a:xfrm>
            <a:off x="9914343" y="3604072"/>
            <a:ext cx="877582" cy="1252645"/>
            <a:chOff x="9827263" y="3125100"/>
            <a:chExt cx="877582" cy="1252645"/>
          </a:xfrm>
        </p:grpSpPr>
        <p:sp>
          <p:nvSpPr>
            <p:cNvPr id="110" name="Oval 27">
              <a:extLst>
                <a:ext uri="{FF2B5EF4-FFF2-40B4-BE49-F238E27FC236}">
                  <a16:creationId xmlns:a16="http://schemas.microsoft.com/office/drawing/2014/main" id="{56D3FB05-A8AB-6A43-87B6-A07612965ED1}"/>
                </a:ext>
              </a:extLst>
            </p:cNvPr>
            <p:cNvSpPr>
              <a:spLocks noChangeArrowheads="1"/>
            </p:cNvSpPr>
            <p:nvPr/>
          </p:nvSpPr>
          <p:spPr bwMode="auto">
            <a:xfrm>
              <a:off x="9827263" y="3125100"/>
              <a:ext cx="877582" cy="873172"/>
            </a:xfrm>
            <a:prstGeom prst="ellipse">
              <a:avLst/>
            </a:prstGeom>
            <a:solidFill>
              <a:srgbClr val="FFFFFF"/>
            </a:solidFill>
            <a:ln w="28575">
              <a:solidFill>
                <a:schemeClr val="tx1"/>
              </a:solidFill>
              <a:round/>
              <a:headEnd/>
              <a:tailEnd/>
            </a:ln>
            <a:effectLst>
              <a:outerShdw blurRad="50800" dist="38100" dir="2700000" algn="tl" rotWithShape="0">
                <a:prstClr val="black">
                  <a:alpha val="40000"/>
                </a:prstClr>
              </a:outerShdw>
            </a:effec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11" name="TextBox 110">
              <a:extLst>
                <a:ext uri="{FF2B5EF4-FFF2-40B4-BE49-F238E27FC236}">
                  <a16:creationId xmlns:a16="http://schemas.microsoft.com/office/drawing/2014/main" id="{4AED34C3-2F6F-6D45-BF7B-1AEEA59367BF}"/>
                </a:ext>
              </a:extLst>
            </p:cNvPr>
            <p:cNvSpPr txBox="1"/>
            <p:nvPr/>
          </p:nvSpPr>
          <p:spPr>
            <a:xfrm>
              <a:off x="9952468" y="4033035"/>
              <a:ext cx="554960" cy="344710"/>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link</a:t>
              </a:r>
            </a:p>
          </p:txBody>
        </p:sp>
        <p:sp>
          <p:nvSpPr>
            <p:cNvPr id="112" name="TextBox 111">
              <a:extLst>
                <a:ext uri="{FF2B5EF4-FFF2-40B4-BE49-F238E27FC236}">
                  <a16:creationId xmlns:a16="http://schemas.microsoft.com/office/drawing/2014/main" id="{B065EADC-1407-C54D-91C4-CE8B573FBBFC}"/>
                </a:ext>
              </a:extLst>
            </p:cNvPr>
            <p:cNvSpPr txBox="1"/>
            <p:nvPr/>
          </p:nvSpPr>
          <p:spPr>
            <a:xfrm>
              <a:off x="10086588" y="3391108"/>
              <a:ext cx="351378" cy="395173"/>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grpSp>
      <p:sp>
        <p:nvSpPr>
          <p:cNvPr id="98" name="Oval 97">
            <a:extLst>
              <a:ext uri="{FF2B5EF4-FFF2-40B4-BE49-F238E27FC236}">
                <a16:creationId xmlns:a16="http://schemas.microsoft.com/office/drawing/2014/main" id="{FD50F4AD-EA29-4F4D-9ADD-A68E02324387}"/>
              </a:ext>
            </a:extLst>
          </p:cNvPr>
          <p:cNvSpPr/>
          <p:nvPr/>
        </p:nvSpPr>
        <p:spPr>
          <a:xfrm>
            <a:off x="9470570" y="2939143"/>
            <a:ext cx="348343" cy="2177143"/>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Rectangle 98">
            <a:extLst>
              <a:ext uri="{FF2B5EF4-FFF2-40B4-BE49-F238E27FC236}">
                <a16:creationId xmlns:a16="http://schemas.microsoft.com/office/drawing/2014/main" id="{80B384F2-B516-C842-BE3D-56105ED3D4C1}"/>
              </a:ext>
            </a:extLst>
          </p:cNvPr>
          <p:cNvSpPr/>
          <p:nvPr/>
        </p:nvSpPr>
        <p:spPr>
          <a:xfrm>
            <a:off x="9716218" y="3095651"/>
            <a:ext cx="195532" cy="586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0" name="Straight Arrow Connector 99">
            <a:extLst>
              <a:ext uri="{FF2B5EF4-FFF2-40B4-BE49-F238E27FC236}">
                <a16:creationId xmlns:a16="http://schemas.microsoft.com/office/drawing/2014/main" id="{5A7A9D50-41BA-6A42-A6F6-8D80451A919B}"/>
              </a:ext>
            </a:extLst>
          </p:cNvPr>
          <p:cNvCxnSpPr/>
          <p:nvPr/>
        </p:nvCxnSpPr>
        <p:spPr>
          <a:xfrm flipV="1">
            <a:off x="9812751" y="3556958"/>
            <a:ext cx="0" cy="2612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2" name="Content Placeholder 1">
            <a:extLst>
              <a:ext uri="{FF2B5EF4-FFF2-40B4-BE49-F238E27FC236}">
                <a16:creationId xmlns:a16="http://schemas.microsoft.com/office/drawing/2014/main" id="{B3D9C97E-1CC4-BD42-93BB-5F54015681B1}"/>
              </a:ext>
            </a:extLst>
          </p:cNvPr>
          <p:cNvSpPr txBox="1">
            <a:spLocks/>
          </p:cNvSpPr>
          <p:nvPr/>
        </p:nvSpPr>
        <p:spPr>
          <a:xfrm>
            <a:off x="703011" y="3920647"/>
            <a:ext cx="5155396" cy="2347632"/>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marR="0" lvl="0" indent="-2238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server cyclically, repeatedly  scans class queues, sending one complete packet from each class (if available) in turn</a:t>
            </a:r>
          </a:p>
        </p:txBody>
      </p:sp>
      <p:sp>
        <p:nvSpPr>
          <p:cNvPr id="7" name="Freeform 6">
            <a:extLst>
              <a:ext uri="{FF2B5EF4-FFF2-40B4-BE49-F238E27FC236}">
                <a16:creationId xmlns:a16="http://schemas.microsoft.com/office/drawing/2014/main" id="{9B2A9D21-891D-4E45-8834-0B60A5772340}"/>
              </a:ext>
            </a:extLst>
          </p:cNvPr>
          <p:cNvSpPr/>
          <p:nvPr/>
        </p:nvSpPr>
        <p:spPr>
          <a:xfrm>
            <a:off x="4419600" y="5203371"/>
            <a:ext cx="5203371" cy="762000"/>
          </a:xfrm>
          <a:custGeom>
            <a:avLst/>
            <a:gdLst>
              <a:gd name="connsiteX0" fmla="*/ 0 w 5203371"/>
              <a:gd name="connsiteY0" fmla="*/ 762000 h 762000"/>
              <a:gd name="connsiteX1" fmla="*/ 5203371 w 5203371"/>
              <a:gd name="connsiteY1" fmla="*/ 762000 h 762000"/>
              <a:gd name="connsiteX2" fmla="*/ 5203371 w 5203371"/>
              <a:gd name="connsiteY2" fmla="*/ 0 h 762000"/>
            </a:gdLst>
            <a:ahLst/>
            <a:cxnLst>
              <a:cxn ang="0">
                <a:pos x="connsiteX0" y="connsiteY0"/>
              </a:cxn>
              <a:cxn ang="0">
                <a:pos x="connsiteX1" y="connsiteY1"/>
              </a:cxn>
              <a:cxn ang="0">
                <a:pos x="connsiteX2" y="connsiteY2"/>
              </a:cxn>
            </a:cxnLst>
            <a:rect l="l" t="t" r="r" b="b"/>
            <a:pathLst>
              <a:path w="5203371" h="762000">
                <a:moveTo>
                  <a:pt x="0" y="762000"/>
                </a:moveTo>
                <a:lnTo>
                  <a:pt x="5203371" y="762000"/>
                </a:lnTo>
                <a:lnTo>
                  <a:pt x="520337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Slide Number Placeholder 4">
            <a:extLst>
              <a:ext uri="{FF2B5EF4-FFF2-40B4-BE49-F238E27FC236}">
                <a16:creationId xmlns:a16="http://schemas.microsoft.com/office/drawing/2014/main" id="{3B896012-2EA3-CE44-BDAC-6912B3FF6E37}"/>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36</a:t>
            </a:fld>
            <a:endParaRPr lang="en-US" dirty="0"/>
          </a:p>
        </p:txBody>
      </p:sp>
    </p:spTree>
    <p:extLst>
      <p:ext uri="{BB962C8B-B14F-4D97-AF65-F5344CB8AC3E}">
        <p14:creationId xmlns:p14="http://schemas.microsoft.com/office/powerpoint/2010/main" val="302353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dissolve">
                                      <p:cBhvr>
                                        <p:cTn id="7" dur="500"/>
                                        <p:tgtEl>
                                          <p:spTgt spid="15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500"/>
                                        <p:tgtEl>
                                          <p:spTgt spid="98"/>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par>
                                <p:cTn id="15" presetID="9" presetClass="entr" presetSubtype="0" fill="hold" nodeType="with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dissolve">
                                      <p:cBhvr>
                                        <p:cTn id="1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52" grpId="0"/>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73C0F-EEA6-3549-BFCE-D83173D8EA3B}"/>
              </a:ext>
            </a:extLst>
          </p:cNvPr>
          <p:cNvSpPr>
            <a:spLocks noGrp="1"/>
          </p:cNvSpPr>
          <p:nvPr>
            <p:ph idx="1"/>
          </p:nvPr>
        </p:nvSpPr>
        <p:spPr>
          <a:xfrm>
            <a:off x="788205" y="1692388"/>
            <a:ext cx="5557988" cy="1116126"/>
          </a:xfrm>
        </p:spPr>
        <p:txBody>
          <a:bodyPr>
            <a:normAutofit/>
          </a:bodyPr>
          <a:lstStyle/>
          <a:p>
            <a:pPr>
              <a:buNone/>
            </a:pPr>
            <a:r>
              <a:rPr lang="en-US" altLang="en-US" sz="3200" i="1" dirty="0">
                <a:solidFill>
                  <a:srgbClr val="CC0000"/>
                </a:solidFill>
                <a:ea typeface="ＭＳ Ｐゴシック" panose="020B0600070205080204" pitchFamily="34" charset="-128"/>
                <a:cs typeface="ＭＳ Ｐゴシック" panose="020B0600070205080204" pitchFamily="34" charset="-128"/>
              </a:rPr>
              <a:t>Weighted Fair Queuing (WFQ): </a:t>
            </a:r>
          </a:p>
          <a:p>
            <a:pPr marL="582613" indent="-284163"/>
            <a:r>
              <a:rPr lang="en-US" altLang="en-US" sz="3200" dirty="0">
                <a:ea typeface="ＭＳ Ｐゴシック" panose="020B0600070205080204" pitchFamily="34" charset="-128"/>
                <a:cs typeface="ＭＳ Ｐゴシック" panose="020B0600070205080204" pitchFamily="34" charset="-128"/>
              </a:rPr>
              <a:t>generalized Round Robin</a:t>
            </a:r>
          </a:p>
        </p:txBody>
      </p:sp>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Scheduling policies: weighted fair queueing</a:t>
            </a:r>
            <a:endParaRPr lang="en-US" dirty="0"/>
          </a:p>
        </p:txBody>
      </p:sp>
      <p:cxnSp>
        <p:nvCxnSpPr>
          <p:cNvPr id="72" name="Straight Connector 71">
            <a:extLst>
              <a:ext uri="{FF2B5EF4-FFF2-40B4-BE49-F238E27FC236}">
                <a16:creationId xmlns:a16="http://schemas.microsoft.com/office/drawing/2014/main" id="{EB0FE50D-8E31-1046-A976-F61876A256D1}"/>
              </a:ext>
            </a:extLst>
          </p:cNvPr>
          <p:cNvCxnSpPr/>
          <p:nvPr/>
        </p:nvCxnSpPr>
        <p:spPr>
          <a:xfrm>
            <a:off x="10755082" y="4071258"/>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6" name="Group 85">
            <a:extLst>
              <a:ext uri="{FF2B5EF4-FFF2-40B4-BE49-F238E27FC236}">
                <a16:creationId xmlns:a16="http://schemas.microsoft.com/office/drawing/2014/main" id="{3B740B6F-8E87-144C-8CB1-A0CA5C93F619}"/>
              </a:ext>
            </a:extLst>
          </p:cNvPr>
          <p:cNvGrpSpPr/>
          <p:nvPr/>
        </p:nvGrpSpPr>
        <p:grpSpPr>
          <a:xfrm>
            <a:off x="7990116" y="2719344"/>
            <a:ext cx="1310150" cy="2565881"/>
            <a:chOff x="8117411" y="2240372"/>
            <a:chExt cx="1444110" cy="2565881"/>
          </a:xfrm>
        </p:grpSpPr>
        <p:grpSp>
          <p:nvGrpSpPr>
            <p:cNvPr id="8" name="Group 25">
              <a:extLst>
                <a:ext uri="{FF2B5EF4-FFF2-40B4-BE49-F238E27FC236}">
                  <a16:creationId xmlns:a16="http://schemas.microsoft.com/office/drawing/2014/main" id="{C563A50E-1C6D-6C46-8EE5-AAEAA0E7781F}"/>
                </a:ext>
              </a:extLst>
            </p:cNvPr>
            <p:cNvGrpSpPr>
              <a:grpSpLocks/>
            </p:cNvGrpSpPr>
            <p:nvPr/>
          </p:nvGrpSpPr>
          <p:grpSpPr bwMode="auto">
            <a:xfrm>
              <a:off x="8117411" y="2240372"/>
              <a:ext cx="1404483" cy="760001"/>
              <a:chOff x="1670312" y="2562997"/>
              <a:chExt cx="940317" cy="565219"/>
            </a:xfrm>
          </p:grpSpPr>
          <p:grpSp>
            <p:nvGrpSpPr>
              <p:cNvPr id="18" name="Group 28">
                <a:extLst>
                  <a:ext uri="{FF2B5EF4-FFF2-40B4-BE49-F238E27FC236}">
                    <a16:creationId xmlns:a16="http://schemas.microsoft.com/office/drawing/2014/main" id="{3EFAE9E2-03FB-A240-82CC-3EEE93BB300A}"/>
                  </a:ext>
                </a:extLst>
              </p:cNvPr>
              <p:cNvGrpSpPr>
                <a:grpSpLocks/>
              </p:cNvGrpSpPr>
              <p:nvPr/>
            </p:nvGrpSpPr>
            <p:grpSpPr bwMode="auto">
              <a:xfrm>
                <a:off x="1670312" y="2562997"/>
                <a:ext cx="929822" cy="565219"/>
                <a:chOff x="1670312" y="2562997"/>
                <a:chExt cx="929822" cy="565219"/>
              </a:xfrm>
            </p:grpSpPr>
            <p:sp>
              <p:nvSpPr>
                <p:cNvPr id="20" name="Rectangle 30">
                  <a:extLst>
                    <a:ext uri="{FF2B5EF4-FFF2-40B4-BE49-F238E27FC236}">
                      <a16:creationId xmlns:a16="http://schemas.microsoft.com/office/drawing/2014/main" id="{729FDF34-CD0B-9A4B-BFAA-A9A823BC314C}"/>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21" name="Straight Connector 31">
                  <a:extLst>
                    <a:ext uri="{FF2B5EF4-FFF2-40B4-BE49-F238E27FC236}">
                      <a16:creationId xmlns:a16="http://schemas.microsoft.com/office/drawing/2014/main" id="{5A69AE93-EED2-CB43-99E6-0FB1510E4FF4}"/>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32">
                  <a:extLst>
                    <a:ext uri="{FF2B5EF4-FFF2-40B4-BE49-F238E27FC236}">
                      <a16:creationId xmlns:a16="http://schemas.microsoft.com/office/drawing/2014/main" id="{E8F030DC-8BE9-E84E-9DA0-9A9C35E49945}"/>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33">
                  <a:extLst>
                    <a:ext uri="{FF2B5EF4-FFF2-40B4-BE49-F238E27FC236}">
                      <a16:creationId xmlns:a16="http://schemas.microsoft.com/office/drawing/2014/main" id="{12488256-DFFD-964A-8401-C59AC44B0A88}"/>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34">
                  <a:extLst>
                    <a:ext uri="{FF2B5EF4-FFF2-40B4-BE49-F238E27FC236}">
                      <a16:creationId xmlns:a16="http://schemas.microsoft.com/office/drawing/2014/main" id="{38FDDBA3-4933-3A49-9208-C2E75B79F164}"/>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35">
                  <a:extLst>
                    <a:ext uri="{FF2B5EF4-FFF2-40B4-BE49-F238E27FC236}">
                      <a16:creationId xmlns:a16="http://schemas.microsoft.com/office/drawing/2014/main" id="{44515A57-BAE8-DB48-8D32-C3EF03B66C6E}"/>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36">
                  <a:extLst>
                    <a:ext uri="{FF2B5EF4-FFF2-40B4-BE49-F238E27FC236}">
                      <a16:creationId xmlns:a16="http://schemas.microsoft.com/office/drawing/2014/main" id="{8FFF7C21-C795-5A4D-B498-3B99B69489B6}"/>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37">
                  <a:extLst>
                    <a:ext uri="{FF2B5EF4-FFF2-40B4-BE49-F238E27FC236}">
                      <a16:creationId xmlns:a16="http://schemas.microsoft.com/office/drawing/2014/main" id="{E40618EE-68A5-6741-A873-86553161E156}"/>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9" name="Rectangle 29">
                <a:extLst>
                  <a:ext uri="{FF2B5EF4-FFF2-40B4-BE49-F238E27FC236}">
                    <a16:creationId xmlns:a16="http://schemas.microsoft.com/office/drawing/2014/main" id="{E2F0270A-1C7D-5644-9107-040300A38307}"/>
                  </a:ext>
                </a:extLst>
              </p:cNvPr>
              <p:cNvSpPr>
                <a:spLocks noChangeArrowheads="1"/>
              </p:cNvSpPr>
              <p:nvPr/>
            </p:nvSpPr>
            <p:spPr bwMode="auto">
              <a:xfrm>
                <a:off x="1916862" y="2571262"/>
                <a:ext cx="693767" cy="552560"/>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nvGrpSpPr>
            <p:cNvPr id="28" name="Group 25">
              <a:extLst>
                <a:ext uri="{FF2B5EF4-FFF2-40B4-BE49-F238E27FC236}">
                  <a16:creationId xmlns:a16="http://schemas.microsoft.com/office/drawing/2014/main" id="{687F59CE-C2B3-4D4C-92B7-16D87AB0CB08}"/>
                </a:ext>
              </a:extLst>
            </p:cNvPr>
            <p:cNvGrpSpPr>
              <a:grpSpLocks/>
            </p:cNvGrpSpPr>
            <p:nvPr/>
          </p:nvGrpSpPr>
          <p:grpSpPr bwMode="auto">
            <a:xfrm>
              <a:off x="8136990" y="3176315"/>
              <a:ext cx="1424531" cy="763274"/>
              <a:chOff x="1670312" y="2562997"/>
              <a:chExt cx="940318" cy="565219"/>
            </a:xfrm>
          </p:grpSpPr>
          <p:grpSp>
            <p:nvGrpSpPr>
              <p:cNvPr id="29" name="Group 28">
                <a:extLst>
                  <a:ext uri="{FF2B5EF4-FFF2-40B4-BE49-F238E27FC236}">
                    <a16:creationId xmlns:a16="http://schemas.microsoft.com/office/drawing/2014/main" id="{4511BCEB-21AB-F44E-8C3E-BB178AAD23CB}"/>
                  </a:ext>
                </a:extLst>
              </p:cNvPr>
              <p:cNvGrpSpPr>
                <a:grpSpLocks/>
              </p:cNvGrpSpPr>
              <p:nvPr/>
            </p:nvGrpSpPr>
            <p:grpSpPr bwMode="auto">
              <a:xfrm>
                <a:off x="1670312" y="2562997"/>
                <a:ext cx="929822" cy="565219"/>
                <a:chOff x="1670312" y="2562997"/>
                <a:chExt cx="929822" cy="565219"/>
              </a:xfrm>
            </p:grpSpPr>
            <p:sp>
              <p:nvSpPr>
                <p:cNvPr id="31" name="Rectangle 30">
                  <a:extLst>
                    <a:ext uri="{FF2B5EF4-FFF2-40B4-BE49-F238E27FC236}">
                      <a16:creationId xmlns:a16="http://schemas.microsoft.com/office/drawing/2014/main" id="{41316E27-4220-C147-A89C-A1EFEA4D25A1}"/>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32" name="Straight Connector 31">
                  <a:extLst>
                    <a:ext uri="{FF2B5EF4-FFF2-40B4-BE49-F238E27FC236}">
                      <a16:creationId xmlns:a16="http://schemas.microsoft.com/office/drawing/2014/main" id="{4007048A-C5C2-274E-8391-F5F93C794ABE}"/>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a:extLst>
                    <a:ext uri="{FF2B5EF4-FFF2-40B4-BE49-F238E27FC236}">
                      <a16:creationId xmlns:a16="http://schemas.microsoft.com/office/drawing/2014/main" id="{A14A1AAA-244F-D447-A7D6-AB788B569D26}"/>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a:extLst>
                    <a:ext uri="{FF2B5EF4-FFF2-40B4-BE49-F238E27FC236}">
                      <a16:creationId xmlns:a16="http://schemas.microsoft.com/office/drawing/2014/main" id="{3BE615AD-4D3F-A243-A27D-E11BE48B3C77}"/>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a:extLst>
                    <a:ext uri="{FF2B5EF4-FFF2-40B4-BE49-F238E27FC236}">
                      <a16:creationId xmlns:a16="http://schemas.microsoft.com/office/drawing/2014/main" id="{B65BD03D-6966-654F-AF5A-697101715CA6}"/>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4E0B9ABB-D3D1-0F45-8C79-6A7CE1B5E88A}"/>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a:extLst>
                    <a:ext uri="{FF2B5EF4-FFF2-40B4-BE49-F238E27FC236}">
                      <a16:creationId xmlns:a16="http://schemas.microsoft.com/office/drawing/2014/main" id="{452BA752-990C-BC42-9F0D-203C5E9B0CD9}"/>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55257FC6-8323-894F-AF7A-00164E4D9C45}"/>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0" name="Rectangle 29">
                <a:extLst>
                  <a:ext uri="{FF2B5EF4-FFF2-40B4-BE49-F238E27FC236}">
                    <a16:creationId xmlns:a16="http://schemas.microsoft.com/office/drawing/2014/main" id="{A9187906-D1D6-AB40-AB7B-419CC08B4F65}"/>
                  </a:ext>
                </a:extLst>
              </p:cNvPr>
              <p:cNvSpPr>
                <a:spLocks noChangeArrowheads="1"/>
              </p:cNvSpPr>
              <p:nvPr/>
            </p:nvSpPr>
            <p:spPr bwMode="auto">
              <a:xfrm>
                <a:off x="2235418" y="2571262"/>
                <a:ext cx="375212" cy="552560"/>
              </a:xfrm>
              <a:prstGeom prst="rect">
                <a:avLst/>
              </a:prstGeom>
              <a:solidFill>
                <a:srgbClr val="00B05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nvGrpSpPr>
            <p:cNvPr id="39" name="Group 25">
              <a:extLst>
                <a:ext uri="{FF2B5EF4-FFF2-40B4-BE49-F238E27FC236}">
                  <a16:creationId xmlns:a16="http://schemas.microsoft.com/office/drawing/2014/main" id="{D3CE6A82-D9F9-2147-836F-3656A5178622}"/>
                </a:ext>
              </a:extLst>
            </p:cNvPr>
            <p:cNvGrpSpPr>
              <a:grpSpLocks/>
            </p:cNvGrpSpPr>
            <p:nvPr/>
          </p:nvGrpSpPr>
          <p:grpSpPr bwMode="auto">
            <a:xfrm>
              <a:off x="8132733" y="4084509"/>
              <a:ext cx="1424529" cy="721744"/>
              <a:chOff x="1670312" y="2562997"/>
              <a:chExt cx="940317" cy="565219"/>
            </a:xfrm>
          </p:grpSpPr>
          <p:grpSp>
            <p:nvGrpSpPr>
              <p:cNvPr id="40" name="Group 39">
                <a:extLst>
                  <a:ext uri="{FF2B5EF4-FFF2-40B4-BE49-F238E27FC236}">
                    <a16:creationId xmlns:a16="http://schemas.microsoft.com/office/drawing/2014/main" id="{C9DDA272-8646-FB4A-8D17-F41DE934476D}"/>
                  </a:ext>
                </a:extLst>
              </p:cNvPr>
              <p:cNvGrpSpPr>
                <a:grpSpLocks/>
              </p:cNvGrpSpPr>
              <p:nvPr/>
            </p:nvGrpSpPr>
            <p:grpSpPr bwMode="auto">
              <a:xfrm>
                <a:off x="1670312" y="2562997"/>
                <a:ext cx="929822" cy="565219"/>
                <a:chOff x="1670312" y="2562997"/>
                <a:chExt cx="929822" cy="565219"/>
              </a:xfrm>
            </p:grpSpPr>
            <p:sp>
              <p:nvSpPr>
                <p:cNvPr id="42" name="Rectangle 41">
                  <a:extLst>
                    <a:ext uri="{FF2B5EF4-FFF2-40B4-BE49-F238E27FC236}">
                      <a16:creationId xmlns:a16="http://schemas.microsoft.com/office/drawing/2014/main" id="{E500ED50-8E07-EF45-95BF-8BA56D49518D}"/>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43" name="Straight Connector 42">
                  <a:extLst>
                    <a:ext uri="{FF2B5EF4-FFF2-40B4-BE49-F238E27FC236}">
                      <a16:creationId xmlns:a16="http://schemas.microsoft.com/office/drawing/2014/main" id="{557746F6-EA6C-F440-A50F-B4FA59791B8B}"/>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a:extLst>
                    <a:ext uri="{FF2B5EF4-FFF2-40B4-BE49-F238E27FC236}">
                      <a16:creationId xmlns:a16="http://schemas.microsoft.com/office/drawing/2014/main" id="{225B8365-E03D-CD48-B2E5-6A42B5C2787F}"/>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a:extLst>
                    <a:ext uri="{FF2B5EF4-FFF2-40B4-BE49-F238E27FC236}">
                      <a16:creationId xmlns:a16="http://schemas.microsoft.com/office/drawing/2014/main" id="{ECFFCF3E-1E82-3F4F-A167-B4CE60A1DA5C}"/>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3DF697C1-95A7-1A4B-A07B-D14518C0D997}"/>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a:extLst>
                    <a:ext uri="{FF2B5EF4-FFF2-40B4-BE49-F238E27FC236}">
                      <a16:creationId xmlns:a16="http://schemas.microsoft.com/office/drawing/2014/main" id="{52CA0CD3-191F-C543-AB08-EAF089AFF1E1}"/>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a:extLst>
                    <a:ext uri="{FF2B5EF4-FFF2-40B4-BE49-F238E27FC236}">
                      <a16:creationId xmlns:a16="http://schemas.microsoft.com/office/drawing/2014/main" id="{25615FBF-D228-A641-A572-783B881303A4}"/>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a:extLst>
                    <a:ext uri="{FF2B5EF4-FFF2-40B4-BE49-F238E27FC236}">
                      <a16:creationId xmlns:a16="http://schemas.microsoft.com/office/drawing/2014/main" id="{265B8345-81ED-1D49-AFA2-D40974F2A551}"/>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1" name="Rectangle 40">
                <a:extLst>
                  <a:ext uri="{FF2B5EF4-FFF2-40B4-BE49-F238E27FC236}">
                    <a16:creationId xmlns:a16="http://schemas.microsoft.com/office/drawing/2014/main" id="{3753EDA3-44F7-874C-982C-BAC289F49EE1}"/>
                  </a:ext>
                </a:extLst>
              </p:cNvPr>
              <p:cNvSpPr>
                <a:spLocks noChangeArrowheads="1"/>
              </p:cNvSpPr>
              <p:nvPr/>
            </p:nvSpPr>
            <p:spPr bwMode="auto">
              <a:xfrm>
                <a:off x="2131937" y="2571262"/>
                <a:ext cx="478692" cy="552560"/>
              </a:xfrm>
              <a:prstGeom prst="rect">
                <a:avLst/>
              </a:prstGeom>
              <a:solidFill>
                <a:srgbClr val="3333CC">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sp>
        <p:nvSpPr>
          <p:cNvPr id="4" name="Triangle 3">
            <a:extLst>
              <a:ext uri="{FF2B5EF4-FFF2-40B4-BE49-F238E27FC236}">
                <a16:creationId xmlns:a16="http://schemas.microsoft.com/office/drawing/2014/main" id="{D2F64F54-E98D-564A-B7B6-7537CEECBAD3}"/>
              </a:ext>
            </a:extLst>
          </p:cNvPr>
          <p:cNvSpPr/>
          <p:nvPr/>
        </p:nvSpPr>
        <p:spPr>
          <a:xfrm rot="5400000">
            <a:off x="6881445" y="3717354"/>
            <a:ext cx="811706" cy="665402"/>
          </a:xfrm>
          <a:prstGeom prst="triangle">
            <a:avLst/>
          </a:prstGeom>
          <a:solidFill>
            <a:schemeClr val="bg1"/>
          </a:solidFill>
          <a:ln w="317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3" name="Group 52">
            <a:extLst>
              <a:ext uri="{FF2B5EF4-FFF2-40B4-BE49-F238E27FC236}">
                <a16:creationId xmlns:a16="http://schemas.microsoft.com/office/drawing/2014/main" id="{9B2EF94C-9371-CF40-A3C6-1DC150AB047C}"/>
              </a:ext>
            </a:extLst>
          </p:cNvPr>
          <p:cNvGrpSpPr/>
          <p:nvPr/>
        </p:nvGrpSpPr>
        <p:grpSpPr>
          <a:xfrm>
            <a:off x="6303665" y="3871966"/>
            <a:ext cx="567187" cy="339970"/>
            <a:chOff x="9460523" y="6049108"/>
            <a:chExt cx="567187" cy="339970"/>
          </a:xfrm>
        </p:grpSpPr>
        <p:cxnSp>
          <p:nvCxnSpPr>
            <p:cNvPr id="52" name="Straight Arrow Connector 51">
              <a:extLst>
                <a:ext uri="{FF2B5EF4-FFF2-40B4-BE49-F238E27FC236}">
                  <a16:creationId xmlns:a16="http://schemas.microsoft.com/office/drawing/2014/main" id="{7378A68C-054A-004B-A791-4FA6E7C68048}"/>
                </a:ext>
              </a:extLst>
            </p:cNvPr>
            <p:cNvCxnSpPr/>
            <p:nvPr/>
          </p:nvCxnSpPr>
          <p:spPr>
            <a:xfrm>
              <a:off x="9460523" y="6049108"/>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6E384534-464D-4048-8464-55A4CE80FC99}"/>
                </a:ext>
              </a:extLst>
            </p:cNvPr>
            <p:cNvCxnSpPr/>
            <p:nvPr/>
          </p:nvCxnSpPr>
          <p:spPr>
            <a:xfrm>
              <a:off x="9461050" y="6219093"/>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23E453DA-B44B-0847-A077-A34D3F9DB27B}"/>
                </a:ext>
              </a:extLst>
            </p:cNvPr>
            <p:cNvCxnSpPr/>
            <p:nvPr/>
          </p:nvCxnSpPr>
          <p:spPr>
            <a:xfrm>
              <a:off x="9465002" y="6389078"/>
              <a:ext cx="562708" cy="0"/>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0AE17F66-33B0-DE42-8C16-28DA20F17C00}"/>
              </a:ext>
            </a:extLst>
          </p:cNvPr>
          <p:cNvGrpSpPr/>
          <p:nvPr/>
        </p:nvGrpSpPr>
        <p:grpSpPr>
          <a:xfrm>
            <a:off x="11245773" y="3893738"/>
            <a:ext cx="567187" cy="339970"/>
            <a:chOff x="9460523" y="6049108"/>
            <a:chExt cx="567187" cy="339970"/>
          </a:xfrm>
        </p:grpSpPr>
        <p:cxnSp>
          <p:nvCxnSpPr>
            <p:cNvPr id="58" name="Straight Arrow Connector 57">
              <a:extLst>
                <a:ext uri="{FF2B5EF4-FFF2-40B4-BE49-F238E27FC236}">
                  <a16:creationId xmlns:a16="http://schemas.microsoft.com/office/drawing/2014/main" id="{D334A6EB-2600-A040-860C-4B77BD4BE60F}"/>
                </a:ext>
              </a:extLst>
            </p:cNvPr>
            <p:cNvCxnSpPr/>
            <p:nvPr/>
          </p:nvCxnSpPr>
          <p:spPr>
            <a:xfrm>
              <a:off x="9460523" y="6049108"/>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9739B72-8B57-6443-B4A3-11719E38E71F}"/>
                </a:ext>
              </a:extLst>
            </p:cNvPr>
            <p:cNvCxnSpPr/>
            <p:nvPr/>
          </p:nvCxnSpPr>
          <p:spPr>
            <a:xfrm>
              <a:off x="9461050" y="6219093"/>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1CFDC38-10D3-794A-B193-C78C35E3275E}"/>
                </a:ext>
              </a:extLst>
            </p:cNvPr>
            <p:cNvCxnSpPr/>
            <p:nvPr/>
          </p:nvCxnSpPr>
          <p:spPr>
            <a:xfrm>
              <a:off x="9465002" y="6389078"/>
              <a:ext cx="562708" cy="0"/>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43CD1C2A-29E9-8C4A-96B1-43C6E287CB52}"/>
              </a:ext>
            </a:extLst>
          </p:cNvPr>
          <p:cNvSpPr txBox="1"/>
          <p:nvPr/>
        </p:nvSpPr>
        <p:spPr>
          <a:xfrm>
            <a:off x="6576771" y="4550229"/>
            <a:ext cx="990656" cy="590931"/>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classify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arrivals</a:t>
            </a:r>
          </a:p>
        </p:txBody>
      </p:sp>
      <p:sp>
        <p:nvSpPr>
          <p:cNvPr id="62" name="TextBox 61">
            <a:extLst>
              <a:ext uri="{FF2B5EF4-FFF2-40B4-BE49-F238E27FC236}">
                <a16:creationId xmlns:a16="http://schemas.microsoft.com/office/drawing/2014/main" id="{A33C39C7-20E4-6545-A964-9F1AAEB54307}"/>
              </a:ext>
            </a:extLst>
          </p:cNvPr>
          <p:cNvSpPr txBox="1"/>
          <p:nvPr/>
        </p:nvSpPr>
        <p:spPr>
          <a:xfrm>
            <a:off x="10609189" y="4515922"/>
            <a:ext cx="1332224" cy="344710"/>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departures</a:t>
            </a:r>
          </a:p>
        </p:txBody>
      </p:sp>
      <p:cxnSp>
        <p:nvCxnSpPr>
          <p:cNvPr id="65" name="Straight Arrow Connector 64">
            <a:extLst>
              <a:ext uri="{FF2B5EF4-FFF2-40B4-BE49-F238E27FC236}">
                <a16:creationId xmlns:a16="http://schemas.microsoft.com/office/drawing/2014/main" id="{999E5456-380E-B44E-8FAB-E07E351298C3}"/>
              </a:ext>
            </a:extLst>
          </p:cNvPr>
          <p:cNvCxnSpPr>
            <a:cxnSpLocks/>
            <a:stCxn id="4" idx="0"/>
          </p:cNvCxnSpPr>
          <p:nvPr/>
        </p:nvCxnSpPr>
        <p:spPr>
          <a:xfrm flipV="1">
            <a:off x="7619999" y="3067495"/>
            <a:ext cx="682573" cy="9825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8D62B4B7-D6F0-C44D-9E4B-DFC7B1CB233F}"/>
              </a:ext>
            </a:extLst>
          </p:cNvPr>
          <p:cNvCxnSpPr>
            <a:cxnSpLocks/>
          </p:cNvCxnSpPr>
          <p:nvPr/>
        </p:nvCxnSpPr>
        <p:spPr>
          <a:xfrm>
            <a:off x="7635460" y="4051945"/>
            <a:ext cx="696572"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923F8B11-C46E-3445-9877-0041CA598D30}"/>
              </a:ext>
            </a:extLst>
          </p:cNvPr>
          <p:cNvCxnSpPr>
            <a:cxnSpLocks/>
            <a:stCxn id="4" idx="0"/>
          </p:cNvCxnSpPr>
          <p:nvPr/>
        </p:nvCxnSpPr>
        <p:spPr>
          <a:xfrm>
            <a:off x="7619999" y="4050055"/>
            <a:ext cx="682055" cy="871416"/>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65C47E3-EB80-954D-93A7-7C5F2522DEA3}"/>
              </a:ext>
            </a:extLst>
          </p:cNvPr>
          <p:cNvCxnSpPr>
            <a:stCxn id="20" idx="3"/>
            <a:endCxn id="9" idx="2"/>
          </p:cNvCxnSpPr>
          <p:nvPr/>
        </p:nvCxnSpPr>
        <p:spPr>
          <a:xfrm>
            <a:off x="9250091" y="3097958"/>
            <a:ext cx="664252" cy="942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5789404-4743-3B47-8578-2600B3870B31}"/>
              </a:ext>
            </a:extLst>
          </p:cNvPr>
          <p:cNvCxnSpPr>
            <a:cxnSpLocks/>
            <a:stCxn id="42" idx="3"/>
            <a:endCxn id="9" idx="2"/>
          </p:cNvCxnSpPr>
          <p:nvPr/>
        </p:nvCxnSpPr>
        <p:spPr>
          <a:xfrm flipV="1">
            <a:off x="9281976" y="4040658"/>
            <a:ext cx="632367" cy="882379"/>
          </a:xfrm>
          <a:prstGeom prst="line">
            <a:avLst/>
          </a:prstGeom>
          <a:ln w="38100">
            <a:solidFill>
              <a:srgbClr val="3333CC"/>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56B0C30-BA4F-FC4B-A868-1FDA0C5704B8}"/>
              </a:ext>
            </a:extLst>
          </p:cNvPr>
          <p:cNvCxnSpPr>
            <a:cxnSpLocks/>
            <a:stCxn id="30" idx="3"/>
            <a:endCxn id="9" idx="2"/>
          </p:cNvCxnSpPr>
          <p:nvPr/>
        </p:nvCxnSpPr>
        <p:spPr>
          <a:xfrm>
            <a:off x="9300262" y="4039538"/>
            <a:ext cx="614081" cy="11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CE711DAE-9BF3-F64E-BD2A-3B802A190313}"/>
              </a:ext>
            </a:extLst>
          </p:cNvPr>
          <p:cNvGrpSpPr/>
          <p:nvPr/>
        </p:nvGrpSpPr>
        <p:grpSpPr>
          <a:xfrm>
            <a:off x="9914343" y="3604072"/>
            <a:ext cx="877582" cy="1252645"/>
            <a:chOff x="9827263" y="3125100"/>
            <a:chExt cx="877582" cy="1252645"/>
          </a:xfrm>
        </p:grpSpPr>
        <p:sp>
          <p:nvSpPr>
            <p:cNvPr id="9" name="Oval 27">
              <a:extLst>
                <a:ext uri="{FF2B5EF4-FFF2-40B4-BE49-F238E27FC236}">
                  <a16:creationId xmlns:a16="http://schemas.microsoft.com/office/drawing/2014/main" id="{12FCD05E-75CC-E84C-8E19-60F0F56A5ED6}"/>
                </a:ext>
              </a:extLst>
            </p:cNvPr>
            <p:cNvSpPr>
              <a:spLocks noChangeArrowheads="1"/>
            </p:cNvSpPr>
            <p:nvPr/>
          </p:nvSpPr>
          <p:spPr bwMode="auto">
            <a:xfrm>
              <a:off x="9827263" y="3125100"/>
              <a:ext cx="877582" cy="873172"/>
            </a:xfrm>
            <a:prstGeom prst="ellipse">
              <a:avLst/>
            </a:prstGeom>
            <a:solidFill>
              <a:srgbClr val="FFFFFF"/>
            </a:solidFill>
            <a:ln w="28575">
              <a:solidFill>
                <a:schemeClr val="tx1"/>
              </a:solidFill>
              <a:round/>
              <a:headEnd/>
              <a:tailEnd/>
            </a:ln>
            <a:effectLst>
              <a:outerShdw blurRad="50800" dist="38100" dir="2700000" algn="tl" rotWithShape="0">
                <a:prstClr val="black">
                  <a:alpha val="40000"/>
                </a:prstClr>
              </a:outerShdw>
            </a:effec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3" name="TextBox 62">
              <a:extLst>
                <a:ext uri="{FF2B5EF4-FFF2-40B4-BE49-F238E27FC236}">
                  <a16:creationId xmlns:a16="http://schemas.microsoft.com/office/drawing/2014/main" id="{65D6BC2C-F25A-5742-A26B-1B91EC2CF44E}"/>
                </a:ext>
              </a:extLst>
            </p:cNvPr>
            <p:cNvSpPr txBox="1"/>
            <p:nvPr/>
          </p:nvSpPr>
          <p:spPr>
            <a:xfrm>
              <a:off x="9952468" y="4033035"/>
              <a:ext cx="554960" cy="344710"/>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link</a:t>
              </a:r>
            </a:p>
          </p:txBody>
        </p:sp>
        <p:sp>
          <p:nvSpPr>
            <p:cNvPr id="103" name="TextBox 102">
              <a:extLst>
                <a:ext uri="{FF2B5EF4-FFF2-40B4-BE49-F238E27FC236}">
                  <a16:creationId xmlns:a16="http://schemas.microsoft.com/office/drawing/2014/main" id="{86E26C25-36F0-9444-8196-216C440D56AB}"/>
                </a:ext>
              </a:extLst>
            </p:cNvPr>
            <p:cNvSpPr txBox="1"/>
            <p:nvPr/>
          </p:nvSpPr>
          <p:spPr>
            <a:xfrm>
              <a:off x="10086588" y="3391108"/>
              <a:ext cx="351378" cy="395173"/>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grpSp>
      <p:grpSp>
        <p:nvGrpSpPr>
          <p:cNvPr id="115" name="Group 114">
            <a:extLst>
              <a:ext uri="{FF2B5EF4-FFF2-40B4-BE49-F238E27FC236}">
                <a16:creationId xmlns:a16="http://schemas.microsoft.com/office/drawing/2014/main" id="{3E6F4270-DB9C-694E-B407-3ED6A0A44949}"/>
              </a:ext>
            </a:extLst>
          </p:cNvPr>
          <p:cNvGrpSpPr/>
          <p:nvPr/>
        </p:nvGrpSpPr>
        <p:grpSpPr>
          <a:xfrm>
            <a:off x="8807568" y="2894368"/>
            <a:ext cx="1104182" cy="2221918"/>
            <a:chOff x="8807568" y="2894368"/>
            <a:chExt cx="1104182" cy="2221918"/>
          </a:xfrm>
        </p:grpSpPr>
        <p:grpSp>
          <p:nvGrpSpPr>
            <p:cNvPr id="114" name="Group 113">
              <a:extLst>
                <a:ext uri="{FF2B5EF4-FFF2-40B4-BE49-F238E27FC236}">
                  <a16:creationId xmlns:a16="http://schemas.microsoft.com/office/drawing/2014/main" id="{1450FA9F-A33F-1746-A4CB-9F4A2A6807F2}"/>
                </a:ext>
              </a:extLst>
            </p:cNvPr>
            <p:cNvGrpSpPr/>
            <p:nvPr/>
          </p:nvGrpSpPr>
          <p:grpSpPr>
            <a:xfrm>
              <a:off x="9470570" y="2939143"/>
              <a:ext cx="441180" cy="2177143"/>
              <a:chOff x="9470570" y="2939143"/>
              <a:chExt cx="441180" cy="2177143"/>
            </a:xfrm>
          </p:grpSpPr>
          <p:sp>
            <p:nvSpPr>
              <p:cNvPr id="85" name="Oval 84">
                <a:extLst>
                  <a:ext uri="{FF2B5EF4-FFF2-40B4-BE49-F238E27FC236}">
                    <a16:creationId xmlns:a16="http://schemas.microsoft.com/office/drawing/2014/main" id="{6CD5B581-94AD-D44C-81AA-F1008E3D0722}"/>
                  </a:ext>
                </a:extLst>
              </p:cNvPr>
              <p:cNvSpPr/>
              <p:nvPr/>
            </p:nvSpPr>
            <p:spPr>
              <a:xfrm>
                <a:off x="9470570" y="2939143"/>
                <a:ext cx="348343" cy="2177143"/>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88">
                <a:extLst>
                  <a:ext uri="{FF2B5EF4-FFF2-40B4-BE49-F238E27FC236}">
                    <a16:creationId xmlns:a16="http://schemas.microsoft.com/office/drawing/2014/main" id="{F5454531-DC51-F34D-9961-98B389CAFDF8}"/>
                  </a:ext>
                </a:extLst>
              </p:cNvPr>
              <p:cNvSpPr/>
              <p:nvPr/>
            </p:nvSpPr>
            <p:spPr>
              <a:xfrm>
                <a:off x="9716218" y="3095651"/>
                <a:ext cx="195532" cy="586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8" name="Straight Arrow Connector 87">
                <a:extLst>
                  <a:ext uri="{FF2B5EF4-FFF2-40B4-BE49-F238E27FC236}">
                    <a16:creationId xmlns:a16="http://schemas.microsoft.com/office/drawing/2014/main" id="{F9EBDD29-0A51-C946-829A-2EAF8CB429B6}"/>
                  </a:ext>
                </a:extLst>
              </p:cNvPr>
              <p:cNvCxnSpPr/>
              <p:nvPr/>
            </p:nvCxnSpPr>
            <p:spPr>
              <a:xfrm flipV="1">
                <a:off x="9808687" y="3573214"/>
                <a:ext cx="0" cy="2612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355C01D4-3E5F-234C-88C0-37B3216150B8}"/>
                </a:ext>
              </a:extLst>
            </p:cNvPr>
            <p:cNvGrpSpPr/>
            <p:nvPr/>
          </p:nvGrpSpPr>
          <p:grpSpPr>
            <a:xfrm>
              <a:off x="8807568" y="2894368"/>
              <a:ext cx="457076" cy="2191108"/>
              <a:chOff x="8807568" y="2894368"/>
              <a:chExt cx="457076" cy="2191108"/>
            </a:xfrm>
          </p:grpSpPr>
          <p:grpSp>
            <p:nvGrpSpPr>
              <p:cNvPr id="93" name="Group 92">
                <a:extLst>
                  <a:ext uri="{FF2B5EF4-FFF2-40B4-BE49-F238E27FC236}">
                    <a16:creationId xmlns:a16="http://schemas.microsoft.com/office/drawing/2014/main" id="{848D66A5-F8A6-9445-8C81-EBA47B28FB27}"/>
                  </a:ext>
                </a:extLst>
              </p:cNvPr>
              <p:cNvGrpSpPr/>
              <p:nvPr/>
            </p:nvGrpSpPr>
            <p:grpSpPr>
              <a:xfrm>
                <a:off x="8807568" y="2894368"/>
                <a:ext cx="428322" cy="385312"/>
                <a:chOff x="10311441" y="2346385"/>
                <a:chExt cx="428322" cy="385312"/>
              </a:xfrm>
            </p:grpSpPr>
            <p:sp>
              <p:nvSpPr>
                <p:cNvPr id="92" name="Oval 91">
                  <a:extLst>
                    <a:ext uri="{FF2B5EF4-FFF2-40B4-BE49-F238E27FC236}">
                      <a16:creationId xmlns:a16="http://schemas.microsoft.com/office/drawing/2014/main" id="{97E65F5A-40B7-5944-9F81-860A11DB6E03}"/>
                    </a:ext>
                  </a:extLst>
                </p:cNvPr>
                <p:cNvSpPr/>
                <p:nvPr/>
              </p:nvSpPr>
              <p:spPr>
                <a:xfrm>
                  <a:off x="10349891" y="2392393"/>
                  <a:ext cx="329610" cy="3393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TextBox 89">
                  <a:extLst>
                    <a:ext uri="{FF2B5EF4-FFF2-40B4-BE49-F238E27FC236}">
                      <a16:creationId xmlns:a16="http://schemas.microsoft.com/office/drawing/2014/main" id="{1EE5CC73-7238-FC43-9639-9D66DFA0D9A1}"/>
                    </a:ext>
                  </a:extLst>
                </p:cNvPr>
                <p:cNvSpPr txBox="1"/>
                <p:nvPr/>
              </p:nvSpPr>
              <p:spPr>
                <a:xfrm>
                  <a:off x="10311441" y="2346385"/>
                  <a:ext cx="4283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p>
              </p:txBody>
            </p:sp>
          </p:grpSp>
          <p:grpSp>
            <p:nvGrpSpPr>
              <p:cNvPr id="94" name="Group 93">
                <a:extLst>
                  <a:ext uri="{FF2B5EF4-FFF2-40B4-BE49-F238E27FC236}">
                    <a16:creationId xmlns:a16="http://schemas.microsoft.com/office/drawing/2014/main" id="{604C74BF-DFA9-F148-80FF-420AF6DA34DC}"/>
                  </a:ext>
                </a:extLst>
              </p:cNvPr>
              <p:cNvGrpSpPr/>
              <p:nvPr/>
            </p:nvGrpSpPr>
            <p:grpSpPr>
              <a:xfrm>
                <a:off x="8827696" y="3823145"/>
                <a:ext cx="428322" cy="385312"/>
                <a:chOff x="10311441" y="2346385"/>
                <a:chExt cx="428322" cy="385312"/>
              </a:xfrm>
            </p:grpSpPr>
            <p:sp>
              <p:nvSpPr>
                <p:cNvPr id="95" name="Oval 94">
                  <a:extLst>
                    <a:ext uri="{FF2B5EF4-FFF2-40B4-BE49-F238E27FC236}">
                      <a16:creationId xmlns:a16="http://schemas.microsoft.com/office/drawing/2014/main" id="{B8705F1B-C8D3-7D45-A303-F165B62DB89A}"/>
                    </a:ext>
                  </a:extLst>
                </p:cNvPr>
                <p:cNvSpPr/>
                <p:nvPr/>
              </p:nvSpPr>
              <p:spPr>
                <a:xfrm>
                  <a:off x="10349891" y="2392393"/>
                  <a:ext cx="329610" cy="3393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TextBox 95">
                  <a:extLst>
                    <a:ext uri="{FF2B5EF4-FFF2-40B4-BE49-F238E27FC236}">
                      <a16:creationId xmlns:a16="http://schemas.microsoft.com/office/drawing/2014/main" id="{3C5374B7-33B0-A048-98AF-C86CA0F5F068}"/>
                    </a:ext>
                  </a:extLst>
                </p:cNvPr>
                <p:cNvSpPr txBox="1"/>
                <p:nvPr/>
              </p:nvSpPr>
              <p:spPr>
                <a:xfrm>
                  <a:off x="10311441" y="2346385"/>
                  <a:ext cx="4283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p>
              </p:txBody>
            </p:sp>
          </p:grpSp>
          <p:grpSp>
            <p:nvGrpSpPr>
              <p:cNvPr id="97" name="Group 96">
                <a:extLst>
                  <a:ext uri="{FF2B5EF4-FFF2-40B4-BE49-F238E27FC236}">
                    <a16:creationId xmlns:a16="http://schemas.microsoft.com/office/drawing/2014/main" id="{95EEF966-14C8-9A40-8EAF-9563A841C6FE}"/>
                  </a:ext>
                </a:extLst>
              </p:cNvPr>
              <p:cNvGrpSpPr/>
              <p:nvPr/>
            </p:nvGrpSpPr>
            <p:grpSpPr>
              <a:xfrm>
                <a:off x="8836322" y="4700164"/>
                <a:ext cx="428322" cy="385312"/>
                <a:chOff x="10311441" y="2346385"/>
                <a:chExt cx="428322" cy="385312"/>
              </a:xfrm>
            </p:grpSpPr>
            <p:sp>
              <p:nvSpPr>
                <p:cNvPr id="98" name="Oval 97">
                  <a:extLst>
                    <a:ext uri="{FF2B5EF4-FFF2-40B4-BE49-F238E27FC236}">
                      <a16:creationId xmlns:a16="http://schemas.microsoft.com/office/drawing/2014/main" id="{BF695079-CDFE-A84B-BA1A-3C7925027733}"/>
                    </a:ext>
                  </a:extLst>
                </p:cNvPr>
                <p:cNvSpPr/>
                <p:nvPr/>
              </p:nvSpPr>
              <p:spPr>
                <a:xfrm>
                  <a:off x="10349891" y="2392393"/>
                  <a:ext cx="329610" cy="3393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TextBox 98">
                  <a:extLst>
                    <a:ext uri="{FF2B5EF4-FFF2-40B4-BE49-F238E27FC236}">
                      <a16:creationId xmlns:a16="http://schemas.microsoft.com/office/drawing/2014/main" id="{9F5602FC-DFAF-C840-963B-59C9854603DF}"/>
                    </a:ext>
                  </a:extLst>
                </p:cNvPr>
                <p:cNvSpPr txBox="1"/>
                <p:nvPr/>
              </p:nvSpPr>
              <p:spPr>
                <a:xfrm>
                  <a:off x="10311441" y="2346385"/>
                  <a:ext cx="4283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p>
              </p:txBody>
            </p:sp>
          </p:grpSp>
        </p:grpSp>
      </p:grpSp>
      <p:grpSp>
        <p:nvGrpSpPr>
          <p:cNvPr id="108" name="Group 107">
            <a:extLst>
              <a:ext uri="{FF2B5EF4-FFF2-40B4-BE49-F238E27FC236}">
                <a16:creationId xmlns:a16="http://schemas.microsoft.com/office/drawing/2014/main" id="{DC95B65A-59D7-7343-B738-24AF20F53109}"/>
              </a:ext>
            </a:extLst>
          </p:cNvPr>
          <p:cNvGrpSpPr/>
          <p:nvPr/>
        </p:nvGrpSpPr>
        <p:grpSpPr>
          <a:xfrm>
            <a:off x="2830287" y="4027715"/>
            <a:ext cx="853119" cy="1129061"/>
            <a:chOff x="6422573" y="5573486"/>
            <a:chExt cx="853119" cy="1129061"/>
          </a:xfrm>
        </p:grpSpPr>
        <p:sp>
          <p:nvSpPr>
            <p:cNvPr id="104" name="TextBox 103">
              <a:extLst>
                <a:ext uri="{FF2B5EF4-FFF2-40B4-BE49-F238E27FC236}">
                  <a16:creationId xmlns:a16="http://schemas.microsoft.com/office/drawing/2014/main" id="{FE3BBE42-4507-D249-BEAC-A304C25545D5}"/>
                </a:ext>
              </a:extLst>
            </p:cNvPr>
            <p:cNvSpPr txBox="1"/>
            <p:nvPr/>
          </p:nvSpPr>
          <p:spPr>
            <a:xfrm>
              <a:off x="6531429" y="5573486"/>
              <a:ext cx="54053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w</a:t>
              </a:r>
              <a:r>
                <a:rPr kumimoji="0" lang="en-US" altLang="en-US" sz="3200" b="0" i="1" u="none" strike="noStrike" kern="1200" cap="none" spc="0" normalizeH="0" baseline="-25000" noProof="0" dirty="0" err="1">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5" name="TextBox 104">
              <a:extLst>
                <a:ext uri="{FF2B5EF4-FFF2-40B4-BE49-F238E27FC236}">
                  <a16:creationId xmlns:a16="http://schemas.microsoft.com/office/drawing/2014/main" id="{9D22DEFF-5F27-0B42-9940-421941395069}"/>
                </a:ext>
              </a:extLst>
            </p:cNvPr>
            <p:cNvSpPr txBox="1"/>
            <p:nvPr/>
          </p:nvSpPr>
          <p:spPr>
            <a:xfrm>
              <a:off x="6422573" y="6117772"/>
              <a:ext cx="8531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err="1">
                  <a:ln>
                    <a:noFill/>
                  </a:ln>
                  <a:solidFill>
                    <a:prstClr val="black"/>
                  </a:solidFill>
                  <a:effectLst/>
                  <a:uLnTx/>
                  <a:uFillTx/>
                  <a:latin typeface="Symbol" pitchFamily="2" charset="2"/>
                  <a:ea typeface="ＭＳ Ｐゴシック" panose="020B0600070205080204" pitchFamily="34" charset="-128"/>
                  <a:cs typeface="ＭＳ Ｐゴシック" panose="020B0600070205080204" pitchFamily="34" charset="-128"/>
                </a:rPr>
                <a:t>S</a:t>
              </a:r>
              <a:r>
                <a:rPr kumimoji="0" lang="en-US" altLang="en-US" sz="2400" b="0" i="1" u="none" strike="noStrike" kern="1200" cap="none" spc="0" normalizeH="0" baseline="-25000" noProof="0" dirty="0" err="1">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j</a:t>
              </a:r>
              <a:r>
                <a:rPr kumimoji="0" lang="en-US" altLang="en-US" sz="3200" b="0" i="1"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w</a:t>
              </a:r>
              <a:r>
                <a:rPr kumimoji="0" lang="en-US" altLang="en-US" sz="3200" b="0" i="1" u="none" strike="noStrike" kern="1200" cap="none" spc="0" normalizeH="0" baseline="-25000" noProof="0" dirty="0" err="1">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j</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07" name="Straight Connector 106">
              <a:extLst>
                <a:ext uri="{FF2B5EF4-FFF2-40B4-BE49-F238E27FC236}">
                  <a16:creationId xmlns:a16="http://schemas.microsoft.com/office/drawing/2014/main" id="{4B0E336A-F07A-914B-9314-422857CFD8B1}"/>
                </a:ext>
              </a:extLst>
            </p:cNvPr>
            <p:cNvCxnSpPr/>
            <p:nvPr/>
          </p:nvCxnSpPr>
          <p:spPr>
            <a:xfrm>
              <a:off x="6553200" y="6173453"/>
              <a:ext cx="478971"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9" name="Content Placeholder 1">
            <a:extLst>
              <a:ext uri="{FF2B5EF4-FFF2-40B4-BE49-F238E27FC236}">
                <a16:creationId xmlns:a16="http://schemas.microsoft.com/office/drawing/2014/main" id="{6B4ED17A-B92C-3540-886C-3C8AF82A0E8B}"/>
              </a:ext>
            </a:extLst>
          </p:cNvPr>
          <p:cNvSpPr txBox="1">
            <a:spLocks/>
          </p:cNvSpPr>
          <p:nvPr/>
        </p:nvSpPr>
        <p:spPr>
          <a:xfrm>
            <a:off x="788204" y="5154045"/>
            <a:ext cx="5557988" cy="105081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2613" marR="0" lvl="0" indent="-28416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minimum bandwidth guarantee (per-traffic-class)</a:t>
            </a:r>
          </a:p>
        </p:txBody>
      </p:sp>
      <p:sp>
        <p:nvSpPr>
          <p:cNvPr id="111" name="Content Placeholder 1">
            <a:extLst>
              <a:ext uri="{FF2B5EF4-FFF2-40B4-BE49-F238E27FC236}">
                <a16:creationId xmlns:a16="http://schemas.microsoft.com/office/drawing/2014/main" id="{444A4D7B-9DCA-3943-91F5-F6811D0DAA99}"/>
              </a:ext>
            </a:extLst>
          </p:cNvPr>
          <p:cNvSpPr txBox="1">
            <a:spLocks/>
          </p:cNvSpPr>
          <p:nvPr/>
        </p:nvSpPr>
        <p:spPr>
          <a:xfrm>
            <a:off x="766433" y="2740308"/>
            <a:ext cx="5557988" cy="1420926"/>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2613" marR="0" lvl="0" indent="-28416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each class, </a:t>
            </a:r>
            <a:r>
              <a:rPr kumimoji="0" lang="en-US" altLang="en-US" sz="3200" b="0" i="1"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i</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has weight, </a:t>
            </a:r>
            <a:r>
              <a:rPr kumimoji="0" lang="en-US" altLang="en-US" sz="3200" b="0" i="1"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w</a:t>
            </a:r>
            <a:r>
              <a:rPr kumimoji="0" lang="en-US" altLang="en-US" sz="3200" b="0" i="1" u="none" strike="noStrike" kern="1200" cap="none" spc="0" normalizeH="0" baseline="-25000" noProof="0" dirty="0" err="1">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i</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and</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gets weighted amount of service in each cycle:</a:t>
            </a:r>
          </a:p>
        </p:txBody>
      </p:sp>
      <p:sp>
        <p:nvSpPr>
          <p:cNvPr id="81" name="Slide Number Placeholder 4">
            <a:extLst>
              <a:ext uri="{FF2B5EF4-FFF2-40B4-BE49-F238E27FC236}">
                <a16:creationId xmlns:a16="http://schemas.microsoft.com/office/drawing/2014/main" id="{F0AFE370-3F30-3F41-8D1F-CC727D14015B}"/>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37</a:t>
            </a:fld>
            <a:endParaRPr lang="en-US" dirty="0"/>
          </a:p>
        </p:txBody>
      </p:sp>
    </p:spTree>
    <p:extLst>
      <p:ext uri="{BB962C8B-B14F-4D97-AF65-F5344CB8AC3E}">
        <p14:creationId xmlns:p14="http://schemas.microsoft.com/office/powerpoint/2010/main" val="329868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dissolve">
                                      <p:cBhvr>
                                        <p:cTn id="7" dur="500"/>
                                        <p:tgtEl>
                                          <p:spTgt spid="115"/>
                                        </p:tgtEl>
                                      </p:cBhvr>
                                    </p:animEffect>
                                  </p:childTnLst>
                                </p:cTn>
                              </p:par>
                              <p:par>
                                <p:cTn id="8" presetID="9" presetClass="entr" presetSubtype="0" fill="hold"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dissolve">
                                      <p:cBhvr>
                                        <p:cTn id="10" dur="500"/>
                                        <p:tgtEl>
                                          <p:spTgt spid="10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1"/>
                                        </p:tgtEl>
                                        <p:attrNameLst>
                                          <p:attrName>style.visibility</p:attrName>
                                        </p:attrNameLst>
                                      </p:cBhvr>
                                      <p:to>
                                        <p:strVal val="visible"/>
                                      </p:to>
                                    </p:set>
                                    <p:animEffect transition="in" filter="dissolve">
                                      <p:cBhvr>
                                        <p:cTn id="13" dur="500"/>
                                        <p:tgtEl>
                                          <p:spTgt spid="11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9"/>
                                        </p:tgtEl>
                                        <p:attrNameLst>
                                          <p:attrName>style.visibility</p:attrName>
                                        </p:attrNameLst>
                                      </p:cBhvr>
                                      <p:to>
                                        <p:strVal val="visible"/>
                                      </p:to>
                                    </p:set>
                                    <p:animEffect transition="in" filter="dissolve">
                                      <p:cBhvr>
                                        <p:cTn id="18"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1200"/>
              </a:spcBef>
            </a:pPr>
            <a:r>
              <a:rPr lang="en-US" sz="4800" dirty="0"/>
              <a:t>Sidebar: Network Neutrality</a:t>
            </a:r>
          </a:p>
        </p:txBody>
      </p:sp>
      <p:sp>
        <p:nvSpPr>
          <p:cNvPr id="5" name="Content Placeholder 2"/>
          <p:cNvSpPr>
            <a:spLocks noGrp="1"/>
          </p:cNvSpPr>
          <p:nvPr>
            <p:ph idx="1"/>
          </p:nvPr>
        </p:nvSpPr>
        <p:spPr>
          <a:xfrm>
            <a:off x="793894" y="1421607"/>
            <a:ext cx="10607531" cy="4530306"/>
          </a:xfrm>
        </p:spPr>
        <p:txBody>
          <a:bodyPr>
            <a:noAutofit/>
          </a:bodyPr>
          <a:lstStyle/>
          <a:p>
            <a:pPr marL="0" indent="0">
              <a:lnSpc>
                <a:spcPct val="100000"/>
              </a:lnSpc>
              <a:buNone/>
            </a:pPr>
            <a:r>
              <a:rPr lang="en-US" sz="3600" dirty="0"/>
              <a:t>What is network neutrality?</a:t>
            </a:r>
          </a:p>
          <a:p>
            <a:pPr marL="520700" lvl="1" indent="-338138">
              <a:lnSpc>
                <a:spcPct val="100000"/>
              </a:lnSpc>
              <a:buFont typeface="Wingdings" pitchFamily="2" charset="2"/>
              <a:buChar char="§"/>
              <a:tabLst>
                <a:tab pos="280988" algn="l"/>
              </a:tabLst>
            </a:pPr>
            <a:r>
              <a:rPr lang="en-US" sz="3200" i="1" dirty="0">
                <a:solidFill>
                  <a:srgbClr val="010F90"/>
                </a:solidFill>
              </a:rPr>
              <a:t>technical: </a:t>
            </a:r>
            <a:r>
              <a:rPr lang="en-US" sz="3200" dirty="0"/>
              <a:t>how an ISP should share/allocation its resources</a:t>
            </a:r>
          </a:p>
          <a:p>
            <a:pPr marL="922338" lvl="1" indent="-279400">
              <a:lnSpc>
                <a:spcPct val="100000"/>
              </a:lnSpc>
            </a:pPr>
            <a:r>
              <a:rPr lang="en-US" sz="2800" dirty="0"/>
              <a:t>packet scheduling, buffer management are the </a:t>
            </a:r>
            <a:r>
              <a:rPr lang="en-US" sz="2800" i="1" dirty="0"/>
              <a:t>mechanisms</a:t>
            </a:r>
          </a:p>
          <a:p>
            <a:pPr marL="465138" lvl="1" indent="-282575">
              <a:lnSpc>
                <a:spcPct val="100000"/>
              </a:lnSpc>
              <a:buFont typeface="Wingdings" pitchFamily="2" charset="2"/>
              <a:buChar char="§"/>
            </a:pPr>
            <a:r>
              <a:rPr lang="en-US" sz="3200" i="1" dirty="0">
                <a:solidFill>
                  <a:srgbClr val="0000A3"/>
                </a:solidFill>
              </a:rPr>
              <a:t>social, economic  </a:t>
            </a:r>
            <a:r>
              <a:rPr lang="en-US" sz="3200" dirty="0"/>
              <a:t>principles </a:t>
            </a:r>
          </a:p>
          <a:p>
            <a:pPr marL="922338" lvl="2" indent="-292100">
              <a:lnSpc>
                <a:spcPct val="100000"/>
              </a:lnSpc>
              <a:buClr>
                <a:srgbClr val="0000A3"/>
              </a:buClr>
            </a:pPr>
            <a:r>
              <a:rPr lang="en-US" sz="2800" dirty="0"/>
              <a:t>protecting free speech</a:t>
            </a:r>
          </a:p>
          <a:p>
            <a:pPr marL="922338" lvl="2" indent="-292100">
              <a:lnSpc>
                <a:spcPct val="100000"/>
              </a:lnSpc>
              <a:buClr>
                <a:srgbClr val="0000A3"/>
              </a:buClr>
            </a:pPr>
            <a:r>
              <a:rPr lang="en-US" sz="2800" dirty="0"/>
              <a:t>encouraging innovation, competition</a:t>
            </a:r>
          </a:p>
          <a:p>
            <a:pPr marL="465138" lvl="1" indent="-282575">
              <a:lnSpc>
                <a:spcPct val="100000"/>
              </a:lnSpc>
              <a:buFont typeface="Wingdings" pitchFamily="2" charset="2"/>
              <a:buChar char="§"/>
            </a:pPr>
            <a:r>
              <a:rPr lang="en-US" sz="3200" dirty="0"/>
              <a:t>enforced</a:t>
            </a:r>
            <a:r>
              <a:rPr lang="en-US" sz="3200" i="1" dirty="0"/>
              <a:t> </a:t>
            </a:r>
            <a:r>
              <a:rPr lang="en-US" sz="3200" i="1" dirty="0">
                <a:solidFill>
                  <a:srgbClr val="0000A3"/>
                </a:solidFill>
              </a:rPr>
              <a:t>legal</a:t>
            </a:r>
            <a:r>
              <a:rPr lang="en-US" sz="3200" i="1" dirty="0"/>
              <a:t> </a:t>
            </a:r>
            <a:r>
              <a:rPr lang="en-US" sz="3200" dirty="0"/>
              <a:t>rules and policies</a:t>
            </a:r>
          </a:p>
        </p:txBody>
      </p:sp>
      <p:sp>
        <p:nvSpPr>
          <p:cNvPr id="3" name="TextBox 2">
            <a:extLst>
              <a:ext uri="{FF2B5EF4-FFF2-40B4-BE49-F238E27FC236}">
                <a16:creationId xmlns:a16="http://schemas.microsoft.com/office/drawing/2014/main" id="{CC6088C0-5072-5D4F-AF99-BACB3C9DEDB2}"/>
              </a:ext>
            </a:extLst>
          </p:cNvPr>
          <p:cNvSpPr txBox="1"/>
          <p:nvPr/>
        </p:nvSpPr>
        <p:spPr>
          <a:xfrm>
            <a:off x="1197032" y="5702531"/>
            <a:ext cx="93601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Different countries have different “takes” on network neutrality</a:t>
            </a:r>
          </a:p>
        </p:txBody>
      </p:sp>
      <p:sp>
        <p:nvSpPr>
          <p:cNvPr id="6" name="Slide Number Placeholder 4">
            <a:extLst>
              <a:ext uri="{FF2B5EF4-FFF2-40B4-BE49-F238E27FC236}">
                <a16:creationId xmlns:a16="http://schemas.microsoft.com/office/drawing/2014/main" id="{79556C6D-5BE8-AC42-B9B0-C0D3341D3BF5}"/>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38</a:t>
            </a:fld>
            <a:endParaRPr lang="en-US" dirty="0"/>
          </a:p>
        </p:txBody>
      </p:sp>
    </p:spTree>
    <p:extLst>
      <p:ext uri="{BB962C8B-B14F-4D97-AF65-F5344CB8AC3E}">
        <p14:creationId xmlns:p14="http://schemas.microsoft.com/office/powerpoint/2010/main" val="93268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dissolv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dissolve">
                                      <p:cBhvr>
                                        <p:cTn id="20" dur="500"/>
                                        <p:tgtEl>
                                          <p:spTgt spid="5">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dissolve">
                                      <p:cBhvr>
                                        <p:cTn id="23" dur="500"/>
                                        <p:tgtEl>
                                          <p:spTgt spid="5">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dissolv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dissolve">
                                      <p:cBhvr>
                                        <p:cTn id="31" dur="500"/>
                                        <p:tgtEl>
                                          <p:spTgt spid="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dissolv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1200"/>
              </a:spcBef>
            </a:pPr>
            <a:r>
              <a:rPr lang="en-US" sz="4800" dirty="0"/>
              <a:t>Sidebar: Network Neutrality</a:t>
            </a:r>
          </a:p>
        </p:txBody>
      </p:sp>
      <p:sp>
        <p:nvSpPr>
          <p:cNvPr id="5" name="Content Placeholder 2"/>
          <p:cNvSpPr>
            <a:spLocks noGrp="1"/>
          </p:cNvSpPr>
          <p:nvPr>
            <p:ph idx="1"/>
          </p:nvPr>
        </p:nvSpPr>
        <p:spPr>
          <a:xfrm>
            <a:off x="877455" y="1787020"/>
            <a:ext cx="10758487" cy="4648200"/>
          </a:xfrm>
        </p:spPr>
        <p:txBody>
          <a:bodyPr>
            <a:normAutofit/>
          </a:bodyPr>
          <a:lstStyle/>
          <a:p>
            <a:pPr marL="0" indent="0">
              <a:lnSpc>
                <a:spcPct val="100000"/>
              </a:lnSpc>
              <a:buNone/>
            </a:pPr>
            <a:r>
              <a:rPr lang="en-US" dirty="0"/>
              <a:t>2015 US FCC </a:t>
            </a:r>
            <a:r>
              <a:rPr lang="en-US" i="1" dirty="0"/>
              <a:t>Order on Protecting and Promoting an Open Internet: </a:t>
            </a:r>
            <a:r>
              <a:rPr lang="en-US" dirty="0"/>
              <a:t>three “clear, bright line” rules:</a:t>
            </a:r>
          </a:p>
          <a:p>
            <a:pPr lvl="0">
              <a:lnSpc>
                <a:spcPct val="100000"/>
              </a:lnSpc>
            </a:pPr>
            <a:r>
              <a:rPr lang="en-US" sz="3200" dirty="0">
                <a:solidFill>
                  <a:srgbClr val="010F90"/>
                </a:solidFill>
              </a:rPr>
              <a:t>no blocking </a:t>
            </a:r>
            <a:r>
              <a:rPr lang="en-US" dirty="0"/>
              <a:t>… “shall not block lawful content, applications, services, or non-harmful devices, subject to reasonable network management.”</a:t>
            </a:r>
          </a:p>
          <a:p>
            <a:pPr lvl="0">
              <a:lnSpc>
                <a:spcPct val="100000"/>
              </a:lnSpc>
            </a:pPr>
            <a:r>
              <a:rPr lang="en-US" sz="3200" dirty="0">
                <a:solidFill>
                  <a:srgbClr val="010F90"/>
                </a:solidFill>
              </a:rPr>
              <a:t>no throttling  </a:t>
            </a:r>
            <a:r>
              <a:rPr lang="en-US" dirty="0"/>
              <a:t>… “shall not impair or degrade lawful Internet traffic on the basis of Internet content, application, or service, or use of a non-harmful device, subject to reasonable network management.”</a:t>
            </a:r>
          </a:p>
          <a:p>
            <a:pPr lvl="0">
              <a:lnSpc>
                <a:spcPct val="100000"/>
              </a:lnSpc>
            </a:pPr>
            <a:r>
              <a:rPr lang="en-US" sz="3200" dirty="0">
                <a:solidFill>
                  <a:srgbClr val="010F90"/>
                </a:solidFill>
              </a:rPr>
              <a:t>no paid prioritization. </a:t>
            </a:r>
            <a:r>
              <a:rPr lang="en-US" dirty="0"/>
              <a:t>… “shall not engage in paid prioritization”</a:t>
            </a:r>
          </a:p>
          <a:p>
            <a:pPr marL="0" indent="0">
              <a:buNone/>
            </a:pPr>
            <a:endParaRPr lang="en-US" dirty="0"/>
          </a:p>
        </p:txBody>
      </p:sp>
      <p:sp>
        <p:nvSpPr>
          <p:cNvPr id="4" name="Slide Number Placeholder 4">
            <a:extLst>
              <a:ext uri="{FF2B5EF4-FFF2-40B4-BE49-F238E27FC236}">
                <a16:creationId xmlns:a16="http://schemas.microsoft.com/office/drawing/2014/main" id="{43FC1194-244D-8645-BC37-13120C1632DE}"/>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39</a:t>
            </a:fld>
            <a:endParaRPr lang="en-US" dirty="0"/>
          </a:p>
        </p:txBody>
      </p:sp>
    </p:spTree>
    <p:extLst>
      <p:ext uri="{BB962C8B-B14F-4D97-AF65-F5344CB8AC3E}">
        <p14:creationId xmlns:p14="http://schemas.microsoft.com/office/powerpoint/2010/main" val="28164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dissolv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sz="4400" dirty="0">
                <a:cs typeface="Calibri" panose="020F0502020204030204" pitchFamily="34" charset="0"/>
              </a:rPr>
              <a:t>Network-layer  services and protocols</a:t>
            </a:r>
            <a:endParaRPr lang="en-US" sz="4400" dirty="0"/>
          </a:p>
        </p:txBody>
      </p:sp>
      <p:sp>
        <p:nvSpPr>
          <p:cNvPr id="6" name="Rectangle 3">
            <a:extLst>
              <a:ext uri="{FF2B5EF4-FFF2-40B4-BE49-F238E27FC236}">
                <a16:creationId xmlns:a16="http://schemas.microsoft.com/office/drawing/2014/main" id="{B81DCC24-3FE7-E745-BC17-3886FB241095}"/>
              </a:ext>
            </a:extLst>
          </p:cNvPr>
          <p:cNvSpPr txBox="1">
            <a:spLocks noChangeArrowheads="1"/>
          </p:cNvSpPr>
          <p:nvPr/>
        </p:nvSpPr>
        <p:spPr>
          <a:xfrm>
            <a:off x="681218" y="1443831"/>
            <a:ext cx="5617981" cy="5284347"/>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4813" marR="0" lvl="0" indent="-2746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transport segment from sending to receiving host </a:t>
            </a:r>
          </a:p>
          <a:p>
            <a:pPr marL="695325" marR="0" lvl="1" indent="-222250" algn="l" defTabSz="914400" rtl="0" eaLnBrk="1" fontAlgn="auto" latinLnBrk="0" hangingPunct="1">
              <a:lnSpc>
                <a:spcPct val="90000"/>
              </a:lnSpc>
              <a:spcBef>
                <a:spcPts val="600"/>
              </a:spcBef>
              <a:spcAft>
                <a:spcPts val="0"/>
              </a:spcAft>
              <a:buClr>
                <a:srgbClr val="0000A3"/>
              </a:buClr>
              <a:buSzTx/>
              <a:buFont typeface="Arial" panose="020B0604020202020204" pitchFamily="34" charset="0"/>
              <a:buChar char="•"/>
              <a:tabLst/>
              <a:defRPr/>
            </a:pPr>
            <a:r>
              <a:rPr kumimoji="0" lang="en-US" altLang="en-US" sz="2600" b="0" i="0" u="none" strike="noStrike" kern="1200" cap="none" spc="0" normalizeH="0" baseline="0" noProof="0" dirty="0">
                <a:ln>
                  <a:noFill/>
                </a:ln>
                <a:solidFill>
                  <a:srgbClr val="0013A3"/>
                </a:solidFill>
                <a:effectLst/>
                <a:uLnTx/>
                <a:uFillTx/>
                <a:latin typeface="Calibri" panose="020F0502020204030204"/>
                <a:ea typeface="ＭＳ Ｐゴシック" panose="020B0600070205080204" pitchFamily="34" charset="-128"/>
                <a:cs typeface="ＭＳ Ｐゴシック" panose="020B0600070205080204" pitchFamily="34" charset="-128"/>
              </a:rPr>
              <a:t>sender: </a:t>
            </a: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encapsulates segments into datagrams, passes to link layer</a:t>
            </a:r>
          </a:p>
          <a:p>
            <a:pPr marL="695325" marR="0" lvl="1" indent="-222250" algn="l" defTabSz="914400" rtl="0" eaLnBrk="1" fontAlgn="auto" latinLnBrk="0" hangingPunct="1">
              <a:lnSpc>
                <a:spcPct val="90000"/>
              </a:lnSpc>
              <a:spcBef>
                <a:spcPts val="600"/>
              </a:spcBef>
              <a:spcAft>
                <a:spcPts val="0"/>
              </a:spcAft>
              <a:buClr>
                <a:srgbClr val="0000A3"/>
              </a:buClr>
              <a:buSzTx/>
              <a:buFont typeface="Arial" panose="020B0604020202020204" pitchFamily="34" charset="0"/>
              <a:buChar char="•"/>
              <a:tabLst/>
              <a:defRPr/>
            </a:pPr>
            <a:r>
              <a:rPr kumimoji="0" lang="en-US" altLang="en-US" sz="2600" b="0" i="0" u="none" strike="noStrike" kern="1200" cap="none" spc="0" normalizeH="0" baseline="0" noProof="0" dirty="0">
                <a:ln>
                  <a:noFill/>
                </a:ln>
                <a:solidFill>
                  <a:srgbClr val="0013A3"/>
                </a:solidFill>
                <a:effectLst/>
                <a:uLnTx/>
                <a:uFillTx/>
                <a:latin typeface="Calibri" panose="020F0502020204030204"/>
                <a:ea typeface="ＭＳ Ｐゴシック" panose="020B0600070205080204" pitchFamily="34" charset="-128"/>
                <a:cs typeface="ＭＳ Ｐゴシック" panose="020B0600070205080204" pitchFamily="34" charset="-128"/>
              </a:rPr>
              <a:t>receiver: </a:t>
            </a: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delivers segments to transport layer protocol</a:t>
            </a:r>
          </a:p>
          <a:p>
            <a:pPr marL="404813" marR="0" lvl="0" indent="-2746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network layer protocols in </a:t>
            </a:r>
            <a:r>
              <a:rPr kumimoji="0" lang="en-US" altLang="en-US" sz="2800" b="0" i="1"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ＭＳ Ｐゴシック" panose="020B0600070205080204" pitchFamily="34" charset="-128"/>
              </a:rPr>
              <a:t>every Internet device</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hosts, routers</a:t>
            </a:r>
          </a:p>
          <a:p>
            <a:pPr marL="404813" marR="0" lvl="0" indent="-2746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ＭＳ Ｐゴシック" panose="020B0600070205080204" pitchFamily="34" charset="-128"/>
              </a:rPr>
              <a:t>routers</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a:t>
            </a:r>
          </a:p>
          <a:p>
            <a:pPr marL="695325" marR="0" lvl="1" indent="-292100" algn="l" defTabSz="914400" rtl="0" eaLnBrk="1" fontAlgn="auto" latinLnBrk="0" hangingPunct="1">
              <a:lnSpc>
                <a:spcPct val="99000"/>
              </a:lnSpc>
              <a:spcBef>
                <a:spcPts val="600"/>
              </a:spcBef>
              <a:spcAft>
                <a:spcPts val="0"/>
              </a:spcAft>
              <a:buClr>
                <a:srgbClr val="0000A3"/>
              </a:buClr>
              <a:buSzTx/>
              <a:buFont typeface="Arial" panose="020B0604020202020204" pitchFamily="34" charset="0"/>
              <a:buChar char="•"/>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examines header fields in all IP datagrams passing through it</a:t>
            </a:r>
          </a:p>
          <a:p>
            <a:pPr marL="695325" marR="0" lvl="1" indent="-292100" algn="l" defTabSz="914400" rtl="0" eaLnBrk="1" fontAlgn="auto" latinLnBrk="0" hangingPunct="1">
              <a:lnSpc>
                <a:spcPct val="99000"/>
              </a:lnSpc>
              <a:spcBef>
                <a:spcPts val="600"/>
              </a:spcBef>
              <a:spcAft>
                <a:spcPts val="0"/>
              </a:spcAft>
              <a:buClr>
                <a:srgbClr val="0000A3"/>
              </a:buClr>
              <a:buSzTx/>
              <a:buFont typeface="Arial" panose="020B0604020202020204" pitchFamily="34" charset="0"/>
              <a:buChar char="•"/>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moves datagrams from input ports to output ports to transfer datagrams along end-end path</a:t>
            </a:r>
          </a:p>
        </p:txBody>
      </p:sp>
      <p:sp>
        <p:nvSpPr>
          <p:cNvPr id="10" name="Freeform 9">
            <a:extLst>
              <a:ext uri="{FF2B5EF4-FFF2-40B4-BE49-F238E27FC236}">
                <a16:creationId xmlns:a16="http://schemas.microsoft.com/office/drawing/2014/main" id="{7FC4FF92-130F-BB41-8C2E-AD6E35A5EFB3}"/>
              </a:ext>
            </a:extLst>
          </p:cNvPr>
          <p:cNvSpPr/>
          <p:nvPr/>
        </p:nvSpPr>
        <p:spPr>
          <a:xfrm>
            <a:off x="8985188" y="3065778"/>
            <a:ext cx="1124807" cy="1337915"/>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82604 w 1558990"/>
              <a:gd name="connsiteY0" fmla="*/ 534641 h 1810599"/>
              <a:gd name="connsiteX1" fmla="*/ 22252 w 1558990"/>
              <a:gd name="connsiteY1" fmla="*/ 940200 h 1810599"/>
              <a:gd name="connsiteX2" fmla="*/ 167457 w 1558990"/>
              <a:gd name="connsiteY2" fmla="*/ 1672556 h 1810599"/>
              <a:gd name="connsiteX3" fmla="*/ 1208772 w 1558990"/>
              <a:gd name="connsiteY3" fmla="*/ 1775650 h 1810599"/>
              <a:gd name="connsiteX4" fmla="*/ 1543003 w 1558990"/>
              <a:gd name="connsiteY4" fmla="*/ 1257671 h 1810599"/>
              <a:gd name="connsiteX5" fmla="*/ 1490762 w 1558990"/>
              <a:gd name="connsiteY5" fmla="*/ 672856 h 1810599"/>
              <a:gd name="connsiteX6" fmla="*/ 1359176 w 1558990"/>
              <a:gd name="connsiteY6" fmla="*/ 154877 h 1810599"/>
              <a:gd name="connsiteX7" fmla="*/ 861336 w 1558990"/>
              <a:gd name="connsiteY7" fmla="*/ 21205 h 1810599"/>
              <a:gd name="connsiteX8" fmla="*/ 382604 w 1558990"/>
              <a:gd name="connsiteY8" fmla="*/ 534641 h 1810599"/>
              <a:gd name="connsiteX0" fmla="*/ 393458 w 1593840"/>
              <a:gd name="connsiteY0" fmla="*/ 534641 h 1793264"/>
              <a:gd name="connsiteX1" fmla="*/ 33106 w 1593840"/>
              <a:gd name="connsiteY1" fmla="*/ 940200 h 1793264"/>
              <a:gd name="connsiteX2" fmla="*/ 178311 w 1593840"/>
              <a:gd name="connsiteY2" fmla="*/ 1672556 h 1793264"/>
              <a:gd name="connsiteX3" fmla="*/ 1464139 w 1593840"/>
              <a:gd name="connsiteY3" fmla="*/ 1752440 h 1793264"/>
              <a:gd name="connsiteX4" fmla="*/ 1553857 w 1593840"/>
              <a:gd name="connsiteY4" fmla="*/ 1257671 h 1793264"/>
              <a:gd name="connsiteX5" fmla="*/ 1501616 w 1593840"/>
              <a:gd name="connsiteY5" fmla="*/ 672856 h 1793264"/>
              <a:gd name="connsiteX6" fmla="*/ 1370030 w 1593840"/>
              <a:gd name="connsiteY6" fmla="*/ 154877 h 1793264"/>
              <a:gd name="connsiteX7" fmla="*/ 872190 w 1593840"/>
              <a:gd name="connsiteY7" fmla="*/ 21205 h 1793264"/>
              <a:gd name="connsiteX8" fmla="*/ 393458 w 1593840"/>
              <a:gd name="connsiteY8" fmla="*/ 534641 h 1793264"/>
              <a:gd name="connsiteX0" fmla="*/ 393458 w 1566550"/>
              <a:gd name="connsiteY0" fmla="*/ 534641 h 1840341"/>
              <a:gd name="connsiteX1" fmla="*/ 33106 w 1566550"/>
              <a:gd name="connsiteY1" fmla="*/ 940200 h 1840341"/>
              <a:gd name="connsiteX2" fmla="*/ 178311 w 1566550"/>
              <a:gd name="connsiteY2" fmla="*/ 1672556 h 1840341"/>
              <a:gd name="connsiteX3" fmla="*/ 1464139 w 1566550"/>
              <a:gd name="connsiteY3" fmla="*/ 1752440 h 1840341"/>
              <a:gd name="connsiteX4" fmla="*/ 1553857 w 1566550"/>
              <a:gd name="connsiteY4" fmla="*/ 1257671 h 1840341"/>
              <a:gd name="connsiteX5" fmla="*/ 1501616 w 1566550"/>
              <a:gd name="connsiteY5" fmla="*/ 672856 h 1840341"/>
              <a:gd name="connsiteX6" fmla="*/ 1370030 w 1566550"/>
              <a:gd name="connsiteY6" fmla="*/ 154877 h 1840341"/>
              <a:gd name="connsiteX7" fmla="*/ 872190 w 1566550"/>
              <a:gd name="connsiteY7" fmla="*/ 21205 h 1840341"/>
              <a:gd name="connsiteX8" fmla="*/ 393458 w 1566550"/>
              <a:gd name="connsiteY8" fmla="*/ 534641 h 1840341"/>
              <a:gd name="connsiteX0" fmla="*/ 393458 w 1555557"/>
              <a:gd name="connsiteY0" fmla="*/ 534641 h 1787187"/>
              <a:gd name="connsiteX1" fmla="*/ 33106 w 1555557"/>
              <a:gd name="connsiteY1" fmla="*/ 940200 h 1787187"/>
              <a:gd name="connsiteX2" fmla="*/ 178311 w 1555557"/>
              <a:gd name="connsiteY2" fmla="*/ 1672556 h 1787187"/>
              <a:gd name="connsiteX3" fmla="*/ 1464139 w 1555557"/>
              <a:gd name="connsiteY3" fmla="*/ 1752440 h 1787187"/>
              <a:gd name="connsiteX4" fmla="*/ 1553857 w 1555557"/>
              <a:gd name="connsiteY4" fmla="*/ 1257671 h 1787187"/>
              <a:gd name="connsiteX5" fmla="*/ 1501616 w 1555557"/>
              <a:gd name="connsiteY5" fmla="*/ 672856 h 1787187"/>
              <a:gd name="connsiteX6" fmla="*/ 1370030 w 1555557"/>
              <a:gd name="connsiteY6" fmla="*/ 154877 h 1787187"/>
              <a:gd name="connsiteX7" fmla="*/ 872190 w 1555557"/>
              <a:gd name="connsiteY7" fmla="*/ 21205 h 1787187"/>
              <a:gd name="connsiteX8" fmla="*/ 393458 w 1555557"/>
              <a:gd name="connsiteY8" fmla="*/ 534641 h 1787187"/>
              <a:gd name="connsiteX0" fmla="*/ 401126 w 1664928"/>
              <a:gd name="connsiteY0" fmla="*/ 534641 h 1783934"/>
              <a:gd name="connsiteX1" fmla="*/ 40774 w 1664928"/>
              <a:gd name="connsiteY1" fmla="*/ 940200 h 1783934"/>
              <a:gd name="connsiteX2" fmla="*/ 185979 w 1664928"/>
              <a:gd name="connsiteY2" fmla="*/ 1672556 h 1783934"/>
              <a:gd name="connsiteX3" fmla="*/ 1618513 w 1664928"/>
              <a:gd name="connsiteY3" fmla="*/ 1747798 h 1783934"/>
              <a:gd name="connsiteX4" fmla="*/ 1561525 w 1664928"/>
              <a:gd name="connsiteY4" fmla="*/ 1257671 h 1783934"/>
              <a:gd name="connsiteX5" fmla="*/ 1509284 w 1664928"/>
              <a:gd name="connsiteY5" fmla="*/ 672856 h 1783934"/>
              <a:gd name="connsiteX6" fmla="*/ 1377698 w 1664928"/>
              <a:gd name="connsiteY6" fmla="*/ 154877 h 1783934"/>
              <a:gd name="connsiteX7" fmla="*/ 879858 w 1664928"/>
              <a:gd name="connsiteY7" fmla="*/ 21205 h 1783934"/>
              <a:gd name="connsiteX8" fmla="*/ 401126 w 1664928"/>
              <a:gd name="connsiteY8" fmla="*/ 534641 h 1783934"/>
              <a:gd name="connsiteX0" fmla="*/ 408119 w 1718774"/>
              <a:gd name="connsiteY0" fmla="*/ 534641 h 1826522"/>
              <a:gd name="connsiteX1" fmla="*/ 47767 w 1718774"/>
              <a:gd name="connsiteY1" fmla="*/ 940200 h 1826522"/>
              <a:gd name="connsiteX2" fmla="*/ 179001 w 1718774"/>
              <a:gd name="connsiteY2" fmla="*/ 1742186 h 1826522"/>
              <a:gd name="connsiteX3" fmla="*/ 1625506 w 1718774"/>
              <a:gd name="connsiteY3" fmla="*/ 1747798 h 1826522"/>
              <a:gd name="connsiteX4" fmla="*/ 1568518 w 1718774"/>
              <a:gd name="connsiteY4" fmla="*/ 1257671 h 1826522"/>
              <a:gd name="connsiteX5" fmla="*/ 1516277 w 1718774"/>
              <a:gd name="connsiteY5" fmla="*/ 672856 h 1826522"/>
              <a:gd name="connsiteX6" fmla="*/ 1384691 w 1718774"/>
              <a:gd name="connsiteY6" fmla="*/ 154877 h 1826522"/>
              <a:gd name="connsiteX7" fmla="*/ 886851 w 1718774"/>
              <a:gd name="connsiteY7" fmla="*/ 21205 h 1826522"/>
              <a:gd name="connsiteX8" fmla="*/ 408119 w 1718774"/>
              <a:gd name="connsiteY8" fmla="*/ 534641 h 1826522"/>
              <a:gd name="connsiteX0" fmla="*/ 477759 w 1796623"/>
              <a:gd name="connsiteY0" fmla="*/ 534641 h 1818043"/>
              <a:gd name="connsiteX1" fmla="*/ 117407 w 1796623"/>
              <a:gd name="connsiteY1" fmla="*/ 940200 h 1818043"/>
              <a:gd name="connsiteX2" fmla="*/ 136864 w 1796623"/>
              <a:gd name="connsiteY2" fmla="*/ 1728260 h 1818043"/>
              <a:gd name="connsiteX3" fmla="*/ 1695146 w 1796623"/>
              <a:gd name="connsiteY3" fmla="*/ 1747798 h 1818043"/>
              <a:gd name="connsiteX4" fmla="*/ 1638158 w 1796623"/>
              <a:gd name="connsiteY4" fmla="*/ 1257671 h 1818043"/>
              <a:gd name="connsiteX5" fmla="*/ 1585917 w 1796623"/>
              <a:gd name="connsiteY5" fmla="*/ 672856 h 1818043"/>
              <a:gd name="connsiteX6" fmla="*/ 1454331 w 1796623"/>
              <a:gd name="connsiteY6" fmla="*/ 154877 h 1818043"/>
              <a:gd name="connsiteX7" fmla="*/ 956491 w 1796623"/>
              <a:gd name="connsiteY7" fmla="*/ 21205 h 1818043"/>
              <a:gd name="connsiteX8" fmla="*/ 477759 w 1796623"/>
              <a:gd name="connsiteY8" fmla="*/ 534641 h 1818043"/>
              <a:gd name="connsiteX0" fmla="*/ 396783 w 1688820"/>
              <a:gd name="connsiteY0" fmla="*/ 534641 h 1815615"/>
              <a:gd name="connsiteX1" fmla="*/ 36431 w 1688820"/>
              <a:gd name="connsiteY1" fmla="*/ 940200 h 1815615"/>
              <a:gd name="connsiteX2" fmla="*/ 55888 w 1688820"/>
              <a:gd name="connsiteY2" fmla="*/ 1728260 h 1815615"/>
              <a:gd name="connsiteX3" fmla="*/ 421834 w 1688820"/>
              <a:gd name="connsiteY3" fmla="*/ 1798118 h 1815615"/>
              <a:gd name="connsiteX4" fmla="*/ 1614170 w 1688820"/>
              <a:gd name="connsiteY4" fmla="*/ 1747798 h 1815615"/>
              <a:gd name="connsiteX5" fmla="*/ 1557182 w 1688820"/>
              <a:gd name="connsiteY5" fmla="*/ 1257671 h 1815615"/>
              <a:gd name="connsiteX6" fmla="*/ 1504941 w 1688820"/>
              <a:gd name="connsiteY6" fmla="*/ 672856 h 1815615"/>
              <a:gd name="connsiteX7" fmla="*/ 1373355 w 1688820"/>
              <a:gd name="connsiteY7" fmla="*/ 154877 h 1815615"/>
              <a:gd name="connsiteX8" fmla="*/ 875515 w 1688820"/>
              <a:gd name="connsiteY8" fmla="*/ 21205 h 1815615"/>
              <a:gd name="connsiteX9" fmla="*/ 396783 w 1688820"/>
              <a:gd name="connsiteY9" fmla="*/ 534641 h 1815615"/>
              <a:gd name="connsiteX0" fmla="*/ 394951 w 1689541"/>
              <a:gd name="connsiteY0" fmla="*/ 534641 h 1877271"/>
              <a:gd name="connsiteX1" fmla="*/ 34599 w 1689541"/>
              <a:gd name="connsiteY1" fmla="*/ 940200 h 1877271"/>
              <a:gd name="connsiteX2" fmla="*/ 54056 w 1689541"/>
              <a:gd name="connsiteY2" fmla="*/ 1728260 h 1877271"/>
              <a:gd name="connsiteX3" fmla="*/ 385071 w 1689541"/>
              <a:gd name="connsiteY3" fmla="*/ 1877032 h 1877271"/>
              <a:gd name="connsiteX4" fmla="*/ 1612338 w 1689541"/>
              <a:gd name="connsiteY4" fmla="*/ 1747798 h 1877271"/>
              <a:gd name="connsiteX5" fmla="*/ 1555350 w 1689541"/>
              <a:gd name="connsiteY5" fmla="*/ 1257671 h 1877271"/>
              <a:gd name="connsiteX6" fmla="*/ 1503109 w 1689541"/>
              <a:gd name="connsiteY6" fmla="*/ 672856 h 1877271"/>
              <a:gd name="connsiteX7" fmla="*/ 1371523 w 1689541"/>
              <a:gd name="connsiteY7" fmla="*/ 154877 h 1877271"/>
              <a:gd name="connsiteX8" fmla="*/ 873683 w 1689541"/>
              <a:gd name="connsiteY8" fmla="*/ 21205 h 1877271"/>
              <a:gd name="connsiteX9" fmla="*/ 394951 w 1689541"/>
              <a:gd name="connsiteY9" fmla="*/ 534641 h 1877271"/>
              <a:gd name="connsiteX0" fmla="*/ 394949 w 1689541"/>
              <a:gd name="connsiteY0" fmla="*/ 534641 h 1877032"/>
              <a:gd name="connsiteX1" fmla="*/ 34597 w 1689541"/>
              <a:gd name="connsiteY1" fmla="*/ 940200 h 1877032"/>
              <a:gd name="connsiteX2" fmla="*/ 54054 w 1689541"/>
              <a:gd name="connsiteY2" fmla="*/ 1728260 h 1877032"/>
              <a:gd name="connsiteX3" fmla="*/ 385069 w 1689541"/>
              <a:gd name="connsiteY3" fmla="*/ 1877032 h 1877032"/>
              <a:gd name="connsiteX4" fmla="*/ 1612336 w 1689541"/>
              <a:gd name="connsiteY4" fmla="*/ 1747798 h 1877032"/>
              <a:gd name="connsiteX5" fmla="*/ 1555348 w 1689541"/>
              <a:gd name="connsiteY5" fmla="*/ 1257671 h 1877032"/>
              <a:gd name="connsiteX6" fmla="*/ 1503107 w 1689541"/>
              <a:gd name="connsiteY6" fmla="*/ 672856 h 1877032"/>
              <a:gd name="connsiteX7" fmla="*/ 1371521 w 1689541"/>
              <a:gd name="connsiteY7" fmla="*/ 154877 h 1877032"/>
              <a:gd name="connsiteX8" fmla="*/ 873681 w 1689541"/>
              <a:gd name="connsiteY8" fmla="*/ 21205 h 1877032"/>
              <a:gd name="connsiteX9" fmla="*/ 394949 w 1689541"/>
              <a:gd name="connsiteY9" fmla="*/ 534641 h 1877032"/>
              <a:gd name="connsiteX0" fmla="*/ 394949 w 1683795"/>
              <a:gd name="connsiteY0" fmla="*/ 534641 h 1877032"/>
              <a:gd name="connsiteX1" fmla="*/ 34597 w 1683795"/>
              <a:gd name="connsiteY1" fmla="*/ 940200 h 1877032"/>
              <a:gd name="connsiteX2" fmla="*/ 54054 w 1683795"/>
              <a:gd name="connsiteY2" fmla="*/ 1728260 h 1877032"/>
              <a:gd name="connsiteX3" fmla="*/ 385069 w 1683795"/>
              <a:gd name="connsiteY3" fmla="*/ 1877032 h 1877032"/>
              <a:gd name="connsiteX4" fmla="*/ 1605349 w 1683795"/>
              <a:gd name="connsiteY4" fmla="*/ 1798860 h 1877032"/>
              <a:gd name="connsiteX5" fmla="*/ 1555348 w 1683795"/>
              <a:gd name="connsiteY5" fmla="*/ 1257671 h 1877032"/>
              <a:gd name="connsiteX6" fmla="*/ 1503107 w 1683795"/>
              <a:gd name="connsiteY6" fmla="*/ 672856 h 1877032"/>
              <a:gd name="connsiteX7" fmla="*/ 1371521 w 1683795"/>
              <a:gd name="connsiteY7" fmla="*/ 154877 h 1877032"/>
              <a:gd name="connsiteX8" fmla="*/ 873681 w 1683795"/>
              <a:gd name="connsiteY8" fmla="*/ 21205 h 1877032"/>
              <a:gd name="connsiteX9" fmla="*/ 394949 w 1683795"/>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671512"/>
              <a:gd name="connsiteY0" fmla="*/ 534641 h 1877032"/>
              <a:gd name="connsiteX1" fmla="*/ 34597 w 1671512"/>
              <a:gd name="connsiteY1" fmla="*/ 940200 h 1877032"/>
              <a:gd name="connsiteX2" fmla="*/ 54054 w 1671512"/>
              <a:gd name="connsiteY2" fmla="*/ 1728260 h 1877032"/>
              <a:gd name="connsiteX3" fmla="*/ 385069 w 1671512"/>
              <a:gd name="connsiteY3" fmla="*/ 1877032 h 1877032"/>
              <a:gd name="connsiteX4" fmla="*/ 1605349 w 1671512"/>
              <a:gd name="connsiteY4" fmla="*/ 1798860 h 1877032"/>
              <a:gd name="connsiteX5" fmla="*/ 1555348 w 1671512"/>
              <a:gd name="connsiteY5" fmla="*/ 1257671 h 1877032"/>
              <a:gd name="connsiteX6" fmla="*/ 1503107 w 1671512"/>
              <a:gd name="connsiteY6" fmla="*/ 672856 h 1877032"/>
              <a:gd name="connsiteX7" fmla="*/ 1371521 w 1671512"/>
              <a:gd name="connsiteY7" fmla="*/ 154877 h 1877032"/>
              <a:gd name="connsiteX8" fmla="*/ 873681 w 1671512"/>
              <a:gd name="connsiteY8" fmla="*/ 21205 h 1877032"/>
              <a:gd name="connsiteX9" fmla="*/ 394949 w 1671512"/>
              <a:gd name="connsiteY9" fmla="*/ 534641 h 1877032"/>
              <a:gd name="connsiteX0" fmla="*/ 394949 w 1677296"/>
              <a:gd name="connsiteY0" fmla="*/ 534641 h 1877032"/>
              <a:gd name="connsiteX1" fmla="*/ 34597 w 1677296"/>
              <a:gd name="connsiteY1" fmla="*/ 940200 h 1877032"/>
              <a:gd name="connsiteX2" fmla="*/ 54054 w 1677296"/>
              <a:gd name="connsiteY2" fmla="*/ 1728260 h 1877032"/>
              <a:gd name="connsiteX3" fmla="*/ 385069 w 1677296"/>
              <a:gd name="connsiteY3" fmla="*/ 1877032 h 1877032"/>
              <a:gd name="connsiteX4" fmla="*/ 1612334 w 1677296"/>
              <a:gd name="connsiteY4" fmla="*/ 1840637 h 1877032"/>
              <a:gd name="connsiteX5" fmla="*/ 1555348 w 1677296"/>
              <a:gd name="connsiteY5" fmla="*/ 1257671 h 1877032"/>
              <a:gd name="connsiteX6" fmla="*/ 1503107 w 1677296"/>
              <a:gd name="connsiteY6" fmla="*/ 672856 h 1877032"/>
              <a:gd name="connsiteX7" fmla="*/ 1371521 w 1677296"/>
              <a:gd name="connsiteY7" fmla="*/ 154877 h 1877032"/>
              <a:gd name="connsiteX8" fmla="*/ 873681 w 1677296"/>
              <a:gd name="connsiteY8" fmla="*/ 21205 h 1877032"/>
              <a:gd name="connsiteX9" fmla="*/ 394949 w 1677296"/>
              <a:gd name="connsiteY9" fmla="*/ 534641 h 1877032"/>
              <a:gd name="connsiteX0" fmla="*/ 394949 w 1677298"/>
              <a:gd name="connsiteY0" fmla="*/ 534641 h 1877032"/>
              <a:gd name="connsiteX1" fmla="*/ 34597 w 1677298"/>
              <a:gd name="connsiteY1" fmla="*/ 940200 h 1877032"/>
              <a:gd name="connsiteX2" fmla="*/ 54054 w 1677298"/>
              <a:gd name="connsiteY2" fmla="*/ 1728260 h 1877032"/>
              <a:gd name="connsiteX3" fmla="*/ 385069 w 1677298"/>
              <a:gd name="connsiteY3" fmla="*/ 1877032 h 1877032"/>
              <a:gd name="connsiteX4" fmla="*/ 1612334 w 1677298"/>
              <a:gd name="connsiteY4" fmla="*/ 1840637 h 1877032"/>
              <a:gd name="connsiteX5" fmla="*/ 1555348 w 1677298"/>
              <a:gd name="connsiteY5" fmla="*/ 1257671 h 1877032"/>
              <a:gd name="connsiteX6" fmla="*/ 1503107 w 1677298"/>
              <a:gd name="connsiteY6" fmla="*/ 672856 h 1877032"/>
              <a:gd name="connsiteX7" fmla="*/ 1371521 w 1677298"/>
              <a:gd name="connsiteY7" fmla="*/ 154877 h 1877032"/>
              <a:gd name="connsiteX8" fmla="*/ 873681 w 1677298"/>
              <a:gd name="connsiteY8" fmla="*/ 21205 h 1877032"/>
              <a:gd name="connsiteX9" fmla="*/ 394949 w 1677298"/>
              <a:gd name="connsiteY9" fmla="*/ 534641 h 1877032"/>
              <a:gd name="connsiteX0" fmla="*/ 394949 w 1677296"/>
              <a:gd name="connsiteY0" fmla="*/ 534641 h 1904936"/>
              <a:gd name="connsiteX1" fmla="*/ 34597 w 1677296"/>
              <a:gd name="connsiteY1" fmla="*/ 940200 h 1904936"/>
              <a:gd name="connsiteX2" fmla="*/ 54054 w 1677296"/>
              <a:gd name="connsiteY2" fmla="*/ 1728260 h 1904936"/>
              <a:gd name="connsiteX3" fmla="*/ 385069 w 1677296"/>
              <a:gd name="connsiteY3" fmla="*/ 1877032 h 1904936"/>
              <a:gd name="connsiteX4" fmla="*/ 1612334 w 1677296"/>
              <a:gd name="connsiteY4" fmla="*/ 1840637 h 1904936"/>
              <a:gd name="connsiteX5" fmla="*/ 1555348 w 1677296"/>
              <a:gd name="connsiteY5" fmla="*/ 1257671 h 1904936"/>
              <a:gd name="connsiteX6" fmla="*/ 1503107 w 1677296"/>
              <a:gd name="connsiteY6" fmla="*/ 672856 h 1904936"/>
              <a:gd name="connsiteX7" fmla="*/ 1371521 w 1677296"/>
              <a:gd name="connsiteY7" fmla="*/ 154877 h 1904936"/>
              <a:gd name="connsiteX8" fmla="*/ 873681 w 1677296"/>
              <a:gd name="connsiteY8" fmla="*/ 21205 h 1904936"/>
              <a:gd name="connsiteX9" fmla="*/ 394949 w 1677296"/>
              <a:gd name="connsiteY9" fmla="*/ 534641 h 1904936"/>
              <a:gd name="connsiteX0" fmla="*/ 461539 w 1743887"/>
              <a:gd name="connsiteY0" fmla="*/ 534641 h 1904936"/>
              <a:gd name="connsiteX1" fmla="*/ 101187 w 1743887"/>
              <a:gd name="connsiteY1" fmla="*/ 940200 h 1904936"/>
              <a:gd name="connsiteX2" fmla="*/ 22840 w 1743887"/>
              <a:gd name="connsiteY2" fmla="*/ 1737812 h 1904936"/>
              <a:gd name="connsiteX3" fmla="*/ 451659 w 1743887"/>
              <a:gd name="connsiteY3" fmla="*/ 1877032 h 1904936"/>
              <a:gd name="connsiteX4" fmla="*/ 1678924 w 1743887"/>
              <a:gd name="connsiteY4" fmla="*/ 1840637 h 1904936"/>
              <a:gd name="connsiteX5" fmla="*/ 1621938 w 1743887"/>
              <a:gd name="connsiteY5" fmla="*/ 1257671 h 1904936"/>
              <a:gd name="connsiteX6" fmla="*/ 1569697 w 1743887"/>
              <a:gd name="connsiteY6" fmla="*/ 672856 h 1904936"/>
              <a:gd name="connsiteX7" fmla="*/ 1438111 w 1743887"/>
              <a:gd name="connsiteY7" fmla="*/ 154877 h 1904936"/>
              <a:gd name="connsiteX8" fmla="*/ 940271 w 1743887"/>
              <a:gd name="connsiteY8" fmla="*/ 21205 h 1904936"/>
              <a:gd name="connsiteX9" fmla="*/ 461539 w 1743887"/>
              <a:gd name="connsiteY9" fmla="*/ 534641 h 1904936"/>
              <a:gd name="connsiteX0" fmla="*/ 452050 w 1756359"/>
              <a:gd name="connsiteY0" fmla="*/ 534641 h 1891359"/>
              <a:gd name="connsiteX1" fmla="*/ 91698 w 1756359"/>
              <a:gd name="connsiteY1" fmla="*/ 940200 h 1891359"/>
              <a:gd name="connsiteX2" fmla="*/ 13351 w 1756359"/>
              <a:gd name="connsiteY2" fmla="*/ 1737812 h 1891359"/>
              <a:gd name="connsiteX3" fmla="*/ 309435 w 1756359"/>
              <a:gd name="connsiteY3" fmla="*/ 1891359 h 1891359"/>
              <a:gd name="connsiteX4" fmla="*/ 1669435 w 1756359"/>
              <a:gd name="connsiteY4" fmla="*/ 1840637 h 1891359"/>
              <a:gd name="connsiteX5" fmla="*/ 1612449 w 1756359"/>
              <a:gd name="connsiteY5" fmla="*/ 1257671 h 1891359"/>
              <a:gd name="connsiteX6" fmla="*/ 1560208 w 1756359"/>
              <a:gd name="connsiteY6" fmla="*/ 672856 h 1891359"/>
              <a:gd name="connsiteX7" fmla="*/ 1428622 w 1756359"/>
              <a:gd name="connsiteY7" fmla="*/ 154877 h 1891359"/>
              <a:gd name="connsiteX8" fmla="*/ 930782 w 1756359"/>
              <a:gd name="connsiteY8" fmla="*/ 21205 h 1891359"/>
              <a:gd name="connsiteX9" fmla="*/ 452050 w 1756359"/>
              <a:gd name="connsiteY9" fmla="*/ 534641 h 1891359"/>
              <a:gd name="connsiteX0" fmla="*/ 452050 w 1756257"/>
              <a:gd name="connsiteY0" fmla="*/ 534641 h 1891359"/>
              <a:gd name="connsiteX1" fmla="*/ 91698 w 1756257"/>
              <a:gd name="connsiteY1" fmla="*/ 940200 h 1891359"/>
              <a:gd name="connsiteX2" fmla="*/ 13351 w 1756257"/>
              <a:gd name="connsiteY2" fmla="*/ 1737812 h 1891359"/>
              <a:gd name="connsiteX3" fmla="*/ 309435 w 1756257"/>
              <a:gd name="connsiteY3" fmla="*/ 1891359 h 1891359"/>
              <a:gd name="connsiteX4" fmla="*/ 1669435 w 1756257"/>
              <a:gd name="connsiteY4" fmla="*/ 1840637 h 1891359"/>
              <a:gd name="connsiteX5" fmla="*/ 1612449 w 1756257"/>
              <a:gd name="connsiteY5" fmla="*/ 1257671 h 1891359"/>
              <a:gd name="connsiteX6" fmla="*/ 1563496 w 1756257"/>
              <a:gd name="connsiteY6" fmla="*/ 959631 h 1891359"/>
              <a:gd name="connsiteX7" fmla="*/ 1560208 w 1756257"/>
              <a:gd name="connsiteY7" fmla="*/ 672856 h 1891359"/>
              <a:gd name="connsiteX8" fmla="*/ 1428622 w 1756257"/>
              <a:gd name="connsiteY8" fmla="*/ 154877 h 1891359"/>
              <a:gd name="connsiteX9" fmla="*/ 930782 w 1756257"/>
              <a:gd name="connsiteY9" fmla="*/ 21205 h 1891359"/>
              <a:gd name="connsiteX10" fmla="*/ 452050 w 1756257"/>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64592"/>
              <a:gd name="connsiteY0" fmla="*/ 534641 h 1891359"/>
              <a:gd name="connsiteX1" fmla="*/ 91698 w 1764592"/>
              <a:gd name="connsiteY1" fmla="*/ 940200 h 1891359"/>
              <a:gd name="connsiteX2" fmla="*/ 13351 w 1764592"/>
              <a:gd name="connsiteY2" fmla="*/ 1737812 h 1891359"/>
              <a:gd name="connsiteX3" fmla="*/ 309435 w 1764592"/>
              <a:gd name="connsiteY3" fmla="*/ 1891359 h 1891359"/>
              <a:gd name="connsiteX4" fmla="*/ 1669435 w 1764592"/>
              <a:gd name="connsiteY4" fmla="*/ 1840637 h 1891359"/>
              <a:gd name="connsiteX5" fmla="*/ 1612449 w 1764592"/>
              <a:gd name="connsiteY5" fmla="*/ 1257671 h 1891359"/>
              <a:gd name="connsiteX6" fmla="*/ 1309780 w 1764592"/>
              <a:gd name="connsiteY6" fmla="*/ 1046341 h 1891359"/>
              <a:gd name="connsiteX7" fmla="*/ 1560208 w 1764592"/>
              <a:gd name="connsiteY7" fmla="*/ 672856 h 1891359"/>
              <a:gd name="connsiteX8" fmla="*/ 1428622 w 1764592"/>
              <a:gd name="connsiteY8" fmla="*/ 154877 h 1891359"/>
              <a:gd name="connsiteX9" fmla="*/ 930782 w 1764592"/>
              <a:gd name="connsiteY9" fmla="*/ 21205 h 1891359"/>
              <a:gd name="connsiteX10" fmla="*/ 452050 w 1764592"/>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92731"/>
              <a:gd name="connsiteY0" fmla="*/ 534641 h 1891359"/>
              <a:gd name="connsiteX1" fmla="*/ 91698 w 1792731"/>
              <a:gd name="connsiteY1" fmla="*/ 940200 h 1891359"/>
              <a:gd name="connsiteX2" fmla="*/ 13351 w 1792731"/>
              <a:gd name="connsiteY2" fmla="*/ 1737812 h 1891359"/>
              <a:gd name="connsiteX3" fmla="*/ 309435 w 1792731"/>
              <a:gd name="connsiteY3" fmla="*/ 1891359 h 1891359"/>
              <a:gd name="connsiteX4" fmla="*/ 1669435 w 1792731"/>
              <a:gd name="connsiteY4" fmla="*/ 1840637 h 1891359"/>
              <a:gd name="connsiteX5" fmla="*/ 1688563 w 1792731"/>
              <a:gd name="connsiteY5" fmla="*/ 1292355 h 1891359"/>
              <a:gd name="connsiteX6" fmla="*/ 1309780 w 1792731"/>
              <a:gd name="connsiteY6" fmla="*/ 1046341 h 1891359"/>
              <a:gd name="connsiteX7" fmla="*/ 1560208 w 1792731"/>
              <a:gd name="connsiteY7" fmla="*/ 672856 h 1891359"/>
              <a:gd name="connsiteX8" fmla="*/ 1428622 w 1792731"/>
              <a:gd name="connsiteY8" fmla="*/ 154877 h 1891359"/>
              <a:gd name="connsiteX9" fmla="*/ 930782 w 1792731"/>
              <a:gd name="connsiteY9" fmla="*/ 21205 h 1891359"/>
              <a:gd name="connsiteX10" fmla="*/ 452050 w 1792731"/>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560208 w 1814809"/>
              <a:gd name="connsiteY7" fmla="*/ 672856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619996 w 1814809"/>
              <a:gd name="connsiteY7" fmla="*/ 526399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42872 h 1899590"/>
              <a:gd name="connsiteX1" fmla="*/ 91698 w 1814809"/>
              <a:gd name="connsiteY1" fmla="*/ 948431 h 1899590"/>
              <a:gd name="connsiteX2" fmla="*/ 13351 w 1814809"/>
              <a:gd name="connsiteY2" fmla="*/ 1746043 h 1899590"/>
              <a:gd name="connsiteX3" fmla="*/ 309435 w 1814809"/>
              <a:gd name="connsiteY3" fmla="*/ 1899590 h 1899590"/>
              <a:gd name="connsiteX4" fmla="*/ 1669435 w 1814809"/>
              <a:gd name="connsiteY4" fmla="*/ 1848868 h 1899590"/>
              <a:gd name="connsiteX5" fmla="*/ 1688563 w 1814809"/>
              <a:gd name="connsiteY5" fmla="*/ 1300586 h 1899590"/>
              <a:gd name="connsiteX6" fmla="*/ 1309780 w 1814809"/>
              <a:gd name="connsiteY6" fmla="*/ 1054572 h 1899590"/>
              <a:gd name="connsiteX7" fmla="*/ 1619996 w 1814809"/>
              <a:gd name="connsiteY7" fmla="*/ 534630 h 1899590"/>
              <a:gd name="connsiteX8" fmla="*/ 1488411 w 1814809"/>
              <a:gd name="connsiteY8" fmla="*/ 129049 h 1899590"/>
              <a:gd name="connsiteX9" fmla="*/ 930782 w 1814809"/>
              <a:gd name="connsiteY9" fmla="*/ 29436 h 1899590"/>
              <a:gd name="connsiteX10" fmla="*/ 452050 w 1814809"/>
              <a:gd name="connsiteY10" fmla="*/ 542872 h 1899590"/>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288567 w 1811701"/>
              <a:gd name="connsiteY0" fmla="*/ 555674 h 1898251"/>
              <a:gd name="connsiteX1" fmla="*/ 88590 w 1811701"/>
              <a:gd name="connsiteY1" fmla="*/ 947092 h 1898251"/>
              <a:gd name="connsiteX2" fmla="*/ 10243 w 1811701"/>
              <a:gd name="connsiteY2" fmla="*/ 1744704 h 1898251"/>
              <a:gd name="connsiteX3" fmla="*/ 306327 w 1811701"/>
              <a:gd name="connsiteY3" fmla="*/ 1898251 h 1898251"/>
              <a:gd name="connsiteX4" fmla="*/ 1666327 w 1811701"/>
              <a:gd name="connsiteY4" fmla="*/ 1847529 h 1898251"/>
              <a:gd name="connsiteX5" fmla="*/ 1685455 w 1811701"/>
              <a:gd name="connsiteY5" fmla="*/ 1299247 h 1898251"/>
              <a:gd name="connsiteX6" fmla="*/ 1306672 w 1811701"/>
              <a:gd name="connsiteY6" fmla="*/ 1053233 h 1898251"/>
              <a:gd name="connsiteX7" fmla="*/ 1616888 w 1811701"/>
              <a:gd name="connsiteY7" fmla="*/ 533291 h 1898251"/>
              <a:gd name="connsiteX8" fmla="*/ 1485303 w 1811701"/>
              <a:gd name="connsiteY8" fmla="*/ 127710 h 1898251"/>
              <a:gd name="connsiteX9" fmla="*/ 927674 w 1811701"/>
              <a:gd name="connsiteY9" fmla="*/ 28097 h 1898251"/>
              <a:gd name="connsiteX10" fmla="*/ 288567 w 1811701"/>
              <a:gd name="connsiteY10" fmla="*/ 555674 h 1898251"/>
              <a:gd name="connsiteX0" fmla="*/ 288567 w 1811701"/>
              <a:gd name="connsiteY0" fmla="*/ 479828 h 1822405"/>
              <a:gd name="connsiteX1" fmla="*/ 88590 w 1811701"/>
              <a:gd name="connsiteY1" fmla="*/ 871246 h 1822405"/>
              <a:gd name="connsiteX2" fmla="*/ 10243 w 1811701"/>
              <a:gd name="connsiteY2" fmla="*/ 1668858 h 1822405"/>
              <a:gd name="connsiteX3" fmla="*/ 306327 w 1811701"/>
              <a:gd name="connsiteY3" fmla="*/ 1822405 h 1822405"/>
              <a:gd name="connsiteX4" fmla="*/ 1666327 w 1811701"/>
              <a:gd name="connsiteY4" fmla="*/ 1771683 h 1822405"/>
              <a:gd name="connsiteX5" fmla="*/ 1685455 w 1811701"/>
              <a:gd name="connsiteY5" fmla="*/ 1223401 h 1822405"/>
              <a:gd name="connsiteX6" fmla="*/ 1306672 w 1811701"/>
              <a:gd name="connsiteY6" fmla="*/ 977387 h 1822405"/>
              <a:gd name="connsiteX7" fmla="*/ 1616888 w 1811701"/>
              <a:gd name="connsiteY7" fmla="*/ 457445 h 1822405"/>
              <a:gd name="connsiteX8" fmla="*/ 1485303 w 1811701"/>
              <a:gd name="connsiteY8" fmla="*/ 51864 h 1822405"/>
              <a:gd name="connsiteX9" fmla="*/ 895599 w 1811701"/>
              <a:gd name="connsiteY9" fmla="*/ 79530 h 1822405"/>
              <a:gd name="connsiteX10" fmla="*/ 288567 w 1811701"/>
              <a:gd name="connsiteY10" fmla="*/ 479828 h 182240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616888 w 1811701"/>
              <a:gd name="connsiteY7" fmla="*/ 396875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584814 w 1811701"/>
              <a:gd name="connsiteY7" fmla="*/ 510012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770444"/>
              <a:gd name="connsiteY0" fmla="*/ 419258 h 1761835"/>
              <a:gd name="connsiteX1" fmla="*/ 88590 w 1770444"/>
              <a:gd name="connsiteY1" fmla="*/ 810676 h 1761835"/>
              <a:gd name="connsiteX2" fmla="*/ 10243 w 1770444"/>
              <a:gd name="connsiteY2" fmla="*/ 1608288 h 1761835"/>
              <a:gd name="connsiteX3" fmla="*/ 306327 w 1770444"/>
              <a:gd name="connsiteY3" fmla="*/ 1761835 h 1761835"/>
              <a:gd name="connsiteX4" fmla="*/ 1666327 w 1770444"/>
              <a:gd name="connsiteY4" fmla="*/ 1711113 h 1761835"/>
              <a:gd name="connsiteX5" fmla="*/ 1589229 w 1770444"/>
              <a:gd name="connsiteY5" fmla="*/ 1176973 h 1761835"/>
              <a:gd name="connsiteX6" fmla="*/ 1306672 w 1770444"/>
              <a:gd name="connsiteY6" fmla="*/ 916817 h 1761835"/>
              <a:gd name="connsiteX7" fmla="*/ 1584814 w 1770444"/>
              <a:gd name="connsiteY7" fmla="*/ 510012 h 1761835"/>
              <a:gd name="connsiteX8" fmla="*/ 1373040 w 1770444"/>
              <a:gd name="connsiteY8" fmla="*/ 118574 h 1761835"/>
              <a:gd name="connsiteX9" fmla="*/ 895599 w 1770444"/>
              <a:gd name="connsiteY9" fmla="*/ 18960 h 1761835"/>
              <a:gd name="connsiteX10" fmla="*/ 288567 w 1770444"/>
              <a:gd name="connsiteY10" fmla="*/ 419258 h 1761835"/>
              <a:gd name="connsiteX0" fmla="*/ 288567 w 1592514"/>
              <a:gd name="connsiteY0" fmla="*/ 419258 h 1863058"/>
              <a:gd name="connsiteX1" fmla="*/ 88590 w 1592514"/>
              <a:gd name="connsiteY1" fmla="*/ 810676 h 1863058"/>
              <a:gd name="connsiteX2" fmla="*/ 10243 w 1592514"/>
              <a:gd name="connsiteY2" fmla="*/ 1608288 h 1863058"/>
              <a:gd name="connsiteX3" fmla="*/ 306327 w 1592514"/>
              <a:gd name="connsiteY3" fmla="*/ 1761835 h 1863058"/>
              <a:gd name="connsiteX4" fmla="*/ 1377650 w 1592514"/>
              <a:gd name="connsiteY4" fmla="*/ 1838393 h 1863058"/>
              <a:gd name="connsiteX5" fmla="*/ 1589229 w 1592514"/>
              <a:gd name="connsiteY5" fmla="*/ 1176973 h 1863058"/>
              <a:gd name="connsiteX6" fmla="*/ 1306672 w 1592514"/>
              <a:gd name="connsiteY6" fmla="*/ 916817 h 1863058"/>
              <a:gd name="connsiteX7" fmla="*/ 1584814 w 1592514"/>
              <a:gd name="connsiteY7" fmla="*/ 510012 h 1863058"/>
              <a:gd name="connsiteX8" fmla="*/ 1373040 w 1592514"/>
              <a:gd name="connsiteY8" fmla="*/ 118574 h 1863058"/>
              <a:gd name="connsiteX9" fmla="*/ 895599 w 1592514"/>
              <a:gd name="connsiteY9" fmla="*/ 18960 h 1863058"/>
              <a:gd name="connsiteX10" fmla="*/ 288567 w 1592514"/>
              <a:gd name="connsiteY10" fmla="*/ 419258 h 1863058"/>
              <a:gd name="connsiteX0" fmla="*/ 421322 w 1594935"/>
              <a:gd name="connsiteY0" fmla="*/ 616342 h 1876292"/>
              <a:gd name="connsiteX1" fmla="*/ 91011 w 1594935"/>
              <a:gd name="connsiteY1" fmla="*/ 823910 h 1876292"/>
              <a:gd name="connsiteX2" fmla="*/ 12664 w 1594935"/>
              <a:gd name="connsiteY2" fmla="*/ 1621522 h 1876292"/>
              <a:gd name="connsiteX3" fmla="*/ 308748 w 1594935"/>
              <a:gd name="connsiteY3" fmla="*/ 1775069 h 1876292"/>
              <a:gd name="connsiteX4" fmla="*/ 1380071 w 1594935"/>
              <a:gd name="connsiteY4" fmla="*/ 1851627 h 1876292"/>
              <a:gd name="connsiteX5" fmla="*/ 1591650 w 1594935"/>
              <a:gd name="connsiteY5" fmla="*/ 1190207 h 1876292"/>
              <a:gd name="connsiteX6" fmla="*/ 1309093 w 1594935"/>
              <a:gd name="connsiteY6" fmla="*/ 930051 h 1876292"/>
              <a:gd name="connsiteX7" fmla="*/ 1587235 w 1594935"/>
              <a:gd name="connsiteY7" fmla="*/ 523246 h 1876292"/>
              <a:gd name="connsiteX8" fmla="*/ 1375461 w 1594935"/>
              <a:gd name="connsiteY8" fmla="*/ 131808 h 1876292"/>
              <a:gd name="connsiteX9" fmla="*/ 898020 w 1594935"/>
              <a:gd name="connsiteY9" fmla="*/ 32194 h 1876292"/>
              <a:gd name="connsiteX10" fmla="*/ 421322 w 1594935"/>
              <a:gd name="connsiteY10" fmla="*/ 616342 h 1876292"/>
              <a:gd name="connsiteX0" fmla="*/ 413257 w 1586870"/>
              <a:gd name="connsiteY0" fmla="*/ 616342 h 1876292"/>
              <a:gd name="connsiteX1" fmla="*/ 140873 w 1586870"/>
              <a:gd name="connsiteY1" fmla="*/ 993617 h 1876292"/>
              <a:gd name="connsiteX2" fmla="*/ 4599 w 1586870"/>
              <a:gd name="connsiteY2" fmla="*/ 1621522 h 1876292"/>
              <a:gd name="connsiteX3" fmla="*/ 300683 w 1586870"/>
              <a:gd name="connsiteY3" fmla="*/ 1775069 h 1876292"/>
              <a:gd name="connsiteX4" fmla="*/ 1372006 w 1586870"/>
              <a:gd name="connsiteY4" fmla="*/ 1851627 h 1876292"/>
              <a:gd name="connsiteX5" fmla="*/ 1583585 w 1586870"/>
              <a:gd name="connsiteY5" fmla="*/ 1190207 h 1876292"/>
              <a:gd name="connsiteX6" fmla="*/ 1301028 w 1586870"/>
              <a:gd name="connsiteY6" fmla="*/ 930051 h 1876292"/>
              <a:gd name="connsiteX7" fmla="*/ 1579170 w 1586870"/>
              <a:gd name="connsiteY7" fmla="*/ 523246 h 1876292"/>
              <a:gd name="connsiteX8" fmla="*/ 1367396 w 1586870"/>
              <a:gd name="connsiteY8" fmla="*/ 131808 h 1876292"/>
              <a:gd name="connsiteX9" fmla="*/ 889955 w 1586870"/>
              <a:gd name="connsiteY9" fmla="*/ 32194 h 1876292"/>
              <a:gd name="connsiteX10" fmla="*/ 413257 w 1586870"/>
              <a:gd name="connsiteY10" fmla="*/ 616342 h 1876292"/>
              <a:gd name="connsiteX0" fmla="*/ 284962 w 1458575"/>
              <a:gd name="connsiteY0" fmla="*/ 616342 h 1908017"/>
              <a:gd name="connsiteX1" fmla="*/ 12578 w 1458575"/>
              <a:gd name="connsiteY1" fmla="*/ 993617 h 1908017"/>
              <a:gd name="connsiteX2" fmla="*/ 172388 w 1458575"/>
              <a:gd name="connsiteY2" fmla="*/ 1775069 h 1908017"/>
              <a:gd name="connsiteX3" fmla="*/ 1243711 w 1458575"/>
              <a:gd name="connsiteY3" fmla="*/ 1851627 h 1908017"/>
              <a:gd name="connsiteX4" fmla="*/ 1455290 w 1458575"/>
              <a:gd name="connsiteY4" fmla="*/ 1190207 h 1908017"/>
              <a:gd name="connsiteX5" fmla="*/ 1172733 w 1458575"/>
              <a:gd name="connsiteY5" fmla="*/ 930051 h 1908017"/>
              <a:gd name="connsiteX6" fmla="*/ 1450875 w 1458575"/>
              <a:gd name="connsiteY6" fmla="*/ 523246 h 1908017"/>
              <a:gd name="connsiteX7" fmla="*/ 1239101 w 1458575"/>
              <a:gd name="connsiteY7" fmla="*/ 131808 h 1908017"/>
              <a:gd name="connsiteX8" fmla="*/ 761660 w 1458575"/>
              <a:gd name="connsiteY8" fmla="*/ 32194 h 1908017"/>
              <a:gd name="connsiteX9" fmla="*/ 284962 w 1458575"/>
              <a:gd name="connsiteY9" fmla="*/ 616342 h 1908017"/>
              <a:gd name="connsiteX0" fmla="*/ 343858 w 1519131"/>
              <a:gd name="connsiteY0" fmla="*/ 616342 h 1885036"/>
              <a:gd name="connsiteX1" fmla="*/ 71474 w 1519131"/>
              <a:gd name="connsiteY1" fmla="*/ 993617 h 1885036"/>
              <a:gd name="connsiteX2" fmla="*/ 115432 w 1519131"/>
              <a:gd name="connsiteY2" fmla="*/ 1704358 h 1885036"/>
              <a:gd name="connsiteX3" fmla="*/ 1302607 w 1519131"/>
              <a:gd name="connsiteY3" fmla="*/ 1851627 h 1885036"/>
              <a:gd name="connsiteX4" fmla="*/ 1514186 w 1519131"/>
              <a:gd name="connsiteY4" fmla="*/ 1190207 h 1885036"/>
              <a:gd name="connsiteX5" fmla="*/ 1231629 w 1519131"/>
              <a:gd name="connsiteY5" fmla="*/ 930051 h 1885036"/>
              <a:gd name="connsiteX6" fmla="*/ 1509771 w 1519131"/>
              <a:gd name="connsiteY6" fmla="*/ 523246 h 1885036"/>
              <a:gd name="connsiteX7" fmla="*/ 1297997 w 1519131"/>
              <a:gd name="connsiteY7" fmla="*/ 131808 h 1885036"/>
              <a:gd name="connsiteX8" fmla="*/ 820556 w 1519131"/>
              <a:gd name="connsiteY8" fmla="*/ 32194 h 1885036"/>
              <a:gd name="connsiteX9" fmla="*/ 343858 w 1519131"/>
              <a:gd name="connsiteY9" fmla="*/ 616342 h 1885036"/>
              <a:gd name="connsiteX0" fmla="*/ 343858 w 1549812"/>
              <a:gd name="connsiteY0" fmla="*/ 616342 h 1800235"/>
              <a:gd name="connsiteX1" fmla="*/ 71474 w 1549812"/>
              <a:gd name="connsiteY1" fmla="*/ 993617 h 1800235"/>
              <a:gd name="connsiteX2" fmla="*/ 115432 w 1549812"/>
              <a:gd name="connsiteY2" fmla="*/ 1704358 h 1800235"/>
              <a:gd name="connsiteX3" fmla="*/ 1389496 w 1549812"/>
              <a:gd name="connsiteY3" fmla="*/ 1724347 h 1800235"/>
              <a:gd name="connsiteX4" fmla="*/ 1514186 w 1549812"/>
              <a:gd name="connsiteY4" fmla="*/ 1190207 h 1800235"/>
              <a:gd name="connsiteX5" fmla="*/ 1231629 w 1549812"/>
              <a:gd name="connsiteY5" fmla="*/ 930051 h 1800235"/>
              <a:gd name="connsiteX6" fmla="*/ 1509771 w 1549812"/>
              <a:gd name="connsiteY6" fmla="*/ 523246 h 1800235"/>
              <a:gd name="connsiteX7" fmla="*/ 1297997 w 1549812"/>
              <a:gd name="connsiteY7" fmla="*/ 131808 h 1800235"/>
              <a:gd name="connsiteX8" fmla="*/ 820556 w 1549812"/>
              <a:gd name="connsiteY8" fmla="*/ 32194 h 1800235"/>
              <a:gd name="connsiteX9" fmla="*/ 343858 w 1549812"/>
              <a:gd name="connsiteY9" fmla="*/ 616342 h 180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9812" h="1800235">
                <a:moveTo>
                  <a:pt x="343858" y="616342"/>
                </a:moveTo>
                <a:cubicBezTo>
                  <a:pt x="219011" y="776579"/>
                  <a:pt x="109545" y="812281"/>
                  <a:pt x="71474" y="993617"/>
                </a:cubicBezTo>
                <a:cubicBezTo>
                  <a:pt x="33403" y="1174953"/>
                  <a:pt x="-89757" y="1561356"/>
                  <a:pt x="115432" y="1704358"/>
                </a:cubicBezTo>
                <a:cubicBezTo>
                  <a:pt x="320621" y="1847360"/>
                  <a:pt x="1156371" y="1810039"/>
                  <a:pt x="1389496" y="1724347"/>
                </a:cubicBezTo>
                <a:cubicBezTo>
                  <a:pt x="1622621" y="1638655"/>
                  <a:pt x="1540497" y="1322590"/>
                  <a:pt x="1514186" y="1190207"/>
                </a:cubicBezTo>
                <a:cubicBezTo>
                  <a:pt x="1487875" y="1057824"/>
                  <a:pt x="1240336" y="1148914"/>
                  <a:pt x="1231629" y="930051"/>
                </a:cubicBezTo>
                <a:cubicBezTo>
                  <a:pt x="1248292" y="693847"/>
                  <a:pt x="1498710" y="656286"/>
                  <a:pt x="1509771" y="523246"/>
                </a:cubicBezTo>
                <a:cubicBezTo>
                  <a:pt x="1520832" y="390206"/>
                  <a:pt x="1431655" y="305130"/>
                  <a:pt x="1297997" y="131808"/>
                </a:cubicBezTo>
                <a:cubicBezTo>
                  <a:pt x="1189251" y="36824"/>
                  <a:pt x="979579" y="-48562"/>
                  <a:pt x="820556" y="32194"/>
                </a:cubicBezTo>
                <a:cubicBezTo>
                  <a:pt x="661533" y="112950"/>
                  <a:pt x="468705" y="456105"/>
                  <a:pt x="343858" y="616342"/>
                </a:cubicBezTo>
                <a:close/>
              </a:path>
            </a:pathLst>
          </a:custGeom>
          <a:solidFill>
            <a:srgbClr val="9CDFF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417">
            <a:extLst>
              <a:ext uri="{FF2B5EF4-FFF2-40B4-BE49-F238E27FC236}">
                <a16:creationId xmlns:a16="http://schemas.microsoft.com/office/drawing/2014/main" id="{86D46BE4-B0DC-6447-9B19-4A15963D6107}"/>
              </a:ext>
            </a:extLst>
          </p:cNvPr>
          <p:cNvSpPr>
            <a:spLocks/>
          </p:cNvSpPr>
          <p:nvPr/>
        </p:nvSpPr>
        <p:spPr bwMode="auto">
          <a:xfrm>
            <a:off x="7274076" y="1826035"/>
            <a:ext cx="1736725" cy="1317704"/>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9CDFF9"/>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418">
            <a:extLst>
              <a:ext uri="{FF2B5EF4-FFF2-40B4-BE49-F238E27FC236}">
                <a16:creationId xmlns:a16="http://schemas.microsoft.com/office/drawing/2014/main" id="{B6EA0447-3C72-2546-A182-B18B3204742F}"/>
              </a:ext>
            </a:extLst>
          </p:cNvPr>
          <p:cNvGrpSpPr>
            <a:grpSpLocks/>
          </p:cNvGrpSpPr>
          <p:nvPr/>
        </p:nvGrpSpPr>
        <p:grpSpPr bwMode="auto">
          <a:xfrm>
            <a:off x="7205350" y="3289251"/>
            <a:ext cx="1458912" cy="933450"/>
            <a:chOff x="2889" y="1631"/>
            <a:chExt cx="980" cy="743"/>
          </a:xfrm>
        </p:grpSpPr>
        <p:sp>
          <p:nvSpPr>
            <p:cNvPr id="13" name="Rectangle 419">
              <a:extLst>
                <a:ext uri="{FF2B5EF4-FFF2-40B4-BE49-F238E27FC236}">
                  <a16:creationId xmlns:a16="http://schemas.microsoft.com/office/drawing/2014/main" id="{BE021C30-4F59-6844-AF0D-B5AB853A3B1C}"/>
                </a:ext>
              </a:extLst>
            </p:cNvPr>
            <p:cNvSpPr>
              <a:spLocks noChangeArrowheads="1"/>
            </p:cNvSpPr>
            <p:nvPr/>
          </p:nvSpPr>
          <p:spPr bwMode="auto">
            <a:xfrm>
              <a:off x="3046" y="1841"/>
              <a:ext cx="663" cy="533"/>
            </a:xfrm>
            <a:prstGeom prst="rect">
              <a:avLst/>
            </a:prstGeom>
            <a:solidFill>
              <a:srgbClr val="9CDF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4" name="AutoShape 420">
              <a:extLst>
                <a:ext uri="{FF2B5EF4-FFF2-40B4-BE49-F238E27FC236}">
                  <a16:creationId xmlns:a16="http://schemas.microsoft.com/office/drawing/2014/main" id="{27AA7BFA-EEE4-4140-B9E6-23FEE52ACCEA}"/>
                </a:ext>
              </a:extLst>
            </p:cNvPr>
            <p:cNvSpPr>
              <a:spLocks noChangeArrowheads="1"/>
            </p:cNvSpPr>
            <p:nvPr/>
          </p:nvSpPr>
          <p:spPr bwMode="auto">
            <a:xfrm>
              <a:off x="2889" y="1631"/>
              <a:ext cx="980" cy="253"/>
            </a:xfrm>
            <a:prstGeom prst="triangle">
              <a:avLst>
                <a:gd name="adj" fmla="val 50000"/>
              </a:avLst>
            </a:prstGeom>
            <a:solidFill>
              <a:srgbClr val="9CDF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CCFF"/>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15" name="Freeform 427">
            <a:extLst>
              <a:ext uri="{FF2B5EF4-FFF2-40B4-BE49-F238E27FC236}">
                <a16:creationId xmlns:a16="http://schemas.microsoft.com/office/drawing/2014/main" id="{50383F63-A1BE-EE40-9A4A-9521B5B39A87}"/>
              </a:ext>
            </a:extLst>
          </p:cNvPr>
          <p:cNvSpPr>
            <a:spLocks/>
          </p:cNvSpPr>
          <p:nvPr/>
        </p:nvSpPr>
        <p:spPr bwMode="auto">
          <a:xfrm>
            <a:off x="7712401" y="4683134"/>
            <a:ext cx="3079750" cy="1665288"/>
          </a:xfrm>
          <a:custGeom>
            <a:avLst/>
            <a:gdLst>
              <a:gd name="T0" fmla="*/ 2147483646 w 1940"/>
              <a:gd name="T1" fmla="*/ 2147483646 h 1049"/>
              <a:gd name="T2" fmla="*/ 2147483646 w 1940"/>
              <a:gd name="T3" fmla="*/ 2147483646 h 1049"/>
              <a:gd name="T4" fmla="*/ 2147483646 w 1940"/>
              <a:gd name="T5" fmla="*/ 2147483646 h 1049"/>
              <a:gd name="T6" fmla="*/ 2147483646 w 1940"/>
              <a:gd name="T7" fmla="*/ 2147483646 h 1049"/>
              <a:gd name="T8" fmla="*/ 2147483646 w 1940"/>
              <a:gd name="T9" fmla="*/ 2147483646 h 1049"/>
              <a:gd name="T10" fmla="*/ 2147483646 w 1940"/>
              <a:gd name="T11" fmla="*/ 2147483646 h 1049"/>
              <a:gd name="T12" fmla="*/ 2147483646 w 1940"/>
              <a:gd name="T13" fmla="*/ 2147483646 h 1049"/>
              <a:gd name="T14" fmla="*/ 2147483646 w 1940"/>
              <a:gd name="T15" fmla="*/ 2147483646 h 1049"/>
              <a:gd name="T16" fmla="*/ 2147483646 w 1940"/>
              <a:gd name="T17" fmla="*/ 2147483646 h 1049"/>
              <a:gd name="T18" fmla="*/ 2147483646 w 1940"/>
              <a:gd name="T19" fmla="*/ 2147483646 h 1049"/>
              <a:gd name="T20" fmla="*/ 2147483646 w 1940"/>
              <a:gd name="T21" fmla="*/ 2147483646 h 1049"/>
              <a:gd name="T22" fmla="*/ 2147483646 w 1940"/>
              <a:gd name="T23" fmla="*/ 2147483646 h 1049"/>
              <a:gd name="T24" fmla="*/ 2147483646 w 1940"/>
              <a:gd name="T25" fmla="*/ 2147483646 h 1049"/>
              <a:gd name="T26" fmla="*/ 2147483646 w 1940"/>
              <a:gd name="T27" fmla="*/ 2147483646 h 1049"/>
              <a:gd name="T28" fmla="*/ 2147483646 w 1940"/>
              <a:gd name="T29" fmla="*/ 2147483646 h 1049"/>
              <a:gd name="T30" fmla="*/ 2147483646 w 1940"/>
              <a:gd name="T31" fmla="*/ 2147483646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0"/>
              <a:gd name="T49" fmla="*/ 0 h 1049"/>
              <a:gd name="T50" fmla="*/ 1940 w 1940"/>
              <a:gd name="T51" fmla="*/ 1049 h 10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0" h="1049">
                <a:moveTo>
                  <a:pt x="952" y="26"/>
                </a:moveTo>
                <a:cubicBezTo>
                  <a:pt x="867" y="45"/>
                  <a:pt x="832" y="118"/>
                  <a:pt x="755" y="125"/>
                </a:cubicBezTo>
                <a:cubicBezTo>
                  <a:pt x="678" y="132"/>
                  <a:pt x="587" y="72"/>
                  <a:pt x="488" y="68"/>
                </a:cubicBezTo>
                <a:cubicBezTo>
                  <a:pt x="389" y="64"/>
                  <a:pt x="237" y="48"/>
                  <a:pt x="158" y="101"/>
                </a:cubicBezTo>
                <a:cubicBezTo>
                  <a:pt x="79" y="154"/>
                  <a:pt x="28" y="298"/>
                  <a:pt x="14" y="389"/>
                </a:cubicBezTo>
                <a:cubicBezTo>
                  <a:pt x="0" y="480"/>
                  <a:pt x="25" y="595"/>
                  <a:pt x="71" y="648"/>
                </a:cubicBezTo>
                <a:cubicBezTo>
                  <a:pt x="117" y="701"/>
                  <a:pt x="205" y="665"/>
                  <a:pt x="288" y="706"/>
                </a:cubicBezTo>
                <a:cubicBezTo>
                  <a:pt x="371" y="747"/>
                  <a:pt x="450" y="842"/>
                  <a:pt x="568" y="893"/>
                </a:cubicBezTo>
                <a:cubicBezTo>
                  <a:pt x="686" y="944"/>
                  <a:pt x="852" y="991"/>
                  <a:pt x="996" y="1014"/>
                </a:cubicBezTo>
                <a:cubicBezTo>
                  <a:pt x="1140" y="1036"/>
                  <a:pt x="1309" y="1049"/>
                  <a:pt x="1433" y="1031"/>
                </a:cubicBezTo>
                <a:cubicBezTo>
                  <a:pt x="1557" y="1012"/>
                  <a:pt x="1657" y="960"/>
                  <a:pt x="1739" y="907"/>
                </a:cubicBezTo>
                <a:cubicBezTo>
                  <a:pt x="1821" y="855"/>
                  <a:pt x="1906" y="824"/>
                  <a:pt x="1923" y="714"/>
                </a:cubicBezTo>
                <a:cubicBezTo>
                  <a:pt x="1940" y="604"/>
                  <a:pt x="1898" y="350"/>
                  <a:pt x="1839" y="251"/>
                </a:cubicBezTo>
                <a:cubicBezTo>
                  <a:pt x="1780" y="151"/>
                  <a:pt x="1662" y="153"/>
                  <a:pt x="1566" y="114"/>
                </a:cubicBezTo>
                <a:cubicBezTo>
                  <a:pt x="1470" y="76"/>
                  <a:pt x="1365" y="30"/>
                  <a:pt x="1263" y="15"/>
                </a:cubicBezTo>
                <a:cubicBezTo>
                  <a:pt x="1161" y="0"/>
                  <a:pt x="1037" y="8"/>
                  <a:pt x="952" y="26"/>
                </a:cubicBezTo>
                <a:close/>
              </a:path>
            </a:pathLst>
          </a:custGeom>
          <a:solidFill>
            <a:srgbClr val="9CDFF9"/>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 Box 580">
            <a:extLst>
              <a:ext uri="{FF2B5EF4-FFF2-40B4-BE49-F238E27FC236}">
                <a16:creationId xmlns:a16="http://schemas.microsoft.com/office/drawing/2014/main" id="{68F39DC6-82AA-494B-BF8C-3328A3504C38}"/>
              </a:ext>
            </a:extLst>
          </p:cNvPr>
          <p:cNvSpPr txBox="1">
            <a:spLocks noChangeArrowheads="1"/>
          </p:cNvSpPr>
          <p:nvPr/>
        </p:nvSpPr>
        <p:spPr bwMode="auto">
          <a:xfrm>
            <a:off x="7679274" y="1488461"/>
            <a:ext cx="13394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mobile network</a:t>
            </a:r>
          </a:p>
        </p:txBody>
      </p:sp>
      <p:sp>
        <p:nvSpPr>
          <p:cNvPr id="19" name="Text Box 580">
            <a:extLst>
              <a:ext uri="{FF2B5EF4-FFF2-40B4-BE49-F238E27FC236}">
                <a16:creationId xmlns:a16="http://schemas.microsoft.com/office/drawing/2014/main" id="{18D63BA9-A80C-3C4E-951E-EC3E6277A653}"/>
              </a:ext>
            </a:extLst>
          </p:cNvPr>
          <p:cNvSpPr txBox="1">
            <a:spLocks noChangeArrowheads="1"/>
          </p:cNvSpPr>
          <p:nvPr/>
        </p:nvSpPr>
        <p:spPr bwMode="auto">
          <a:xfrm>
            <a:off x="7306908" y="5779775"/>
            <a:ext cx="1195135" cy="4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enterprise</a:t>
            </a:r>
          </a:p>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          network</a:t>
            </a:r>
          </a:p>
        </p:txBody>
      </p:sp>
      <p:sp>
        <p:nvSpPr>
          <p:cNvPr id="20" name="Freeform 19">
            <a:extLst>
              <a:ext uri="{FF2B5EF4-FFF2-40B4-BE49-F238E27FC236}">
                <a16:creationId xmlns:a16="http://schemas.microsoft.com/office/drawing/2014/main" id="{21C1BA4F-9694-604C-B41C-E527BFD0B4FC}"/>
              </a:ext>
            </a:extLst>
          </p:cNvPr>
          <p:cNvSpPr/>
          <p:nvPr/>
        </p:nvSpPr>
        <p:spPr>
          <a:xfrm>
            <a:off x="10222146" y="3179540"/>
            <a:ext cx="1273167" cy="1935748"/>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60355 w 1534770"/>
              <a:gd name="connsiteY0" fmla="*/ 553225 h 1800672"/>
              <a:gd name="connsiteX1" fmla="*/ 3 w 1534770"/>
              <a:gd name="connsiteY1" fmla="*/ 958784 h 1800672"/>
              <a:gd name="connsiteX2" fmla="*/ 367657 w 1534770"/>
              <a:gd name="connsiteY2" fmla="*/ 1526890 h 1800672"/>
              <a:gd name="connsiteX3" fmla="*/ 1186523 w 1534770"/>
              <a:gd name="connsiteY3" fmla="*/ 1794234 h 1800672"/>
              <a:gd name="connsiteX4" fmla="*/ 1520754 w 1534770"/>
              <a:gd name="connsiteY4" fmla="*/ 1276255 h 1800672"/>
              <a:gd name="connsiteX5" fmla="*/ 1468513 w 1534770"/>
              <a:gd name="connsiteY5" fmla="*/ 691440 h 1800672"/>
              <a:gd name="connsiteX6" fmla="*/ 1435794 w 1534770"/>
              <a:gd name="connsiteY6" fmla="*/ 107761 h 1800672"/>
              <a:gd name="connsiteX7" fmla="*/ 839087 w 1534770"/>
              <a:gd name="connsiteY7" fmla="*/ 39789 h 1800672"/>
              <a:gd name="connsiteX8" fmla="*/ 360355 w 1534770"/>
              <a:gd name="connsiteY8" fmla="*/ 553225 h 1800672"/>
              <a:gd name="connsiteX0" fmla="*/ 360355 w 1580585"/>
              <a:gd name="connsiteY0" fmla="*/ 553225 h 1880420"/>
              <a:gd name="connsiteX1" fmla="*/ 3 w 1580585"/>
              <a:gd name="connsiteY1" fmla="*/ 958784 h 1880420"/>
              <a:gd name="connsiteX2" fmla="*/ 367657 w 1580585"/>
              <a:gd name="connsiteY2" fmla="*/ 1526890 h 1880420"/>
              <a:gd name="connsiteX3" fmla="*/ 1186523 w 1580585"/>
              <a:gd name="connsiteY3" fmla="*/ 1794234 h 1880420"/>
              <a:gd name="connsiteX4" fmla="*/ 1570188 w 1580585"/>
              <a:gd name="connsiteY4" fmla="*/ 1785433 h 1880420"/>
              <a:gd name="connsiteX5" fmla="*/ 1468513 w 1580585"/>
              <a:gd name="connsiteY5" fmla="*/ 691440 h 1880420"/>
              <a:gd name="connsiteX6" fmla="*/ 1435794 w 1580585"/>
              <a:gd name="connsiteY6" fmla="*/ 107761 h 1880420"/>
              <a:gd name="connsiteX7" fmla="*/ 839087 w 1580585"/>
              <a:gd name="connsiteY7" fmla="*/ 39789 h 1880420"/>
              <a:gd name="connsiteX8" fmla="*/ 360355 w 1580585"/>
              <a:gd name="connsiteY8" fmla="*/ 553225 h 1880420"/>
              <a:gd name="connsiteX0" fmla="*/ 316588 w 1580732"/>
              <a:gd name="connsiteY0" fmla="*/ 359285 h 1867156"/>
              <a:gd name="connsiteX1" fmla="*/ 150 w 1580732"/>
              <a:gd name="connsiteY1" fmla="*/ 945520 h 1867156"/>
              <a:gd name="connsiteX2" fmla="*/ 367804 w 1580732"/>
              <a:gd name="connsiteY2" fmla="*/ 1513626 h 1867156"/>
              <a:gd name="connsiteX3" fmla="*/ 1186670 w 1580732"/>
              <a:gd name="connsiteY3" fmla="*/ 1780970 h 1867156"/>
              <a:gd name="connsiteX4" fmla="*/ 1570335 w 1580732"/>
              <a:gd name="connsiteY4" fmla="*/ 1772169 h 1867156"/>
              <a:gd name="connsiteX5" fmla="*/ 1468660 w 1580732"/>
              <a:gd name="connsiteY5" fmla="*/ 678176 h 1867156"/>
              <a:gd name="connsiteX6" fmla="*/ 1435941 w 1580732"/>
              <a:gd name="connsiteY6" fmla="*/ 94497 h 1867156"/>
              <a:gd name="connsiteX7" fmla="*/ 839234 w 1580732"/>
              <a:gd name="connsiteY7" fmla="*/ 26525 h 1867156"/>
              <a:gd name="connsiteX8" fmla="*/ 316588 w 1580732"/>
              <a:gd name="connsiteY8" fmla="*/ 359285 h 1867156"/>
              <a:gd name="connsiteX0" fmla="*/ 163575 w 1427719"/>
              <a:gd name="connsiteY0" fmla="*/ 359285 h 1867156"/>
              <a:gd name="connsiteX1" fmla="*/ 836 w 1427719"/>
              <a:gd name="connsiteY1" fmla="*/ 1076921 h 1867156"/>
              <a:gd name="connsiteX2" fmla="*/ 214791 w 1427719"/>
              <a:gd name="connsiteY2" fmla="*/ 1513626 h 1867156"/>
              <a:gd name="connsiteX3" fmla="*/ 1033657 w 1427719"/>
              <a:gd name="connsiteY3" fmla="*/ 1780970 h 1867156"/>
              <a:gd name="connsiteX4" fmla="*/ 1417322 w 1427719"/>
              <a:gd name="connsiteY4" fmla="*/ 1772169 h 1867156"/>
              <a:gd name="connsiteX5" fmla="*/ 1315647 w 1427719"/>
              <a:gd name="connsiteY5" fmla="*/ 678176 h 1867156"/>
              <a:gd name="connsiteX6" fmla="*/ 1282928 w 1427719"/>
              <a:gd name="connsiteY6" fmla="*/ 94497 h 1867156"/>
              <a:gd name="connsiteX7" fmla="*/ 686221 w 1427719"/>
              <a:gd name="connsiteY7" fmla="*/ 26525 h 1867156"/>
              <a:gd name="connsiteX8" fmla="*/ 163575 w 1427719"/>
              <a:gd name="connsiteY8" fmla="*/ 359285 h 1867156"/>
              <a:gd name="connsiteX0" fmla="*/ 163575 w 1426632"/>
              <a:gd name="connsiteY0" fmla="*/ 394322 h 1902193"/>
              <a:gd name="connsiteX1" fmla="*/ 836 w 1426632"/>
              <a:gd name="connsiteY1" fmla="*/ 1111958 h 1902193"/>
              <a:gd name="connsiteX2" fmla="*/ 214791 w 1426632"/>
              <a:gd name="connsiteY2" fmla="*/ 1548663 h 1902193"/>
              <a:gd name="connsiteX3" fmla="*/ 1033657 w 1426632"/>
              <a:gd name="connsiteY3" fmla="*/ 1816007 h 1902193"/>
              <a:gd name="connsiteX4" fmla="*/ 1417322 w 1426632"/>
              <a:gd name="connsiteY4" fmla="*/ 1807206 h 1902193"/>
              <a:gd name="connsiteX5" fmla="*/ 1315647 w 1426632"/>
              <a:gd name="connsiteY5" fmla="*/ 713213 h 1902193"/>
              <a:gd name="connsiteX6" fmla="*/ 1401843 w 1426632"/>
              <a:gd name="connsiteY6" fmla="*/ 63834 h 1902193"/>
              <a:gd name="connsiteX7" fmla="*/ 686221 w 1426632"/>
              <a:gd name="connsiteY7" fmla="*/ 61562 h 1902193"/>
              <a:gd name="connsiteX8" fmla="*/ 163575 w 1426632"/>
              <a:gd name="connsiteY8" fmla="*/ 394322 h 1902193"/>
              <a:gd name="connsiteX0" fmla="*/ 163575 w 1435249"/>
              <a:gd name="connsiteY0" fmla="*/ 394322 h 1885560"/>
              <a:gd name="connsiteX1" fmla="*/ 836 w 1435249"/>
              <a:gd name="connsiteY1" fmla="*/ 1111958 h 1885560"/>
              <a:gd name="connsiteX2" fmla="*/ 214791 w 1435249"/>
              <a:gd name="connsiteY2" fmla="*/ 1548663 h 1885560"/>
              <a:gd name="connsiteX3" fmla="*/ 1033657 w 1435249"/>
              <a:gd name="connsiteY3" fmla="*/ 1816007 h 1885560"/>
              <a:gd name="connsiteX4" fmla="*/ 1417322 w 1435249"/>
              <a:gd name="connsiteY4" fmla="*/ 1807206 h 1885560"/>
              <a:gd name="connsiteX5" fmla="*/ 1375103 w 1435249"/>
              <a:gd name="connsiteY5" fmla="*/ 943164 h 1885560"/>
              <a:gd name="connsiteX6" fmla="*/ 1401843 w 1435249"/>
              <a:gd name="connsiteY6" fmla="*/ 63834 h 1885560"/>
              <a:gd name="connsiteX7" fmla="*/ 686221 w 1435249"/>
              <a:gd name="connsiteY7" fmla="*/ 61562 h 1885560"/>
              <a:gd name="connsiteX8" fmla="*/ 163575 w 1435249"/>
              <a:gd name="connsiteY8" fmla="*/ 394322 h 1885560"/>
              <a:gd name="connsiteX0" fmla="*/ 128947 w 1438213"/>
              <a:gd name="connsiteY0" fmla="*/ 345176 h 1883146"/>
              <a:gd name="connsiteX1" fmla="*/ 3802 w 1438213"/>
              <a:gd name="connsiteY1" fmla="*/ 1109544 h 1883146"/>
              <a:gd name="connsiteX2" fmla="*/ 217757 w 1438213"/>
              <a:gd name="connsiteY2" fmla="*/ 1546249 h 1883146"/>
              <a:gd name="connsiteX3" fmla="*/ 1036623 w 1438213"/>
              <a:gd name="connsiteY3" fmla="*/ 1813593 h 1883146"/>
              <a:gd name="connsiteX4" fmla="*/ 1420288 w 1438213"/>
              <a:gd name="connsiteY4" fmla="*/ 1804792 h 1883146"/>
              <a:gd name="connsiteX5" fmla="*/ 1378069 w 1438213"/>
              <a:gd name="connsiteY5" fmla="*/ 940750 h 1883146"/>
              <a:gd name="connsiteX6" fmla="*/ 1404809 w 1438213"/>
              <a:gd name="connsiteY6" fmla="*/ 61420 h 1883146"/>
              <a:gd name="connsiteX7" fmla="*/ 689187 w 1438213"/>
              <a:gd name="connsiteY7" fmla="*/ 59148 h 1883146"/>
              <a:gd name="connsiteX8" fmla="*/ 128947 w 1438213"/>
              <a:gd name="connsiteY8" fmla="*/ 345176 h 1883146"/>
              <a:gd name="connsiteX0" fmla="*/ 126587 w 1435854"/>
              <a:gd name="connsiteY0" fmla="*/ 353278 h 1891248"/>
              <a:gd name="connsiteX1" fmla="*/ 1442 w 1435854"/>
              <a:gd name="connsiteY1" fmla="*/ 1117646 h 1891248"/>
              <a:gd name="connsiteX2" fmla="*/ 215397 w 1435854"/>
              <a:gd name="connsiteY2" fmla="*/ 1554351 h 1891248"/>
              <a:gd name="connsiteX3" fmla="*/ 1034263 w 1435854"/>
              <a:gd name="connsiteY3" fmla="*/ 1821695 h 1891248"/>
              <a:gd name="connsiteX4" fmla="*/ 1417928 w 1435854"/>
              <a:gd name="connsiteY4" fmla="*/ 1812894 h 1891248"/>
              <a:gd name="connsiteX5" fmla="*/ 1375709 w 1435854"/>
              <a:gd name="connsiteY5" fmla="*/ 948852 h 1891248"/>
              <a:gd name="connsiteX6" fmla="*/ 1402449 w 1435854"/>
              <a:gd name="connsiteY6" fmla="*/ 69522 h 1891248"/>
              <a:gd name="connsiteX7" fmla="*/ 221605 w 1435854"/>
              <a:gd name="connsiteY7" fmla="*/ 47778 h 1891248"/>
              <a:gd name="connsiteX8" fmla="*/ 126587 w 1435854"/>
              <a:gd name="connsiteY8" fmla="*/ 353278 h 1891248"/>
              <a:gd name="connsiteX0" fmla="*/ 35803 w 1453152"/>
              <a:gd name="connsiteY0" fmla="*/ 439993 h 1896181"/>
              <a:gd name="connsiteX1" fmla="*/ 18740 w 1453152"/>
              <a:gd name="connsiteY1" fmla="*/ 1122579 h 1896181"/>
              <a:gd name="connsiteX2" fmla="*/ 232695 w 1453152"/>
              <a:gd name="connsiteY2" fmla="*/ 1559284 h 1896181"/>
              <a:gd name="connsiteX3" fmla="*/ 1051561 w 1453152"/>
              <a:gd name="connsiteY3" fmla="*/ 1826628 h 1896181"/>
              <a:gd name="connsiteX4" fmla="*/ 1435226 w 1453152"/>
              <a:gd name="connsiteY4" fmla="*/ 1817827 h 1896181"/>
              <a:gd name="connsiteX5" fmla="*/ 1393007 w 1453152"/>
              <a:gd name="connsiteY5" fmla="*/ 953785 h 1896181"/>
              <a:gd name="connsiteX6" fmla="*/ 1419747 w 1453152"/>
              <a:gd name="connsiteY6" fmla="*/ 74455 h 1896181"/>
              <a:gd name="connsiteX7" fmla="*/ 238903 w 1453152"/>
              <a:gd name="connsiteY7" fmla="*/ 52711 h 1896181"/>
              <a:gd name="connsiteX8" fmla="*/ 35803 w 1453152"/>
              <a:gd name="connsiteY8" fmla="*/ 439993 h 1896181"/>
              <a:gd name="connsiteX0" fmla="*/ 35803 w 1447873"/>
              <a:gd name="connsiteY0" fmla="*/ 439993 h 1952840"/>
              <a:gd name="connsiteX1" fmla="*/ 18740 w 1447873"/>
              <a:gd name="connsiteY1" fmla="*/ 1122579 h 1952840"/>
              <a:gd name="connsiteX2" fmla="*/ 232695 w 1447873"/>
              <a:gd name="connsiteY2" fmla="*/ 1559284 h 1952840"/>
              <a:gd name="connsiteX3" fmla="*/ 1130848 w 1447873"/>
              <a:gd name="connsiteY3" fmla="*/ 1925181 h 1952840"/>
              <a:gd name="connsiteX4" fmla="*/ 1435226 w 1447873"/>
              <a:gd name="connsiteY4" fmla="*/ 1817827 h 1952840"/>
              <a:gd name="connsiteX5" fmla="*/ 1393007 w 1447873"/>
              <a:gd name="connsiteY5" fmla="*/ 953785 h 1952840"/>
              <a:gd name="connsiteX6" fmla="*/ 1419747 w 1447873"/>
              <a:gd name="connsiteY6" fmla="*/ 74455 h 1952840"/>
              <a:gd name="connsiteX7" fmla="*/ 238903 w 1447873"/>
              <a:gd name="connsiteY7" fmla="*/ 52711 h 1952840"/>
              <a:gd name="connsiteX8" fmla="*/ 35803 w 1447873"/>
              <a:gd name="connsiteY8" fmla="*/ 439993 h 19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73" h="1952840">
                <a:moveTo>
                  <a:pt x="35803" y="439993"/>
                </a:moveTo>
                <a:cubicBezTo>
                  <a:pt x="-891" y="618304"/>
                  <a:pt x="-14075" y="936031"/>
                  <a:pt x="18740" y="1122579"/>
                </a:cubicBezTo>
                <a:cubicBezTo>
                  <a:pt x="51555" y="1309127"/>
                  <a:pt x="47344" y="1425517"/>
                  <a:pt x="232695" y="1559284"/>
                </a:cubicBezTo>
                <a:cubicBezTo>
                  <a:pt x="418046" y="1693051"/>
                  <a:pt x="930426" y="1882091"/>
                  <a:pt x="1130848" y="1925181"/>
                </a:cubicBezTo>
                <a:cubicBezTo>
                  <a:pt x="1331270" y="1968271"/>
                  <a:pt x="1391533" y="1979726"/>
                  <a:pt x="1435226" y="1817827"/>
                </a:cubicBezTo>
                <a:cubicBezTo>
                  <a:pt x="1478919" y="1655928"/>
                  <a:pt x="1395587" y="1244347"/>
                  <a:pt x="1393007" y="953785"/>
                </a:cubicBezTo>
                <a:cubicBezTo>
                  <a:pt x="1390427" y="663223"/>
                  <a:pt x="1458740" y="183063"/>
                  <a:pt x="1419747" y="74455"/>
                </a:cubicBezTo>
                <a:cubicBezTo>
                  <a:pt x="1380754" y="-34153"/>
                  <a:pt x="469560" y="-8212"/>
                  <a:pt x="238903" y="52711"/>
                </a:cubicBezTo>
                <a:cubicBezTo>
                  <a:pt x="8246" y="113634"/>
                  <a:pt x="72497" y="261682"/>
                  <a:pt x="35803" y="439993"/>
                </a:cubicBezTo>
                <a:close/>
              </a:path>
            </a:pathLst>
          </a:custGeom>
          <a:gradFill flip="none" rotWithShape="1">
            <a:gsLst>
              <a:gs pos="0">
                <a:srgbClr val="9CDFF9"/>
              </a:gs>
              <a:gs pos="100000">
                <a:schemeClr val="bg1"/>
              </a:gs>
              <a:gs pos="59000">
                <a:schemeClr val="accent5">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09D929D7-3426-7545-8640-DC8E2ED95FB9}"/>
              </a:ext>
            </a:extLst>
          </p:cNvPr>
          <p:cNvGrpSpPr/>
          <p:nvPr/>
        </p:nvGrpSpPr>
        <p:grpSpPr>
          <a:xfrm>
            <a:off x="10837700" y="3928050"/>
            <a:ext cx="687393" cy="721548"/>
            <a:chOff x="5203089" y="1751190"/>
            <a:chExt cx="858331" cy="662414"/>
          </a:xfrm>
        </p:grpSpPr>
        <p:sp>
          <p:nvSpPr>
            <p:cNvPr id="22" name="Freeform 21">
              <a:extLst>
                <a:ext uri="{FF2B5EF4-FFF2-40B4-BE49-F238E27FC236}">
                  <a16:creationId xmlns:a16="http://schemas.microsoft.com/office/drawing/2014/main" id="{32949C6B-70A2-0C41-96B1-4A94F8B7F80B}"/>
                </a:ext>
              </a:extLst>
            </p:cNvPr>
            <p:cNvSpPr/>
            <p:nvPr/>
          </p:nvSpPr>
          <p:spPr>
            <a:xfrm>
              <a:off x="5536769" y="1751190"/>
              <a:ext cx="524651" cy="662124"/>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22">
              <a:extLst>
                <a:ext uri="{FF2B5EF4-FFF2-40B4-BE49-F238E27FC236}">
                  <a16:creationId xmlns:a16="http://schemas.microsoft.com/office/drawing/2014/main" id="{6A42A8C1-0A52-8944-BCD0-7C3E1000F6A9}"/>
                </a:ext>
              </a:extLst>
            </p:cNvPr>
            <p:cNvSpPr/>
            <p:nvPr/>
          </p:nvSpPr>
          <p:spPr>
            <a:xfrm>
              <a:off x="5203089" y="1921244"/>
              <a:ext cx="651290" cy="49207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4" name="Straight Connector 23">
              <a:extLst>
                <a:ext uri="{FF2B5EF4-FFF2-40B4-BE49-F238E27FC236}">
                  <a16:creationId xmlns:a16="http://schemas.microsoft.com/office/drawing/2014/main" id="{3801E422-A8CB-5D4B-8A53-10BB1CC241B4}"/>
                </a:ext>
              </a:extLst>
            </p:cNvPr>
            <p:cNvCxnSpPr/>
            <p:nvPr/>
          </p:nvCxnSpPr>
          <p:spPr>
            <a:xfrm flipV="1">
              <a:off x="5270526" y="2029553"/>
              <a:ext cx="295249" cy="7346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A70776E-060B-774C-AF87-577276BCDEDB}"/>
                </a:ext>
              </a:extLst>
            </p:cNvPr>
            <p:cNvCxnSpPr/>
            <p:nvPr/>
          </p:nvCxnSpPr>
          <p:spPr>
            <a:xfrm flipV="1">
              <a:off x="5275406" y="2261710"/>
              <a:ext cx="290369" cy="1675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4F15741-4E5D-2C40-AA55-B8A92FB5641B}"/>
                </a:ext>
              </a:extLst>
            </p:cNvPr>
            <p:cNvCxnSpPr/>
            <p:nvPr/>
          </p:nvCxnSpPr>
          <p:spPr>
            <a:xfrm flipV="1">
              <a:off x="5275406" y="2151772"/>
              <a:ext cx="290369" cy="4840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C116124-6B0D-0A48-9748-70E0EE10E0B8}"/>
                </a:ext>
              </a:extLst>
            </p:cNvPr>
            <p:cNvCxnSpPr/>
            <p:nvPr/>
          </p:nvCxnSpPr>
          <p:spPr>
            <a:xfrm>
              <a:off x="5270094" y="2354086"/>
              <a:ext cx="295681"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1A80C21-FB20-4F42-A016-94A2E068D917}"/>
                </a:ext>
              </a:extLst>
            </p:cNvPr>
            <p:cNvCxnSpPr/>
            <p:nvPr/>
          </p:nvCxnSpPr>
          <p:spPr>
            <a:xfrm flipV="1">
              <a:off x="5950242" y="1866900"/>
              <a:ext cx="0" cy="465273"/>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D96746B7-2DA8-C14F-A27C-643C5FAB1AF2}"/>
                </a:ext>
              </a:extLst>
            </p:cNvPr>
            <p:cNvCxnSpPr/>
            <p:nvPr/>
          </p:nvCxnSpPr>
          <p:spPr>
            <a:xfrm>
              <a:off x="5628589" y="1936750"/>
              <a:ext cx="0" cy="476854"/>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02066780-DE5E-6740-8BBA-01C995D1619B}"/>
              </a:ext>
            </a:extLst>
          </p:cNvPr>
          <p:cNvGrpSpPr/>
          <p:nvPr/>
        </p:nvGrpSpPr>
        <p:grpSpPr>
          <a:xfrm>
            <a:off x="10771171" y="3194171"/>
            <a:ext cx="594613" cy="648336"/>
            <a:chOff x="5203089" y="1751190"/>
            <a:chExt cx="858331" cy="662414"/>
          </a:xfrm>
        </p:grpSpPr>
        <p:sp>
          <p:nvSpPr>
            <p:cNvPr id="31" name="Freeform 30">
              <a:extLst>
                <a:ext uri="{FF2B5EF4-FFF2-40B4-BE49-F238E27FC236}">
                  <a16:creationId xmlns:a16="http://schemas.microsoft.com/office/drawing/2014/main" id="{F49A9BF7-5D60-2C4D-AF1F-F5F5F46EB76B}"/>
                </a:ext>
              </a:extLst>
            </p:cNvPr>
            <p:cNvSpPr/>
            <p:nvPr/>
          </p:nvSpPr>
          <p:spPr>
            <a:xfrm>
              <a:off x="5536769" y="1751190"/>
              <a:ext cx="524651" cy="662124"/>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31">
              <a:extLst>
                <a:ext uri="{FF2B5EF4-FFF2-40B4-BE49-F238E27FC236}">
                  <a16:creationId xmlns:a16="http://schemas.microsoft.com/office/drawing/2014/main" id="{F8935E55-D83F-F74C-A0C3-358E8FF3E7CE}"/>
                </a:ext>
              </a:extLst>
            </p:cNvPr>
            <p:cNvSpPr/>
            <p:nvPr/>
          </p:nvSpPr>
          <p:spPr>
            <a:xfrm>
              <a:off x="5203089" y="1921244"/>
              <a:ext cx="651290" cy="49207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Straight Connector 32">
              <a:extLst>
                <a:ext uri="{FF2B5EF4-FFF2-40B4-BE49-F238E27FC236}">
                  <a16:creationId xmlns:a16="http://schemas.microsoft.com/office/drawing/2014/main" id="{3FFB49DC-1122-2D42-9C83-51C0E0469DF6}"/>
                </a:ext>
              </a:extLst>
            </p:cNvPr>
            <p:cNvCxnSpPr/>
            <p:nvPr/>
          </p:nvCxnSpPr>
          <p:spPr>
            <a:xfrm flipV="1">
              <a:off x="5270526" y="2029553"/>
              <a:ext cx="295249" cy="7346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FB4DFA1B-BDC0-0547-BA3C-F5988DF09577}"/>
                </a:ext>
              </a:extLst>
            </p:cNvPr>
            <p:cNvCxnSpPr/>
            <p:nvPr/>
          </p:nvCxnSpPr>
          <p:spPr>
            <a:xfrm flipV="1">
              <a:off x="5275406" y="2261710"/>
              <a:ext cx="290369" cy="1675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734898AC-622F-264A-9A7D-E5817715A6AD}"/>
                </a:ext>
              </a:extLst>
            </p:cNvPr>
            <p:cNvCxnSpPr/>
            <p:nvPr/>
          </p:nvCxnSpPr>
          <p:spPr>
            <a:xfrm flipV="1">
              <a:off x="5275406" y="2151772"/>
              <a:ext cx="290369" cy="4840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01C8AF5-125A-4746-96BD-BF09BC7DDE9B}"/>
                </a:ext>
              </a:extLst>
            </p:cNvPr>
            <p:cNvCxnSpPr/>
            <p:nvPr/>
          </p:nvCxnSpPr>
          <p:spPr>
            <a:xfrm>
              <a:off x="5270094" y="2354086"/>
              <a:ext cx="295681"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53662089-AD1C-A64B-9B48-0369C502239D}"/>
                </a:ext>
              </a:extLst>
            </p:cNvPr>
            <p:cNvCxnSpPr/>
            <p:nvPr/>
          </p:nvCxnSpPr>
          <p:spPr>
            <a:xfrm flipV="1">
              <a:off x="5950242" y="1866900"/>
              <a:ext cx="0" cy="465273"/>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0D9A8F3-9F56-D642-96B2-51A352E9864D}"/>
                </a:ext>
              </a:extLst>
            </p:cNvPr>
            <p:cNvCxnSpPr/>
            <p:nvPr/>
          </p:nvCxnSpPr>
          <p:spPr>
            <a:xfrm>
              <a:off x="5628589" y="1936750"/>
              <a:ext cx="0" cy="476854"/>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sp>
        <p:nvSpPr>
          <p:cNvPr id="39" name="Freeform 38">
            <a:extLst>
              <a:ext uri="{FF2B5EF4-FFF2-40B4-BE49-F238E27FC236}">
                <a16:creationId xmlns:a16="http://schemas.microsoft.com/office/drawing/2014/main" id="{717B1C14-4D36-EF4F-A926-BBBD98456BEE}"/>
              </a:ext>
            </a:extLst>
          </p:cNvPr>
          <p:cNvSpPr/>
          <p:nvPr/>
        </p:nvSpPr>
        <p:spPr>
          <a:xfrm>
            <a:off x="9540813" y="1782042"/>
            <a:ext cx="1497864" cy="1386455"/>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60355 w 1494463"/>
              <a:gd name="connsiteY0" fmla="*/ 534641 h 1775651"/>
              <a:gd name="connsiteX1" fmla="*/ 3 w 1494463"/>
              <a:gd name="connsiteY1" fmla="*/ 940200 h 1775651"/>
              <a:gd name="connsiteX2" fmla="*/ 367657 w 1494463"/>
              <a:gd name="connsiteY2" fmla="*/ 1508306 h 1775651"/>
              <a:gd name="connsiteX3" fmla="*/ 1186523 w 1494463"/>
              <a:gd name="connsiteY3" fmla="*/ 1775650 h 1775651"/>
              <a:gd name="connsiteX4" fmla="*/ 1467465 w 1494463"/>
              <a:gd name="connsiteY4" fmla="*/ 1510813 h 1775651"/>
              <a:gd name="connsiteX5" fmla="*/ 1468513 w 1494463"/>
              <a:gd name="connsiteY5" fmla="*/ 672856 h 1775651"/>
              <a:gd name="connsiteX6" fmla="*/ 1336927 w 1494463"/>
              <a:gd name="connsiteY6" fmla="*/ 154877 h 1775651"/>
              <a:gd name="connsiteX7" fmla="*/ 839087 w 1494463"/>
              <a:gd name="connsiteY7" fmla="*/ 21205 h 1775651"/>
              <a:gd name="connsiteX8" fmla="*/ 360355 w 1494463"/>
              <a:gd name="connsiteY8" fmla="*/ 534641 h 1775651"/>
              <a:gd name="connsiteX0" fmla="*/ 360355 w 1491064"/>
              <a:gd name="connsiteY0" fmla="*/ 552327 h 1793337"/>
              <a:gd name="connsiteX1" fmla="*/ 3 w 1491064"/>
              <a:gd name="connsiteY1" fmla="*/ 957886 h 1793337"/>
              <a:gd name="connsiteX2" fmla="*/ 367657 w 1491064"/>
              <a:gd name="connsiteY2" fmla="*/ 1525992 h 1793337"/>
              <a:gd name="connsiteX3" fmla="*/ 1186523 w 1491064"/>
              <a:gd name="connsiteY3" fmla="*/ 1793336 h 1793337"/>
              <a:gd name="connsiteX4" fmla="*/ 1467465 w 1491064"/>
              <a:gd name="connsiteY4" fmla="*/ 1528499 h 1793337"/>
              <a:gd name="connsiteX5" fmla="*/ 1468513 w 1491064"/>
              <a:gd name="connsiteY5" fmla="*/ 690542 h 1793337"/>
              <a:gd name="connsiteX6" fmla="*/ 1407977 w 1491064"/>
              <a:gd name="connsiteY6" fmla="*/ 109278 h 1793337"/>
              <a:gd name="connsiteX7" fmla="*/ 839087 w 1491064"/>
              <a:gd name="connsiteY7" fmla="*/ 38891 h 1793337"/>
              <a:gd name="connsiteX8" fmla="*/ 360355 w 1491064"/>
              <a:gd name="connsiteY8" fmla="*/ 552327 h 1793337"/>
              <a:gd name="connsiteX0" fmla="*/ 360355 w 1502818"/>
              <a:gd name="connsiteY0" fmla="*/ 552327 h 1612281"/>
              <a:gd name="connsiteX1" fmla="*/ 3 w 1502818"/>
              <a:gd name="connsiteY1" fmla="*/ 957886 h 1612281"/>
              <a:gd name="connsiteX2" fmla="*/ 367657 w 1502818"/>
              <a:gd name="connsiteY2" fmla="*/ 1525992 h 1612281"/>
              <a:gd name="connsiteX3" fmla="*/ 1026659 w 1502818"/>
              <a:gd name="connsiteY3" fmla="*/ 1582385 h 1612281"/>
              <a:gd name="connsiteX4" fmla="*/ 1467465 w 1502818"/>
              <a:gd name="connsiteY4" fmla="*/ 1528499 h 1612281"/>
              <a:gd name="connsiteX5" fmla="*/ 1468513 w 1502818"/>
              <a:gd name="connsiteY5" fmla="*/ 690542 h 1612281"/>
              <a:gd name="connsiteX6" fmla="*/ 1407977 w 1502818"/>
              <a:gd name="connsiteY6" fmla="*/ 109278 h 1612281"/>
              <a:gd name="connsiteX7" fmla="*/ 839087 w 1502818"/>
              <a:gd name="connsiteY7" fmla="*/ 38891 h 1612281"/>
              <a:gd name="connsiteX8" fmla="*/ 360355 w 1502818"/>
              <a:gd name="connsiteY8" fmla="*/ 552327 h 1612281"/>
              <a:gd name="connsiteX0" fmla="*/ 360384 w 1502847"/>
              <a:gd name="connsiteY0" fmla="*/ 552327 h 1803602"/>
              <a:gd name="connsiteX1" fmla="*/ 32 w 1502847"/>
              <a:gd name="connsiteY1" fmla="*/ 957886 h 1803602"/>
              <a:gd name="connsiteX2" fmla="*/ 385448 w 1502847"/>
              <a:gd name="connsiteY2" fmla="*/ 1779134 h 1803602"/>
              <a:gd name="connsiteX3" fmla="*/ 1026688 w 1502847"/>
              <a:gd name="connsiteY3" fmla="*/ 1582385 h 1803602"/>
              <a:gd name="connsiteX4" fmla="*/ 1467494 w 1502847"/>
              <a:gd name="connsiteY4" fmla="*/ 1528499 h 1803602"/>
              <a:gd name="connsiteX5" fmla="*/ 1468542 w 1502847"/>
              <a:gd name="connsiteY5" fmla="*/ 690542 h 1803602"/>
              <a:gd name="connsiteX6" fmla="*/ 1408006 w 1502847"/>
              <a:gd name="connsiteY6" fmla="*/ 109278 h 1803602"/>
              <a:gd name="connsiteX7" fmla="*/ 839116 w 1502847"/>
              <a:gd name="connsiteY7" fmla="*/ 38891 h 1803602"/>
              <a:gd name="connsiteX8" fmla="*/ 360384 w 1502847"/>
              <a:gd name="connsiteY8" fmla="*/ 552327 h 1803602"/>
              <a:gd name="connsiteX0" fmla="*/ 360384 w 1502847"/>
              <a:gd name="connsiteY0" fmla="*/ 552327 h 1826319"/>
              <a:gd name="connsiteX1" fmla="*/ 32 w 1502847"/>
              <a:gd name="connsiteY1" fmla="*/ 957886 h 1826319"/>
              <a:gd name="connsiteX2" fmla="*/ 385448 w 1502847"/>
              <a:gd name="connsiteY2" fmla="*/ 1779134 h 1826319"/>
              <a:gd name="connsiteX3" fmla="*/ 1026688 w 1502847"/>
              <a:gd name="connsiteY3" fmla="*/ 1582385 h 1826319"/>
              <a:gd name="connsiteX4" fmla="*/ 1467494 w 1502847"/>
              <a:gd name="connsiteY4" fmla="*/ 1528499 h 1826319"/>
              <a:gd name="connsiteX5" fmla="*/ 1468542 w 1502847"/>
              <a:gd name="connsiteY5" fmla="*/ 690542 h 1826319"/>
              <a:gd name="connsiteX6" fmla="*/ 1408006 w 1502847"/>
              <a:gd name="connsiteY6" fmla="*/ 109278 h 1826319"/>
              <a:gd name="connsiteX7" fmla="*/ 839116 w 1502847"/>
              <a:gd name="connsiteY7" fmla="*/ 38891 h 1826319"/>
              <a:gd name="connsiteX8" fmla="*/ 360384 w 1502847"/>
              <a:gd name="connsiteY8" fmla="*/ 552327 h 1826319"/>
              <a:gd name="connsiteX0" fmla="*/ 289852 w 1503366"/>
              <a:gd name="connsiteY0" fmla="*/ 461730 h 1820101"/>
              <a:gd name="connsiteX1" fmla="*/ 551 w 1503366"/>
              <a:gd name="connsiteY1" fmla="*/ 951668 h 1820101"/>
              <a:gd name="connsiteX2" fmla="*/ 385967 w 1503366"/>
              <a:gd name="connsiteY2" fmla="*/ 1772916 h 1820101"/>
              <a:gd name="connsiteX3" fmla="*/ 1027207 w 1503366"/>
              <a:gd name="connsiteY3" fmla="*/ 1576167 h 1820101"/>
              <a:gd name="connsiteX4" fmla="*/ 1468013 w 1503366"/>
              <a:gd name="connsiteY4" fmla="*/ 1522281 h 1820101"/>
              <a:gd name="connsiteX5" fmla="*/ 1469061 w 1503366"/>
              <a:gd name="connsiteY5" fmla="*/ 684324 h 1820101"/>
              <a:gd name="connsiteX6" fmla="*/ 1408525 w 1503366"/>
              <a:gd name="connsiteY6" fmla="*/ 103060 h 1820101"/>
              <a:gd name="connsiteX7" fmla="*/ 839635 w 1503366"/>
              <a:gd name="connsiteY7" fmla="*/ 32673 h 1820101"/>
              <a:gd name="connsiteX8" fmla="*/ 289852 w 1503366"/>
              <a:gd name="connsiteY8" fmla="*/ 461730 h 1820101"/>
              <a:gd name="connsiteX0" fmla="*/ 293376 w 1506890"/>
              <a:gd name="connsiteY0" fmla="*/ 461730 h 1820101"/>
              <a:gd name="connsiteX1" fmla="*/ 4075 w 1506890"/>
              <a:gd name="connsiteY1" fmla="*/ 951668 h 1820101"/>
              <a:gd name="connsiteX2" fmla="*/ 389491 w 1506890"/>
              <a:gd name="connsiteY2" fmla="*/ 1772916 h 1820101"/>
              <a:gd name="connsiteX3" fmla="*/ 1030731 w 1506890"/>
              <a:gd name="connsiteY3" fmla="*/ 1576167 h 1820101"/>
              <a:gd name="connsiteX4" fmla="*/ 1471537 w 1506890"/>
              <a:gd name="connsiteY4" fmla="*/ 1522281 h 1820101"/>
              <a:gd name="connsiteX5" fmla="*/ 1472585 w 1506890"/>
              <a:gd name="connsiteY5" fmla="*/ 684324 h 1820101"/>
              <a:gd name="connsiteX6" fmla="*/ 1412049 w 1506890"/>
              <a:gd name="connsiteY6" fmla="*/ 103060 h 1820101"/>
              <a:gd name="connsiteX7" fmla="*/ 843159 w 1506890"/>
              <a:gd name="connsiteY7" fmla="*/ 32673 h 1820101"/>
              <a:gd name="connsiteX8" fmla="*/ 293376 w 1506890"/>
              <a:gd name="connsiteY8" fmla="*/ 461730 h 1820101"/>
              <a:gd name="connsiteX0" fmla="*/ 203955 w 1545103"/>
              <a:gd name="connsiteY0" fmla="*/ 206126 h 1802639"/>
              <a:gd name="connsiteX1" fmla="*/ 42288 w 1545103"/>
              <a:gd name="connsiteY1" fmla="*/ 934206 h 1802639"/>
              <a:gd name="connsiteX2" fmla="*/ 427704 w 1545103"/>
              <a:gd name="connsiteY2" fmla="*/ 1755454 h 1802639"/>
              <a:gd name="connsiteX3" fmla="*/ 1068944 w 1545103"/>
              <a:gd name="connsiteY3" fmla="*/ 1558705 h 1802639"/>
              <a:gd name="connsiteX4" fmla="*/ 1509750 w 1545103"/>
              <a:gd name="connsiteY4" fmla="*/ 1504819 h 1802639"/>
              <a:gd name="connsiteX5" fmla="*/ 1510798 w 1545103"/>
              <a:gd name="connsiteY5" fmla="*/ 666862 h 1802639"/>
              <a:gd name="connsiteX6" fmla="*/ 1450262 w 1545103"/>
              <a:gd name="connsiteY6" fmla="*/ 85598 h 1802639"/>
              <a:gd name="connsiteX7" fmla="*/ 881372 w 1545103"/>
              <a:gd name="connsiteY7" fmla="*/ 15211 h 1802639"/>
              <a:gd name="connsiteX8" fmla="*/ 203955 w 1545103"/>
              <a:gd name="connsiteY8" fmla="*/ 206126 h 1802639"/>
              <a:gd name="connsiteX0" fmla="*/ 147252 w 1634267"/>
              <a:gd name="connsiteY0" fmla="*/ 113266 h 1796376"/>
              <a:gd name="connsiteX1" fmla="*/ 131452 w 1634267"/>
              <a:gd name="connsiteY1" fmla="*/ 927943 h 1796376"/>
              <a:gd name="connsiteX2" fmla="*/ 516868 w 1634267"/>
              <a:gd name="connsiteY2" fmla="*/ 1749191 h 1796376"/>
              <a:gd name="connsiteX3" fmla="*/ 1158108 w 1634267"/>
              <a:gd name="connsiteY3" fmla="*/ 1552442 h 1796376"/>
              <a:gd name="connsiteX4" fmla="*/ 1598914 w 1634267"/>
              <a:gd name="connsiteY4" fmla="*/ 1498556 h 1796376"/>
              <a:gd name="connsiteX5" fmla="*/ 1599962 w 1634267"/>
              <a:gd name="connsiteY5" fmla="*/ 660599 h 1796376"/>
              <a:gd name="connsiteX6" fmla="*/ 1539426 w 1634267"/>
              <a:gd name="connsiteY6" fmla="*/ 79335 h 1796376"/>
              <a:gd name="connsiteX7" fmla="*/ 970536 w 1634267"/>
              <a:gd name="connsiteY7" fmla="*/ 8948 h 1796376"/>
              <a:gd name="connsiteX8" fmla="*/ 147252 w 1634267"/>
              <a:gd name="connsiteY8" fmla="*/ 113266 h 179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4267" h="1796376">
                <a:moveTo>
                  <a:pt x="147252" y="113266"/>
                </a:moveTo>
                <a:cubicBezTo>
                  <a:pt x="-139307" y="245497"/>
                  <a:pt x="69849" y="655289"/>
                  <a:pt x="131452" y="927943"/>
                </a:cubicBezTo>
                <a:cubicBezTo>
                  <a:pt x="193055" y="1200597"/>
                  <a:pt x="345759" y="1645108"/>
                  <a:pt x="516868" y="1749191"/>
                </a:cubicBezTo>
                <a:cubicBezTo>
                  <a:pt x="687977" y="1853274"/>
                  <a:pt x="1013294" y="1784070"/>
                  <a:pt x="1158108" y="1552442"/>
                </a:cubicBezTo>
                <a:cubicBezTo>
                  <a:pt x="1302922" y="1320814"/>
                  <a:pt x="1525272" y="1647197"/>
                  <a:pt x="1598914" y="1498556"/>
                </a:cubicBezTo>
                <a:cubicBezTo>
                  <a:pt x="1672556" y="1349916"/>
                  <a:pt x="1609877" y="897136"/>
                  <a:pt x="1599962" y="660599"/>
                </a:cubicBezTo>
                <a:cubicBezTo>
                  <a:pt x="1590047" y="424062"/>
                  <a:pt x="1578419" y="187943"/>
                  <a:pt x="1539426" y="79335"/>
                </a:cubicBezTo>
                <a:cubicBezTo>
                  <a:pt x="1500433" y="-29273"/>
                  <a:pt x="1202565" y="3293"/>
                  <a:pt x="970536" y="8948"/>
                </a:cubicBezTo>
                <a:cubicBezTo>
                  <a:pt x="738507" y="14603"/>
                  <a:pt x="433811" y="-18965"/>
                  <a:pt x="147252" y="113266"/>
                </a:cubicBezTo>
                <a:close/>
              </a:path>
            </a:pathLst>
          </a:custGeom>
          <a:gradFill flip="none" rotWithShape="1">
            <a:gsLst>
              <a:gs pos="0">
                <a:srgbClr val="9CDFF9"/>
              </a:gs>
              <a:gs pos="100000">
                <a:schemeClr val="bg1"/>
              </a:gs>
              <a:gs pos="57000">
                <a:schemeClr val="accent5">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E13F2107-1C9A-0C41-B24A-0671CC60D47A}"/>
              </a:ext>
            </a:extLst>
          </p:cNvPr>
          <p:cNvSpPr txBox="1"/>
          <p:nvPr/>
        </p:nvSpPr>
        <p:spPr>
          <a:xfrm>
            <a:off x="9427201" y="1851195"/>
            <a:ext cx="1725088" cy="286232"/>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national or global ISP</a:t>
            </a:r>
          </a:p>
        </p:txBody>
      </p:sp>
      <p:sp>
        <p:nvSpPr>
          <p:cNvPr id="41" name="Rectangle 40">
            <a:extLst>
              <a:ext uri="{FF2B5EF4-FFF2-40B4-BE49-F238E27FC236}">
                <a16:creationId xmlns:a16="http://schemas.microsoft.com/office/drawing/2014/main" id="{4E6D405D-F88D-A643-A8DA-87BCB5348C5C}"/>
              </a:ext>
            </a:extLst>
          </p:cNvPr>
          <p:cNvSpPr/>
          <p:nvPr/>
        </p:nvSpPr>
        <p:spPr>
          <a:xfrm>
            <a:off x="9279068" y="3677908"/>
            <a:ext cx="305749" cy="197847"/>
          </a:xfrm>
          <a:prstGeom prst="rect">
            <a:avLst/>
          </a:prstGeom>
          <a:solidFill>
            <a:srgbClr val="9CD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795F625F-E4CA-A14C-BDB7-680FDFE6EE1F}"/>
              </a:ext>
            </a:extLst>
          </p:cNvPr>
          <p:cNvSpPr txBox="1"/>
          <p:nvPr/>
        </p:nvSpPr>
        <p:spPr>
          <a:xfrm>
            <a:off x="10917767" y="4677937"/>
            <a:ext cx="813043" cy="383182"/>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datacenter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network</a:t>
            </a:r>
          </a:p>
        </p:txBody>
      </p:sp>
      <p:cxnSp>
        <p:nvCxnSpPr>
          <p:cNvPr id="45" name="Straight Connector 44">
            <a:extLst>
              <a:ext uri="{FF2B5EF4-FFF2-40B4-BE49-F238E27FC236}">
                <a16:creationId xmlns:a16="http://schemas.microsoft.com/office/drawing/2014/main" id="{959284F2-2C3E-6B49-83BE-150EADA93824}"/>
              </a:ext>
            </a:extLst>
          </p:cNvPr>
          <p:cNvCxnSpPr>
            <a:cxnSpLocks/>
          </p:cNvCxnSpPr>
          <p:nvPr/>
        </p:nvCxnSpPr>
        <p:spPr>
          <a:xfrm flipH="1" flipV="1">
            <a:off x="10559920" y="3580125"/>
            <a:ext cx="412964" cy="63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1AEFAB6-4248-8846-A79A-BF9D6164DE76}"/>
              </a:ext>
            </a:extLst>
          </p:cNvPr>
          <p:cNvCxnSpPr>
            <a:cxnSpLocks/>
          </p:cNvCxnSpPr>
          <p:nvPr/>
        </p:nvCxnSpPr>
        <p:spPr>
          <a:xfrm flipH="1" flipV="1">
            <a:off x="10660835" y="3640684"/>
            <a:ext cx="345866" cy="7389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D0D3269-0EC2-2640-AC07-B881868275F8}"/>
              </a:ext>
            </a:extLst>
          </p:cNvPr>
          <p:cNvCxnSpPr>
            <a:cxnSpLocks/>
          </p:cNvCxnSpPr>
          <p:nvPr/>
        </p:nvCxnSpPr>
        <p:spPr>
          <a:xfrm flipV="1">
            <a:off x="10636897" y="3633421"/>
            <a:ext cx="335987" cy="3953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3C34A0-4725-C44D-9514-4F74B2157D8C}"/>
              </a:ext>
            </a:extLst>
          </p:cNvPr>
          <p:cNvCxnSpPr>
            <a:cxnSpLocks/>
          </p:cNvCxnSpPr>
          <p:nvPr/>
        </p:nvCxnSpPr>
        <p:spPr>
          <a:xfrm flipH="1" flipV="1">
            <a:off x="10570774" y="3594896"/>
            <a:ext cx="1" cy="4857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D0311E5-76D3-2C44-A6A8-22CB01ADCF02}"/>
              </a:ext>
            </a:extLst>
          </p:cNvPr>
          <p:cNvCxnSpPr>
            <a:cxnSpLocks/>
          </p:cNvCxnSpPr>
          <p:nvPr/>
        </p:nvCxnSpPr>
        <p:spPr>
          <a:xfrm flipH="1" flipV="1">
            <a:off x="10550620" y="4071642"/>
            <a:ext cx="508543" cy="3486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939BF82-EFED-E140-BFC2-23D3688C2CB7}"/>
              </a:ext>
            </a:extLst>
          </p:cNvPr>
          <p:cNvCxnSpPr>
            <a:cxnSpLocks/>
          </p:cNvCxnSpPr>
          <p:nvPr/>
        </p:nvCxnSpPr>
        <p:spPr>
          <a:xfrm flipH="1">
            <a:off x="9895195" y="4087742"/>
            <a:ext cx="655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6E47AF2-94A8-0243-8795-936020048815}"/>
              </a:ext>
            </a:extLst>
          </p:cNvPr>
          <p:cNvCxnSpPr>
            <a:cxnSpLocks/>
          </p:cNvCxnSpPr>
          <p:nvPr/>
        </p:nvCxnSpPr>
        <p:spPr>
          <a:xfrm flipH="1">
            <a:off x="9219616" y="4087742"/>
            <a:ext cx="655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D648A8C-238E-7045-A29E-EDD4DA54C3A4}"/>
              </a:ext>
            </a:extLst>
          </p:cNvPr>
          <p:cNvCxnSpPr>
            <a:cxnSpLocks/>
          </p:cNvCxnSpPr>
          <p:nvPr/>
        </p:nvCxnSpPr>
        <p:spPr>
          <a:xfrm flipH="1">
            <a:off x="9276868" y="3507672"/>
            <a:ext cx="382424" cy="517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F8AD327-3BC9-7D46-A7E7-D0F90B60A252}"/>
              </a:ext>
            </a:extLst>
          </p:cNvPr>
          <p:cNvCxnSpPr>
            <a:cxnSpLocks/>
          </p:cNvCxnSpPr>
          <p:nvPr/>
        </p:nvCxnSpPr>
        <p:spPr>
          <a:xfrm>
            <a:off x="9733069" y="3507672"/>
            <a:ext cx="0" cy="5402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17C26C3-84F1-C149-AC22-6F1EB6629DA9}"/>
              </a:ext>
            </a:extLst>
          </p:cNvPr>
          <p:cNvCxnSpPr/>
          <p:nvPr/>
        </p:nvCxnSpPr>
        <p:spPr>
          <a:xfrm>
            <a:off x="10137668" y="2754692"/>
            <a:ext cx="488174" cy="8393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0F05EFE-FD3D-3C4D-8F4F-0AC6B112D1A2}"/>
              </a:ext>
            </a:extLst>
          </p:cNvPr>
          <p:cNvCxnSpPr>
            <a:cxnSpLocks/>
          </p:cNvCxnSpPr>
          <p:nvPr/>
        </p:nvCxnSpPr>
        <p:spPr>
          <a:xfrm flipH="1">
            <a:off x="9798719" y="2695013"/>
            <a:ext cx="380432" cy="6948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6" name="Group 55">
            <a:extLst>
              <a:ext uri="{FF2B5EF4-FFF2-40B4-BE49-F238E27FC236}">
                <a16:creationId xmlns:a16="http://schemas.microsoft.com/office/drawing/2014/main" id="{CCC39A38-643E-1841-84E4-48B68DB2ED03}"/>
              </a:ext>
            </a:extLst>
          </p:cNvPr>
          <p:cNvGrpSpPr/>
          <p:nvPr/>
        </p:nvGrpSpPr>
        <p:grpSpPr>
          <a:xfrm>
            <a:off x="7562238" y="2127325"/>
            <a:ext cx="3578867" cy="3640283"/>
            <a:chOff x="7562238" y="2127325"/>
            <a:chExt cx="3578867" cy="3640283"/>
          </a:xfrm>
        </p:grpSpPr>
        <p:grpSp>
          <p:nvGrpSpPr>
            <p:cNvPr id="57" name="Group 56">
              <a:extLst>
                <a:ext uri="{FF2B5EF4-FFF2-40B4-BE49-F238E27FC236}">
                  <a16:creationId xmlns:a16="http://schemas.microsoft.com/office/drawing/2014/main" id="{479EF77B-B7F5-D441-A37D-7AC14D43B519}"/>
                </a:ext>
              </a:extLst>
            </p:cNvPr>
            <p:cNvGrpSpPr/>
            <p:nvPr/>
          </p:nvGrpSpPr>
          <p:grpSpPr>
            <a:xfrm>
              <a:off x="7857253" y="2127325"/>
              <a:ext cx="3283852" cy="3640283"/>
              <a:chOff x="7881336" y="2104198"/>
              <a:chExt cx="3283852" cy="3640283"/>
            </a:xfrm>
          </p:grpSpPr>
          <p:sp>
            <p:nvSpPr>
              <p:cNvPr id="62" name="Line 428">
                <a:extLst>
                  <a:ext uri="{FF2B5EF4-FFF2-40B4-BE49-F238E27FC236}">
                    <a16:creationId xmlns:a16="http://schemas.microsoft.com/office/drawing/2014/main" id="{16F1973E-A8F0-6E4E-9510-49D75998F4A8}"/>
                  </a:ext>
                </a:extLst>
              </p:cNvPr>
              <p:cNvSpPr>
                <a:spLocks noChangeShapeType="1"/>
              </p:cNvSpPr>
              <p:nvPr/>
            </p:nvSpPr>
            <p:spPr bwMode="auto">
              <a:xfrm rot="16200000" flipV="1">
                <a:off x="9813692" y="5228612"/>
                <a:ext cx="388062" cy="7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Line 430">
                <a:extLst>
                  <a:ext uri="{FF2B5EF4-FFF2-40B4-BE49-F238E27FC236}">
                    <a16:creationId xmlns:a16="http://schemas.microsoft.com/office/drawing/2014/main" id="{CAB72423-2D43-1046-869C-9EDAEA5E40C1}"/>
                  </a:ext>
                </a:extLst>
              </p:cNvPr>
              <p:cNvSpPr>
                <a:spLocks noChangeShapeType="1"/>
              </p:cNvSpPr>
              <p:nvPr/>
            </p:nvSpPr>
            <p:spPr bwMode="auto">
              <a:xfrm rot="16200000">
                <a:off x="10234009" y="5382159"/>
                <a:ext cx="0" cy="114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Line 431">
                <a:extLst>
                  <a:ext uri="{FF2B5EF4-FFF2-40B4-BE49-F238E27FC236}">
                    <a16:creationId xmlns:a16="http://schemas.microsoft.com/office/drawing/2014/main" id="{99BD1088-D56F-3A42-8E44-483A32BEDA49}"/>
                  </a:ext>
                </a:extLst>
              </p:cNvPr>
              <p:cNvSpPr>
                <a:spLocks noChangeShapeType="1"/>
              </p:cNvSpPr>
              <p:nvPr/>
            </p:nvSpPr>
            <p:spPr bwMode="auto">
              <a:xfrm>
                <a:off x="9457042" y="4815390"/>
                <a:ext cx="524483" cy="2615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Line 432">
                <a:extLst>
                  <a:ext uri="{FF2B5EF4-FFF2-40B4-BE49-F238E27FC236}">
                    <a16:creationId xmlns:a16="http://schemas.microsoft.com/office/drawing/2014/main" id="{8A75CF99-7455-B74F-8BAD-3AD43E03F473}"/>
                  </a:ext>
                </a:extLst>
              </p:cNvPr>
              <p:cNvSpPr>
                <a:spLocks noChangeShapeType="1"/>
              </p:cNvSpPr>
              <p:nvPr/>
            </p:nvSpPr>
            <p:spPr bwMode="auto">
              <a:xfrm flipV="1">
                <a:off x="8874149" y="4815390"/>
                <a:ext cx="569255" cy="2462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Line 433">
                <a:extLst>
                  <a:ext uri="{FF2B5EF4-FFF2-40B4-BE49-F238E27FC236}">
                    <a16:creationId xmlns:a16="http://schemas.microsoft.com/office/drawing/2014/main" id="{FC542B29-675E-3D46-80C8-75565CBAE29A}"/>
                  </a:ext>
                </a:extLst>
              </p:cNvPr>
              <p:cNvSpPr>
                <a:spLocks noChangeShapeType="1"/>
              </p:cNvSpPr>
              <p:nvPr/>
            </p:nvSpPr>
            <p:spPr bwMode="auto">
              <a:xfrm flipV="1">
                <a:off x="8845827" y="5085749"/>
                <a:ext cx="10305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Line 435">
                <a:extLst>
                  <a:ext uri="{FF2B5EF4-FFF2-40B4-BE49-F238E27FC236}">
                    <a16:creationId xmlns:a16="http://schemas.microsoft.com/office/drawing/2014/main" id="{2B974C3D-5280-D849-8D04-7FDDEF66CF86}"/>
                  </a:ext>
                </a:extLst>
              </p:cNvPr>
              <p:cNvSpPr>
                <a:spLocks noChangeShapeType="1"/>
              </p:cNvSpPr>
              <p:nvPr/>
            </p:nvSpPr>
            <p:spPr bwMode="auto">
              <a:xfrm>
                <a:off x="8234290" y="5094207"/>
                <a:ext cx="226800" cy="12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Line 436">
                <a:extLst>
                  <a:ext uri="{FF2B5EF4-FFF2-40B4-BE49-F238E27FC236}">
                    <a16:creationId xmlns:a16="http://schemas.microsoft.com/office/drawing/2014/main" id="{05391238-AE6D-D14C-8C1F-CD07E40328C7}"/>
                  </a:ext>
                </a:extLst>
              </p:cNvPr>
              <p:cNvSpPr>
                <a:spLocks noChangeShapeType="1"/>
              </p:cNvSpPr>
              <p:nvPr/>
            </p:nvSpPr>
            <p:spPr bwMode="auto">
              <a:xfrm flipV="1">
                <a:off x="7972450" y="5267343"/>
                <a:ext cx="412750" cy="12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Line 439">
                <a:extLst>
                  <a:ext uri="{FF2B5EF4-FFF2-40B4-BE49-F238E27FC236}">
                    <a16:creationId xmlns:a16="http://schemas.microsoft.com/office/drawing/2014/main" id="{F0B33890-F38E-9948-851E-64C7E965F08B}"/>
                  </a:ext>
                </a:extLst>
              </p:cNvPr>
              <p:cNvSpPr>
                <a:spLocks noChangeShapeType="1"/>
              </p:cNvSpPr>
              <p:nvPr/>
            </p:nvSpPr>
            <p:spPr bwMode="auto">
              <a:xfrm flipH="1">
                <a:off x="8397900" y="5259125"/>
                <a:ext cx="68080" cy="2939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Line 440">
                <a:extLst>
                  <a:ext uri="{FF2B5EF4-FFF2-40B4-BE49-F238E27FC236}">
                    <a16:creationId xmlns:a16="http://schemas.microsoft.com/office/drawing/2014/main" id="{A6F6A7F9-E45C-124D-AC6C-F4101DAE4B5F}"/>
                  </a:ext>
                </a:extLst>
              </p:cNvPr>
              <p:cNvSpPr>
                <a:spLocks noChangeShapeType="1"/>
              </p:cNvSpPr>
              <p:nvPr/>
            </p:nvSpPr>
            <p:spPr bwMode="auto">
              <a:xfrm flipH="1" flipV="1">
                <a:off x="8512814" y="5284804"/>
                <a:ext cx="280374" cy="2698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Line 441">
                <a:extLst>
                  <a:ext uri="{FF2B5EF4-FFF2-40B4-BE49-F238E27FC236}">
                    <a16:creationId xmlns:a16="http://schemas.microsoft.com/office/drawing/2014/main" id="{AD8346D7-6C40-1348-A196-CC99EDB76C75}"/>
                  </a:ext>
                </a:extLst>
              </p:cNvPr>
              <p:cNvSpPr>
                <a:spLocks noChangeShapeType="1"/>
              </p:cNvSpPr>
              <p:nvPr/>
            </p:nvSpPr>
            <p:spPr bwMode="auto">
              <a:xfrm>
                <a:off x="8512814" y="5234921"/>
                <a:ext cx="914184" cy="4686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Line 443">
                <a:extLst>
                  <a:ext uri="{FF2B5EF4-FFF2-40B4-BE49-F238E27FC236}">
                    <a16:creationId xmlns:a16="http://schemas.microsoft.com/office/drawing/2014/main" id="{E2DA8AD7-F617-354E-B5AE-47F97541A8FA}"/>
                  </a:ext>
                </a:extLst>
              </p:cNvPr>
              <p:cNvSpPr>
                <a:spLocks noChangeShapeType="1"/>
              </p:cNvSpPr>
              <p:nvPr/>
            </p:nvSpPr>
            <p:spPr bwMode="auto">
              <a:xfrm>
                <a:off x="8271861" y="3806843"/>
                <a:ext cx="0" cy="131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Line 449">
                <a:extLst>
                  <a:ext uri="{FF2B5EF4-FFF2-40B4-BE49-F238E27FC236}">
                    <a16:creationId xmlns:a16="http://schemas.microsoft.com/office/drawing/2014/main" id="{E873DD89-2DB7-304C-ADED-170F1F4E1A6A}"/>
                  </a:ext>
                </a:extLst>
              </p:cNvPr>
              <p:cNvSpPr>
                <a:spLocks noChangeShapeType="1"/>
              </p:cNvSpPr>
              <p:nvPr/>
            </p:nvSpPr>
            <p:spPr bwMode="auto">
              <a:xfrm flipV="1">
                <a:off x="7881336" y="4017980"/>
                <a:ext cx="168275"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Line 428">
                <a:extLst>
                  <a:ext uri="{FF2B5EF4-FFF2-40B4-BE49-F238E27FC236}">
                    <a16:creationId xmlns:a16="http://schemas.microsoft.com/office/drawing/2014/main" id="{56AC483A-3972-5540-9E9F-AE1FE256604E}"/>
                  </a:ext>
                </a:extLst>
              </p:cNvPr>
              <p:cNvSpPr>
                <a:spLocks noChangeShapeType="1"/>
              </p:cNvSpPr>
              <p:nvPr/>
            </p:nvSpPr>
            <p:spPr bwMode="auto">
              <a:xfrm rot="16200000" flipV="1">
                <a:off x="9909628" y="5560344"/>
                <a:ext cx="366793" cy="148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Line 440">
                <a:extLst>
                  <a:ext uri="{FF2B5EF4-FFF2-40B4-BE49-F238E27FC236}">
                    <a16:creationId xmlns:a16="http://schemas.microsoft.com/office/drawing/2014/main" id="{B0224379-0B0C-1343-B0E2-E62DFA482C03}"/>
                  </a:ext>
                </a:extLst>
              </p:cNvPr>
              <p:cNvSpPr>
                <a:spLocks noChangeShapeType="1"/>
              </p:cNvSpPr>
              <p:nvPr/>
            </p:nvSpPr>
            <p:spPr bwMode="auto">
              <a:xfrm flipV="1">
                <a:off x="8483508" y="5013435"/>
                <a:ext cx="404236" cy="2077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6" name="Straight Connector 75">
                <a:extLst>
                  <a:ext uri="{FF2B5EF4-FFF2-40B4-BE49-F238E27FC236}">
                    <a16:creationId xmlns:a16="http://schemas.microsoft.com/office/drawing/2014/main" id="{1DFBDA95-16CE-D146-A4C5-C45EDEC8D34E}"/>
                  </a:ext>
                </a:extLst>
              </p:cNvPr>
              <p:cNvCxnSpPr/>
              <p:nvPr/>
            </p:nvCxnSpPr>
            <p:spPr>
              <a:xfrm flipH="1">
                <a:off x="10124718" y="2146305"/>
                <a:ext cx="761467" cy="57735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A282E722-916E-234E-AC0B-E2B36A0049E1}"/>
                  </a:ext>
                </a:extLst>
              </p:cNvPr>
              <p:cNvCxnSpPr/>
              <p:nvPr/>
            </p:nvCxnSpPr>
            <p:spPr>
              <a:xfrm flipH="1">
                <a:off x="10124718" y="2245186"/>
                <a:ext cx="3970" cy="5184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F691F242-AF67-1B42-8D8E-F09C1EB27D39}"/>
                  </a:ext>
                </a:extLst>
              </p:cNvPr>
              <p:cNvCxnSpPr/>
              <p:nvPr/>
            </p:nvCxnSpPr>
            <p:spPr>
              <a:xfrm flipH="1">
                <a:off x="10696218" y="2177379"/>
                <a:ext cx="149360" cy="5184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EFE49F46-6C78-A640-A53B-1F2DCAE49B5E}"/>
                  </a:ext>
                </a:extLst>
              </p:cNvPr>
              <p:cNvCxnSpPr/>
              <p:nvPr/>
            </p:nvCxnSpPr>
            <p:spPr>
              <a:xfrm flipH="1">
                <a:off x="10166249" y="2695840"/>
                <a:ext cx="574283" cy="2782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81454C82-BE7E-874F-AA28-09F795395B3E}"/>
                  </a:ext>
                </a:extLst>
              </p:cNvPr>
              <p:cNvCxnSpPr/>
              <p:nvPr/>
            </p:nvCxnSpPr>
            <p:spPr>
              <a:xfrm flipH="1">
                <a:off x="10093625" y="2146305"/>
                <a:ext cx="788589" cy="9888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42F00AE0-2163-514F-B52E-CFE0592CCF07}"/>
                  </a:ext>
                </a:extLst>
              </p:cNvPr>
              <p:cNvCxnSpPr/>
              <p:nvPr/>
            </p:nvCxnSpPr>
            <p:spPr>
              <a:xfrm flipH="1">
                <a:off x="10886186" y="2104198"/>
                <a:ext cx="279002" cy="421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E38317B-7455-F04C-9FB3-A47169171585}"/>
                  </a:ext>
                </a:extLst>
              </p:cNvPr>
              <p:cNvCxnSpPr/>
              <p:nvPr/>
            </p:nvCxnSpPr>
            <p:spPr>
              <a:xfrm flipH="1" flipV="1">
                <a:off x="10706077" y="2695840"/>
                <a:ext cx="353541" cy="678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18CD097C-75DA-B84B-B03E-371F3044C3BB}"/>
                  </a:ext>
                </a:extLst>
              </p:cNvPr>
              <p:cNvCxnSpPr/>
              <p:nvPr/>
            </p:nvCxnSpPr>
            <p:spPr>
              <a:xfrm flipH="1">
                <a:off x="8793306" y="2245186"/>
                <a:ext cx="1300319" cy="6066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4" name="Line 541">
                <a:extLst>
                  <a:ext uri="{FF2B5EF4-FFF2-40B4-BE49-F238E27FC236}">
                    <a16:creationId xmlns:a16="http://schemas.microsoft.com/office/drawing/2014/main" id="{3EE4D6D5-1F58-604E-926E-B12AF198F926}"/>
                  </a:ext>
                </a:extLst>
              </p:cNvPr>
              <p:cNvSpPr>
                <a:spLocks noChangeShapeType="1"/>
              </p:cNvSpPr>
              <p:nvPr/>
            </p:nvSpPr>
            <p:spPr bwMode="auto">
              <a:xfrm flipV="1">
                <a:off x="9402788" y="4090252"/>
                <a:ext cx="429324" cy="7056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Line 424">
                <a:extLst>
                  <a:ext uri="{FF2B5EF4-FFF2-40B4-BE49-F238E27FC236}">
                    <a16:creationId xmlns:a16="http://schemas.microsoft.com/office/drawing/2014/main" id="{69D11C97-9A2A-6F4A-BEC2-192440539BA8}"/>
                  </a:ext>
                </a:extLst>
              </p:cNvPr>
              <p:cNvSpPr>
                <a:spLocks noChangeShapeType="1"/>
              </p:cNvSpPr>
              <p:nvPr/>
            </p:nvSpPr>
            <p:spPr bwMode="auto">
              <a:xfrm flipV="1">
                <a:off x="8268637" y="4024329"/>
                <a:ext cx="969051"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58" name="Picture 778" descr="antenna_radiation_stylized">
              <a:extLst>
                <a:ext uri="{FF2B5EF4-FFF2-40B4-BE49-F238E27FC236}">
                  <a16:creationId xmlns:a16="http://schemas.microsoft.com/office/drawing/2014/main" id="{AE641E33-5C90-9C48-B6C0-B2DA38E6B4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2238" y="3813930"/>
              <a:ext cx="506412" cy="10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781" descr="antenna_radiation_stylized">
              <a:extLst>
                <a:ext uri="{FF2B5EF4-FFF2-40B4-BE49-F238E27FC236}">
                  <a16:creationId xmlns:a16="http://schemas.microsoft.com/office/drawing/2014/main" id="{58D0D77F-41BF-B141-99CC-74447702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2073" y="5480938"/>
              <a:ext cx="452014" cy="9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799" descr="cell_tower_radiation copy">
              <a:extLst>
                <a:ext uri="{FF2B5EF4-FFF2-40B4-BE49-F238E27FC236}">
                  <a16:creationId xmlns:a16="http://schemas.microsoft.com/office/drawing/2014/main" id="{B93FCB1A-5588-5743-82CC-8E52ADEAD1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0866" y="2158167"/>
              <a:ext cx="457200" cy="33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Oval 800">
              <a:extLst>
                <a:ext uri="{FF2B5EF4-FFF2-40B4-BE49-F238E27FC236}">
                  <a16:creationId xmlns:a16="http://schemas.microsoft.com/office/drawing/2014/main" id="{029C7FDD-ABE9-EB40-A1C5-64FF9B2F936D}"/>
                </a:ext>
              </a:extLst>
            </p:cNvPr>
            <p:cNvSpPr>
              <a:spLocks noChangeArrowheads="1"/>
            </p:cNvSpPr>
            <p:nvPr/>
          </p:nvSpPr>
          <p:spPr bwMode="auto">
            <a:xfrm>
              <a:off x="8174541" y="2292995"/>
              <a:ext cx="52388" cy="49485"/>
            </a:xfrm>
            <a:prstGeom prst="ellipse">
              <a:avLst/>
            </a:prstGeom>
            <a:solidFill>
              <a:schemeClr val="tx2"/>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86" name="Line 426">
            <a:extLst>
              <a:ext uri="{FF2B5EF4-FFF2-40B4-BE49-F238E27FC236}">
                <a16:creationId xmlns:a16="http://schemas.microsoft.com/office/drawing/2014/main" id="{390C81B6-E64F-6D4C-8D06-8F1804B7F591}"/>
              </a:ext>
            </a:extLst>
          </p:cNvPr>
          <p:cNvSpPr>
            <a:spLocks noChangeShapeType="1"/>
          </p:cNvSpPr>
          <p:nvPr/>
        </p:nvSpPr>
        <p:spPr bwMode="auto">
          <a:xfrm>
            <a:off x="8207860" y="2700359"/>
            <a:ext cx="227964" cy="1743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7" name="Group 783">
            <a:extLst>
              <a:ext uri="{FF2B5EF4-FFF2-40B4-BE49-F238E27FC236}">
                <a16:creationId xmlns:a16="http://schemas.microsoft.com/office/drawing/2014/main" id="{D14ED3CD-0929-5445-B9CD-FC1AEB08F0F0}"/>
              </a:ext>
            </a:extLst>
          </p:cNvPr>
          <p:cNvGrpSpPr>
            <a:grpSpLocks/>
          </p:cNvGrpSpPr>
          <p:nvPr/>
        </p:nvGrpSpPr>
        <p:grpSpPr bwMode="auto">
          <a:xfrm>
            <a:off x="8050698" y="2309376"/>
            <a:ext cx="298450" cy="464008"/>
            <a:chOff x="3130" y="3288"/>
            <a:chExt cx="410" cy="742"/>
          </a:xfrm>
        </p:grpSpPr>
        <p:sp>
          <p:nvSpPr>
            <p:cNvPr id="88" name="Line 270">
              <a:extLst>
                <a:ext uri="{FF2B5EF4-FFF2-40B4-BE49-F238E27FC236}">
                  <a16:creationId xmlns:a16="http://schemas.microsoft.com/office/drawing/2014/main" id="{7ABD4004-114C-724F-BAC3-6F9DA6DE1F0C}"/>
                </a:ext>
              </a:extLst>
            </p:cNvPr>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Line 271">
              <a:extLst>
                <a:ext uri="{FF2B5EF4-FFF2-40B4-BE49-F238E27FC236}">
                  <a16:creationId xmlns:a16="http://schemas.microsoft.com/office/drawing/2014/main" id="{1A244344-E514-B64F-9963-6369BD9BE1B3}"/>
                </a:ext>
              </a:extLst>
            </p:cNvPr>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Line 272">
              <a:extLst>
                <a:ext uri="{FF2B5EF4-FFF2-40B4-BE49-F238E27FC236}">
                  <a16:creationId xmlns:a16="http://schemas.microsoft.com/office/drawing/2014/main" id="{EB3A4111-A6F1-154E-9274-6BFFCDBAB6AB}"/>
                </a:ext>
              </a:extLst>
            </p:cNvPr>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Line 273">
              <a:extLst>
                <a:ext uri="{FF2B5EF4-FFF2-40B4-BE49-F238E27FC236}">
                  <a16:creationId xmlns:a16="http://schemas.microsoft.com/office/drawing/2014/main" id="{714583CC-4366-B448-8BCD-BEB3688ECA74}"/>
                </a:ext>
              </a:extLst>
            </p:cNvPr>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Line 274">
              <a:extLst>
                <a:ext uri="{FF2B5EF4-FFF2-40B4-BE49-F238E27FC236}">
                  <a16:creationId xmlns:a16="http://schemas.microsoft.com/office/drawing/2014/main" id="{06696B02-1354-964A-892D-7D1A072DD376}"/>
                </a:ext>
              </a:extLst>
            </p:cNvPr>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Line 275">
              <a:extLst>
                <a:ext uri="{FF2B5EF4-FFF2-40B4-BE49-F238E27FC236}">
                  <a16:creationId xmlns:a16="http://schemas.microsoft.com/office/drawing/2014/main" id="{C744D6E3-66B2-4349-A4C7-A96CCC727200}"/>
                </a:ext>
              </a:extLst>
            </p:cNvPr>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Line 276">
              <a:extLst>
                <a:ext uri="{FF2B5EF4-FFF2-40B4-BE49-F238E27FC236}">
                  <a16:creationId xmlns:a16="http://schemas.microsoft.com/office/drawing/2014/main" id="{9AD49573-21B8-594C-A124-75FF6787F57A}"/>
                </a:ext>
              </a:extLst>
            </p:cNvPr>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Line 277">
              <a:extLst>
                <a:ext uri="{FF2B5EF4-FFF2-40B4-BE49-F238E27FC236}">
                  <a16:creationId xmlns:a16="http://schemas.microsoft.com/office/drawing/2014/main" id="{F5B9977B-7FCA-934E-8672-B6E02820BAA5}"/>
                </a:ext>
              </a:extLst>
            </p:cNvPr>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Line 278">
              <a:extLst>
                <a:ext uri="{FF2B5EF4-FFF2-40B4-BE49-F238E27FC236}">
                  <a16:creationId xmlns:a16="http://schemas.microsoft.com/office/drawing/2014/main" id="{90BBE456-8113-E140-9697-13DE1099C425}"/>
                </a:ext>
              </a:extLst>
            </p:cNvPr>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Line 279">
              <a:extLst>
                <a:ext uri="{FF2B5EF4-FFF2-40B4-BE49-F238E27FC236}">
                  <a16:creationId xmlns:a16="http://schemas.microsoft.com/office/drawing/2014/main" id="{8B179862-B59B-0340-81D5-D6460EDA625B}"/>
                </a:ext>
              </a:extLst>
            </p:cNvPr>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Line 280">
              <a:extLst>
                <a:ext uri="{FF2B5EF4-FFF2-40B4-BE49-F238E27FC236}">
                  <a16:creationId xmlns:a16="http://schemas.microsoft.com/office/drawing/2014/main" id="{5E3E4AF0-3A1E-634F-B106-0E1BAE932630}"/>
                </a:ext>
              </a:extLst>
            </p:cNvPr>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Line 281">
              <a:extLst>
                <a:ext uri="{FF2B5EF4-FFF2-40B4-BE49-F238E27FC236}">
                  <a16:creationId xmlns:a16="http://schemas.microsoft.com/office/drawing/2014/main" id="{51EBD3A2-D943-F443-A868-FD6059B0D77A}"/>
                </a:ext>
              </a:extLst>
            </p:cNvPr>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Line 282">
              <a:extLst>
                <a:ext uri="{FF2B5EF4-FFF2-40B4-BE49-F238E27FC236}">
                  <a16:creationId xmlns:a16="http://schemas.microsoft.com/office/drawing/2014/main" id="{CE35DACD-3834-3A4F-BF5D-05FD16494C16}"/>
                </a:ext>
              </a:extLst>
            </p:cNvPr>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Line 283">
              <a:extLst>
                <a:ext uri="{FF2B5EF4-FFF2-40B4-BE49-F238E27FC236}">
                  <a16:creationId xmlns:a16="http://schemas.microsoft.com/office/drawing/2014/main" id="{F225C514-F00F-374D-A3A6-0E00BBF2ABD0}"/>
                </a:ext>
              </a:extLst>
            </p:cNvPr>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Line 284">
              <a:extLst>
                <a:ext uri="{FF2B5EF4-FFF2-40B4-BE49-F238E27FC236}">
                  <a16:creationId xmlns:a16="http://schemas.microsoft.com/office/drawing/2014/main" id="{5AB5EE34-E853-4349-982D-7BA8A0223AA8}"/>
                </a:ext>
              </a:extLst>
            </p:cNvPr>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03" name="Picture 777" descr="access_point_stylized_small">
            <a:extLst>
              <a:ext uri="{FF2B5EF4-FFF2-40B4-BE49-F238E27FC236}">
                <a16:creationId xmlns:a16="http://schemas.microsoft.com/office/drawing/2014/main" id="{B5B19229-5990-4C46-B116-F6E2FC9344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3882" y="3861899"/>
            <a:ext cx="370169" cy="30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780" descr="access_point_stylized_small">
            <a:extLst>
              <a:ext uri="{FF2B5EF4-FFF2-40B4-BE49-F238E27FC236}">
                <a16:creationId xmlns:a16="http://schemas.microsoft.com/office/drawing/2014/main" id="{615B9139-7B73-FE46-A7A9-D06CDC313A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0610" y="5524232"/>
            <a:ext cx="380935" cy="31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3" name="Group 112">
            <a:extLst>
              <a:ext uri="{FF2B5EF4-FFF2-40B4-BE49-F238E27FC236}">
                <a16:creationId xmlns:a16="http://schemas.microsoft.com/office/drawing/2014/main" id="{827C4B55-0BAE-0949-8777-F3099C171813}"/>
              </a:ext>
            </a:extLst>
          </p:cNvPr>
          <p:cNvGrpSpPr/>
          <p:nvPr/>
        </p:nvGrpSpPr>
        <p:grpSpPr>
          <a:xfrm>
            <a:off x="9849365" y="5339037"/>
            <a:ext cx="309740" cy="190838"/>
            <a:chOff x="3668110" y="2448910"/>
            <a:chExt cx="3794234" cy="2165130"/>
          </a:xfrm>
        </p:grpSpPr>
        <p:sp>
          <p:nvSpPr>
            <p:cNvPr id="114" name="Rectangle 113">
              <a:extLst>
                <a:ext uri="{FF2B5EF4-FFF2-40B4-BE49-F238E27FC236}">
                  <a16:creationId xmlns:a16="http://schemas.microsoft.com/office/drawing/2014/main" id="{CEC32CAA-AFF2-A34D-8E74-D6E2F0308798}"/>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Freeform 114">
              <a:extLst>
                <a:ext uri="{FF2B5EF4-FFF2-40B4-BE49-F238E27FC236}">
                  <a16:creationId xmlns:a16="http://schemas.microsoft.com/office/drawing/2014/main" id="{A1675819-8BAA-AB4F-BBAA-A405C6E76216}"/>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6" name="Group 115">
              <a:extLst>
                <a:ext uri="{FF2B5EF4-FFF2-40B4-BE49-F238E27FC236}">
                  <a16:creationId xmlns:a16="http://schemas.microsoft.com/office/drawing/2014/main" id="{73F9E373-4875-744C-970D-E5EB77A5E340}"/>
                </a:ext>
              </a:extLst>
            </p:cNvPr>
            <p:cNvGrpSpPr/>
            <p:nvPr/>
          </p:nvGrpSpPr>
          <p:grpSpPr>
            <a:xfrm>
              <a:off x="3941378" y="2603243"/>
              <a:ext cx="3202061" cy="1066110"/>
              <a:chOff x="7939341" y="3037317"/>
              <a:chExt cx="897649" cy="353919"/>
            </a:xfrm>
          </p:grpSpPr>
          <p:sp>
            <p:nvSpPr>
              <p:cNvPr id="117" name="Freeform 116">
                <a:extLst>
                  <a:ext uri="{FF2B5EF4-FFF2-40B4-BE49-F238E27FC236}">
                    <a16:creationId xmlns:a16="http://schemas.microsoft.com/office/drawing/2014/main" id="{FFDA189D-222C-1443-856D-7A608CA88C95}"/>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Freeform 117">
                <a:extLst>
                  <a:ext uri="{FF2B5EF4-FFF2-40B4-BE49-F238E27FC236}">
                    <a16:creationId xmlns:a16="http://schemas.microsoft.com/office/drawing/2014/main" id="{642BB264-137D-E643-AE9B-8AA6D9E21B0C}"/>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Freeform 118">
                <a:extLst>
                  <a:ext uri="{FF2B5EF4-FFF2-40B4-BE49-F238E27FC236}">
                    <a16:creationId xmlns:a16="http://schemas.microsoft.com/office/drawing/2014/main" id="{786FF02A-1562-3745-ABB9-0D40C7DEF61E}"/>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Freeform 119">
                <a:extLst>
                  <a:ext uri="{FF2B5EF4-FFF2-40B4-BE49-F238E27FC236}">
                    <a16:creationId xmlns:a16="http://schemas.microsoft.com/office/drawing/2014/main" id="{DEC12CCB-8331-9F49-BF6A-94DF11B7CB19}"/>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21" name="Group 120">
            <a:extLst>
              <a:ext uri="{FF2B5EF4-FFF2-40B4-BE49-F238E27FC236}">
                <a16:creationId xmlns:a16="http://schemas.microsoft.com/office/drawing/2014/main" id="{9932E1A1-9866-4149-B71C-D56584CCE488}"/>
              </a:ext>
            </a:extLst>
          </p:cNvPr>
          <p:cNvGrpSpPr/>
          <p:nvPr/>
        </p:nvGrpSpPr>
        <p:grpSpPr>
          <a:xfrm>
            <a:off x="8676619" y="4967420"/>
            <a:ext cx="393760" cy="218578"/>
            <a:chOff x="7493876" y="2774731"/>
            <a:chExt cx="1481958" cy="894622"/>
          </a:xfrm>
        </p:grpSpPr>
        <p:sp>
          <p:nvSpPr>
            <p:cNvPr id="122" name="Freeform 121">
              <a:extLst>
                <a:ext uri="{FF2B5EF4-FFF2-40B4-BE49-F238E27FC236}">
                  <a16:creationId xmlns:a16="http://schemas.microsoft.com/office/drawing/2014/main" id="{A60DF978-36B3-2D47-A16A-0D97C01CAFE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23" name="Oval 122">
              <a:extLst>
                <a:ext uri="{FF2B5EF4-FFF2-40B4-BE49-F238E27FC236}">
                  <a16:creationId xmlns:a16="http://schemas.microsoft.com/office/drawing/2014/main" id="{8656B286-5B4C-0D4F-9AF0-6A6CFC0099D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24" name="Group 123">
              <a:extLst>
                <a:ext uri="{FF2B5EF4-FFF2-40B4-BE49-F238E27FC236}">
                  <a16:creationId xmlns:a16="http://schemas.microsoft.com/office/drawing/2014/main" id="{CE4349E7-CC12-8D4C-8CFA-829CDA082037}"/>
                </a:ext>
              </a:extLst>
            </p:cNvPr>
            <p:cNvGrpSpPr/>
            <p:nvPr/>
          </p:nvGrpSpPr>
          <p:grpSpPr>
            <a:xfrm>
              <a:off x="7713663" y="2848339"/>
              <a:ext cx="1042107" cy="425543"/>
              <a:chOff x="7786941" y="2884917"/>
              <a:chExt cx="897649" cy="353919"/>
            </a:xfrm>
          </p:grpSpPr>
          <p:sp>
            <p:nvSpPr>
              <p:cNvPr id="125" name="Freeform 124">
                <a:extLst>
                  <a:ext uri="{FF2B5EF4-FFF2-40B4-BE49-F238E27FC236}">
                    <a16:creationId xmlns:a16="http://schemas.microsoft.com/office/drawing/2014/main" id="{AD86C2F1-D4F0-7948-9E05-62E1C42CC8F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Freeform 125">
                <a:extLst>
                  <a:ext uri="{FF2B5EF4-FFF2-40B4-BE49-F238E27FC236}">
                    <a16:creationId xmlns:a16="http://schemas.microsoft.com/office/drawing/2014/main" id="{6224715B-0FC5-9E49-B361-2A29A286F3C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Freeform 126">
                <a:extLst>
                  <a:ext uri="{FF2B5EF4-FFF2-40B4-BE49-F238E27FC236}">
                    <a16:creationId xmlns:a16="http://schemas.microsoft.com/office/drawing/2014/main" id="{7CA2DA9C-2B13-214E-ACD2-0EA76BA8301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Freeform 127">
                <a:extLst>
                  <a:ext uri="{FF2B5EF4-FFF2-40B4-BE49-F238E27FC236}">
                    <a16:creationId xmlns:a16="http://schemas.microsoft.com/office/drawing/2014/main" id="{8C4A6B5C-46E6-5E4D-96C8-1C3F87F0387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29" name="Group 128">
            <a:extLst>
              <a:ext uri="{FF2B5EF4-FFF2-40B4-BE49-F238E27FC236}">
                <a16:creationId xmlns:a16="http://schemas.microsoft.com/office/drawing/2014/main" id="{0E1D7EA0-6DA2-8D43-8279-78C750CFC172}"/>
              </a:ext>
            </a:extLst>
          </p:cNvPr>
          <p:cNvGrpSpPr/>
          <p:nvPr/>
        </p:nvGrpSpPr>
        <p:grpSpPr>
          <a:xfrm>
            <a:off x="8311520" y="5194433"/>
            <a:ext cx="309740" cy="190838"/>
            <a:chOff x="3668110" y="2448910"/>
            <a:chExt cx="3794234" cy="2165130"/>
          </a:xfrm>
        </p:grpSpPr>
        <p:sp>
          <p:nvSpPr>
            <p:cNvPr id="130" name="Rectangle 129">
              <a:extLst>
                <a:ext uri="{FF2B5EF4-FFF2-40B4-BE49-F238E27FC236}">
                  <a16:creationId xmlns:a16="http://schemas.microsoft.com/office/drawing/2014/main" id="{3632348E-CBF0-8F4E-B1C0-FA5E7B140362}"/>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Freeform 130">
              <a:extLst>
                <a:ext uri="{FF2B5EF4-FFF2-40B4-BE49-F238E27FC236}">
                  <a16:creationId xmlns:a16="http://schemas.microsoft.com/office/drawing/2014/main" id="{9E6F91D8-1A83-2A42-AC0B-AD8F10B7EF35}"/>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2" name="Group 131">
              <a:extLst>
                <a:ext uri="{FF2B5EF4-FFF2-40B4-BE49-F238E27FC236}">
                  <a16:creationId xmlns:a16="http://schemas.microsoft.com/office/drawing/2014/main" id="{941E3EF0-51B2-C349-B41E-2A6C5F46D905}"/>
                </a:ext>
              </a:extLst>
            </p:cNvPr>
            <p:cNvGrpSpPr/>
            <p:nvPr/>
          </p:nvGrpSpPr>
          <p:grpSpPr>
            <a:xfrm>
              <a:off x="3941378" y="2603243"/>
              <a:ext cx="3202061" cy="1066110"/>
              <a:chOff x="7939341" y="3037317"/>
              <a:chExt cx="897649" cy="353919"/>
            </a:xfrm>
          </p:grpSpPr>
          <p:sp>
            <p:nvSpPr>
              <p:cNvPr id="133" name="Freeform 132">
                <a:extLst>
                  <a:ext uri="{FF2B5EF4-FFF2-40B4-BE49-F238E27FC236}">
                    <a16:creationId xmlns:a16="http://schemas.microsoft.com/office/drawing/2014/main" id="{C7403B7C-7FA1-3F40-B91E-B9311B3831C3}"/>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Freeform 133">
                <a:extLst>
                  <a:ext uri="{FF2B5EF4-FFF2-40B4-BE49-F238E27FC236}">
                    <a16:creationId xmlns:a16="http://schemas.microsoft.com/office/drawing/2014/main" id="{2456F695-074E-CC4D-8221-531E7EA3A74D}"/>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Freeform 134">
                <a:extLst>
                  <a:ext uri="{FF2B5EF4-FFF2-40B4-BE49-F238E27FC236}">
                    <a16:creationId xmlns:a16="http://schemas.microsoft.com/office/drawing/2014/main" id="{224A04C3-C296-1C4B-BBD4-CDE7083CB1D5}"/>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135">
                <a:extLst>
                  <a:ext uri="{FF2B5EF4-FFF2-40B4-BE49-F238E27FC236}">
                    <a16:creationId xmlns:a16="http://schemas.microsoft.com/office/drawing/2014/main" id="{5BBAC641-21BF-8B45-BB54-F143F77A1556}"/>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37" name="Group 136">
            <a:extLst>
              <a:ext uri="{FF2B5EF4-FFF2-40B4-BE49-F238E27FC236}">
                <a16:creationId xmlns:a16="http://schemas.microsoft.com/office/drawing/2014/main" id="{93BC347E-C394-3042-B2F7-B3F23FAEAB95}"/>
              </a:ext>
            </a:extLst>
          </p:cNvPr>
          <p:cNvGrpSpPr/>
          <p:nvPr/>
        </p:nvGrpSpPr>
        <p:grpSpPr>
          <a:xfrm>
            <a:off x="8439827" y="2812309"/>
            <a:ext cx="353678" cy="168275"/>
            <a:chOff x="7493876" y="2774731"/>
            <a:chExt cx="1481958" cy="894622"/>
          </a:xfrm>
        </p:grpSpPr>
        <p:sp>
          <p:nvSpPr>
            <p:cNvPr id="138" name="Freeform 137">
              <a:extLst>
                <a:ext uri="{FF2B5EF4-FFF2-40B4-BE49-F238E27FC236}">
                  <a16:creationId xmlns:a16="http://schemas.microsoft.com/office/drawing/2014/main" id="{E2A87F28-E662-7843-88D6-0813EE7C9C7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39" name="Oval 138">
              <a:extLst>
                <a:ext uri="{FF2B5EF4-FFF2-40B4-BE49-F238E27FC236}">
                  <a16:creationId xmlns:a16="http://schemas.microsoft.com/office/drawing/2014/main" id="{7F5A88D5-7F33-C641-91D0-89A14D0320A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40" name="Group 139">
              <a:extLst>
                <a:ext uri="{FF2B5EF4-FFF2-40B4-BE49-F238E27FC236}">
                  <a16:creationId xmlns:a16="http://schemas.microsoft.com/office/drawing/2014/main" id="{F27C385B-C23A-9D47-A881-792955281F4B}"/>
                </a:ext>
              </a:extLst>
            </p:cNvPr>
            <p:cNvGrpSpPr/>
            <p:nvPr/>
          </p:nvGrpSpPr>
          <p:grpSpPr>
            <a:xfrm>
              <a:off x="7713663" y="2848339"/>
              <a:ext cx="1042107" cy="425543"/>
              <a:chOff x="7786941" y="2884917"/>
              <a:chExt cx="897649" cy="353919"/>
            </a:xfrm>
          </p:grpSpPr>
          <p:sp>
            <p:nvSpPr>
              <p:cNvPr id="141" name="Freeform 140">
                <a:extLst>
                  <a:ext uri="{FF2B5EF4-FFF2-40B4-BE49-F238E27FC236}">
                    <a16:creationId xmlns:a16="http://schemas.microsoft.com/office/drawing/2014/main" id="{1AAAA0E5-7CFA-D644-ADAB-E7BF68F3D3B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Freeform 141">
                <a:extLst>
                  <a:ext uri="{FF2B5EF4-FFF2-40B4-BE49-F238E27FC236}">
                    <a16:creationId xmlns:a16="http://schemas.microsoft.com/office/drawing/2014/main" id="{751DAA20-67FB-F046-A058-83AEFE0E26C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Freeform 142">
                <a:extLst>
                  <a:ext uri="{FF2B5EF4-FFF2-40B4-BE49-F238E27FC236}">
                    <a16:creationId xmlns:a16="http://schemas.microsoft.com/office/drawing/2014/main" id="{0C03FD79-9BD7-DD42-AC59-6C4F96612AC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Freeform 143">
                <a:extLst>
                  <a:ext uri="{FF2B5EF4-FFF2-40B4-BE49-F238E27FC236}">
                    <a16:creationId xmlns:a16="http://schemas.microsoft.com/office/drawing/2014/main" id="{A4610651-9548-304A-8A63-B930DF62228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53" name="Group 152">
            <a:extLst>
              <a:ext uri="{FF2B5EF4-FFF2-40B4-BE49-F238E27FC236}">
                <a16:creationId xmlns:a16="http://schemas.microsoft.com/office/drawing/2014/main" id="{419BFD2C-DE5F-0C45-B636-6597FE43775F}"/>
              </a:ext>
            </a:extLst>
          </p:cNvPr>
          <p:cNvGrpSpPr/>
          <p:nvPr/>
        </p:nvGrpSpPr>
        <p:grpSpPr>
          <a:xfrm>
            <a:off x="10884085" y="3601365"/>
            <a:ext cx="170989" cy="97052"/>
            <a:chOff x="7493876" y="2774731"/>
            <a:chExt cx="1481958" cy="894622"/>
          </a:xfrm>
        </p:grpSpPr>
        <p:sp>
          <p:nvSpPr>
            <p:cNvPr id="154" name="Freeform 153">
              <a:extLst>
                <a:ext uri="{FF2B5EF4-FFF2-40B4-BE49-F238E27FC236}">
                  <a16:creationId xmlns:a16="http://schemas.microsoft.com/office/drawing/2014/main" id="{58D0A013-957C-4B4E-8B83-D6592094AC1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55" name="Oval 154">
              <a:extLst>
                <a:ext uri="{FF2B5EF4-FFF2-40B4-BE49-F238E27FC236}">
                  <a16:creationId xmlns:a16="http://schemas.microsoft.com/office/drawing/2014/main" id="{F7DC0323-148A-714F-A6FC-9ADB6FB12895}"/>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56" name="Group 155">
              <a:extLst>
                <a:ext uri="{FF2B5EF4-FFF2-40B4-BE49-F238E27FC236}">
                  <a16:creationId xmlns:a16="http://schemas.microsoft.com/office/drawing/2014/main" id="{2B6897F2-F6E6-A049-A1D9-17378B713B31}"/>
                </a:ext>
              </a:extLst>
            </p:cNvPr>
            <p:cNvGrpSpPr/>
            <p:nvPr/>
          </p:nvGrpSpPr>
          <p:grpSpPr>
            <a:xfrm>
              <a:off x="7713663" y="2848339"/>
              <a:ext cx="1042107" cy="425543"/>
              <a:chOff x="7786941" y="2884917"/>
              <a:chExt cx="897649" cy="353919"/>
            </a:xfrm>
          </p:grpSpPr>
          <p:sp>
            <p:nvSpPr>
              <p:cNvPr id="157" name="Freeform 156">
                <a:extLst>
                  <a:ext uri="{FF2B5EF4-FFF2-40B4-BE49-F238E27FC236}">
                    <a16:creationId xmlns:a16="http://schemas.microsoft.com/office/drawing/2014/main" id="{0F6ACC7A-4B31-AF42-A472-F972FEE8139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 name="Freeform 157">
                <a:extLst>
                  <a:ext uri="{FF2B5EF4-FFF2-40B4-BE49-F238E27FC236}">
                    <a16:creationId xmlns:a16="http://schemas.microsoft.com/office/drawing/2014/main" id="{0CE6B10E-CA3E-D444-AB50-17DAB7CAD2C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Freeform 158">
                <a:extLst>
                  <a:ext uri="{FF2B5EF4-FFF2-40B4-BE49-F238E27FC236}">
                    <a16:creationId xmlns:a16="http://schemas.microsoft.com/office/drawing/2014/main" id="{E3B2228D-5BAA-EC47-BEFB-CB31458923D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 name="Freeform 159">
                <a:extLst>
                  <a:ext uri="{FF2B5EF4-FFF2-40B4-BE49-F238E27FC236}">
                    <a16:creationId xmlns:a16="http://schemas.microsoft.com/office/drawing/2014/main" id="{B7729E0C-173F-C14A-AEF0-A4EC382A5215}"/>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61" name="Group 160">
            <a:extLst>
              <a:ext uri="{FF2B5EF4-FFF2-40B4-BE49-F238E27FC236}">
                <a16:creationId xmlns:a16="http://schemas.microsoft.com/office/drawing/2014/main" id="{0F65CB9E-D1E1-5348-9E59-69DA1CEF2123}"/>
              </a:ext>
            </a:extLst>
          </p:cNvPr>
          <p:cNvGrpSpPr/>
          <p:nvPr/>
        </p:nvGrpSpPr>
        <p:grpSpPr>
          <a:xfrm>
            <a:off x="10410609" y="3496138"/>
            <a:ext cx="353678" cy="198344"/>
            <a:chOff x="7493876" y="2774731"/>
            <a:chExt cx="1481958" cy="894622"/>
          </a:xfrm>
        </p:grpSpPr>
        <p:sp>
          <p:nvSpPr>
            <p:cNvPr id="162" name="Freeform 161">
              <a:extLst>
                <a:ext uri="{FF2B5EF4-FFF2-40B4-BE49-F238E27FC236}">
                  <a16:creationId xmlns:a16="http://schemas.microsoft.com/office/drawing/2014/main" id="{21DBEC0A-03A5-5849-AD80-43903CE8F98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63" name="Oval 162">
              <a:extLst>
                <a:ext uri="{FF2B5EF4-FFF2-40B4-BE49-F238E27FC236}">
                  <a16:creationId xmlns:a16="http://schemas.microsoft.com/office/drawing/2014/main" id="{093155A2-B6DA-E04B-931F-EAE90D03294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64" name="Group 163">
              <a:extLst>
                <a:ext uri="{FF2B5EF4-FFF2-40B4-BE49-F238E27FC236}">
                  <a16:creationId xmlns:a16="http://schemas.microsoft.com/office/drawing/2014/main" id="{3931AF15-7062-194D-9D41-4344D0DE6CAC}"/>
                </a:ext>
              </a:extLst>
            </p:cNvPr>
            <p:cNvGrpSpPr/>
            <p:nvPr/>
          </p:nvGrpSpPr>
          <p:grpSpPr>
            <a:xfrm>
              <a:off x="7713663" y="2848339"/>
              <a:ext cx="1042107" cy="425543"/>
              <a:chOff x="7786941" y="2884917"/>
              <a:chExt cx="897649" cy="353919"/>
            </a:xfrm>
          </p:grpSpPr>
          <p:sp>
            <p:nvSpPr>
              <p:cNvPr id="165" name="Freeform 164">
                <a:extLst>
                  <a:ext uri="{FF2B5EF4-FFF2-40B4-BE49-F238E27FC236}">
                    <a16:creationId xmlns:a16="http://schemas.microsoft.com/office/drawing/2014/main" id="{FDC26AF1-24F2-5D45-AB87-61683E4E252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 name="Freeform 165">
                <a:extLst>
                  <a:ext uri="{FF2B5EF4-FFF2-40B4-BE49-F238E27FC236}">
                    <a16:creationId xmlns:a16="http://schemas.microsoft.com/office/drawing/2014/main" id="{4EC90C20-8D53-0646-9F93-F00306B71CA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 name="Freeform 166">
                <a:extLst>
                  <a:ext uri="{FF2B5EF4-FFF2-40B4-BE49-F238E27FC236}">
                    <a16:creationId xmlns:a16="http://schemas.microsoft.com/office/drawing/2014/main" id="{49493643-4525-FD45-A56C-AE765396C56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8" name="Freeform 167">
                <a:extLst>
                  <a:ext uri="{FF2B5EF4-FFF2-40B4-BE49-F238E27FC236}">
                    <a16:creationId xmlns:a16="http://schemas.microsoft.com/office/drawing/2014/main" id="{0824CC9D-76C8-2749-A791-F65C4F3ACA4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69" name="Group 168">
            <a:extLst>
              <a:ext uri="{FF2B5EF4-FFF2-40B4-BE49-F238E27FC236}">
                <a16:creationId xmlns:a16="http://schemas.microsoft.com/office/drawing/2014/main" id="{CFBE87F9-CE91-5943-9D77-D8B9227384AC}"/>
              </a:ext>
            </a:extLst>
          </p:cNvPr>
          <p:cNvGrpSpPr/>
          <p:nvPr/>
        </p:nvGrpSpPr>
        <p:grpSpPr>
          <a:xfrm>
            <a:off x="9948724" y="2202292"/>
            <a:ext cx="353678" cy="198344"/>
            <a:chOff x="7493876" y="2774731"/>
            <a:chExt cx="1481958" cy="894622"/>
          </a:xfrm>
        </p:grpSpPr>
        <p:sp>
          <p:nvSpPr>
            <p:cNvPr id="170" name="Freeform 169">
              <a:extLst>
                <a:ext uri="{FF2B5EF4-FFF2-40B4-BE49-F238E27FC236}">
                  <a16:creationId xmlns:a16="http://schemas.microsoft.com/office/drawing/2014/main" id="{4F167397-FDB8-4A4D-A599-63F4111F181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71" name="Oval 170">
              <a:extLst>
                <a:ext uri="{FF2B5EF4-FFF2-40B4-BE49-F238E27FC236}">
                  <a16:creationId xmlns:a16="http://schemas.microsoft.com/office/drawing/2014/main" id="{08DCFDBA-4FB5-AE49-968D-A9F0C84D1CA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72" name="Group 171">
              <a:extLst>
                <a:ext uri="{FF2B5EF4-FFF2-40B4-BE49-F238E27FC236}">
                  <a16:creationId xmlns:a16="http://schemas.microsoft.com/office/drawing/2014/main" id="{185146B5-C4CC-CF42-8938-46F3C689B49E}"/>
                </a:ext>
              </a:extLst>
            </p:cNvPr>
            <p:cNvGrpSpPr/>
            <p:nvPr/>
          </p:nvGrpSpPr>
          <p:grpSpPr>
            <a:xfrm>
              <a:off x="7713663" y="2848339"/>
              <a:ext cx="1042107" cy="425543"/>
              <a:chOff x="7786941" y="2884917"/>
              <a:chExt cx="897649" cy="353919"/>
            </a:xfrm>
          </p:grpSpPr>
          <p:sp>
            <p:nvSpPr>
              <p:cNvPr id="173" name="Freeform 172">
                <a:extLst>
                  <a:ext uri="{FF2B5EF4-FFF2-40B4-BE49-F238E27FC236}">
                    <a16:creationId xmlns:a16="http://schemas.microsoft.com/office/drawing/2014/main" id="{A7227274-32EF-074A-9791-2B53B212E4B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 name="Freeform 173">
                <a:extLst>
                  <a:ext uri="{FF2B5EF4-FFF2-40B4-BE49-F238E27FC236}">
                    <a16:creationId xmlns:a16="http://schemas.microsoft.com/office/drawing/2014/main" id="{201B35B0-4270-0A43-B1CB-1EA6DEBA0A3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 name="Freeform 174">
                <a:extLst>
                  <a:ext uri="{FF2B5EF4-FFF2-40B4-BE49-F238E27FC236}">
                    <a16:creationId xmlns:a16="http://schemas.microsoft.com/office/drawing/2014/main" id="{F7956E94-C156-C749-894C-3962EFA64DC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 name="Freeform 175">
                <a:extLst>
                  <a:ext uri="{FF2B5EF4-FFF2-40B4-BE49-F238E27FC236}">
                    <a16:creationId xmlns:a16="http://schemas.microsoft.com/office/drawing/2014/main" id="{30545111-AB10-544C-A7FB-8905D7E84A0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77" name="Group 176">
            <a:extLst>
              <a:ext uri="{FF2B5EF4-FFF2-40B4-BE49-F238E27FC236}">
                <a16:creationId xmlns:a16="http://schemas.microsoft.com/office/drawing/2014/main" id="{6D2B1BF7-15E3-B642-B1ED-14A585EC5A4E}"/>
              </a:ext>
            </a:extLst>
          </p:cNvPr>
          <p:cNvGrpSpPr/>
          <p:nvPr/>
        </p:nvGrpSpPr>
        <p:grpSpPr>
          <a:xfrm>
            <a:off x="10527214" y="2613367"/>
            <a:ext cx="353678" cy="198344"/>
            <a:chOff x="7493876" y="2774731"/>
            <a:chExt cx="1481958" cy="894622"/>
          </a:xfrm>
        </p:grpSpPr>
        <p:sp>
          <p:nvSpPr>
            <p:cNvPr id="178" name="Freeform 177">
              <a:extLst>
                <a:ext uri="{FF2B5EF4-FFF2-40B4-BE49-F238E27FC236}">
                  <a16:creationId xmlns:a16="http://schemas.microsoft.com/office/drawing/2014/main" id="{FC3BC896-EAF3-B44C-A223-0B61ADD448AF}"/>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79" name="Oval 178">
              <a:extLst>
                <a:ext uri="{FF2B5EF4-FFF2-40B4-BE49-F238E27FC236}">
                  <a16:creationId xmlns:a16="http://schemas.microsoft.com/office/drawing/2014/main" id="{A1FDE8F7-458E-F043-99FF-74BB3A94040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80" name="Group 179">
              <a:extLst>
                <a:ext uri="{FF2B5EF4-FFF2-40B4-BE49-F238E27FC236}">
                  <a16:creationId xmlns:a16="http://schemas.microsoft.com/office/drawing/2014/main" id="{FF87486C-C62D-A04E-BD6D-5E7B286D0987}"/>
                </a:ext>
              </a:extLst>
            </p:cNvPr>
            <p:cNvGrpSpPr/>
            <p:nvPr/>
          </p:nvGrpSpPr>
          <p:grpSpPr>
            <a:xfrm>
              <a:off x="7713663" y="2848339"/>
              <a:ext cx="1042107" cy="425543"/>
              <a:chOff x="7786941" y="2884917"/>
              <a:chExt cx="897649" cy="353919"/>
            </a:xfrm>
          </p:grpSpPr>
          <p:sp>
            <p:nvSpPr>
              <p:cNvPr id="181" name="Freeform 180">
                <a:extLst>
                  <a:ext uri="{FF2B5EF4-FFF2-40B4-BE49-F238E27FC236}">
                    <a16:creationId xmlns:a16="http://schemas.microsoft.com/office/drawing/2014/main" id="{DEDB6C40-CF6A-E547-8BC1-635D2DC438F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2" name="Freeform 181">
                <a:extLst>
                  <a:ext uri="{FF2B5EF4-FFF2-40B4-BE49-F238E27FC236}">
                    <a16:creationId xmlns:a16="http://schemas.microsoft.com/office/drawing/2014/main" id="{B7776C1D-06CD-5245-AF82-92665409A00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3" name="Freeform 182">
                <a:extLst>
                  <a:ext uri="{FF2B5EF4-FFF2-40B4-BE49-F238E27FC236}">
                    <a16:creationId xmlns:a16="http://schemas.microsoft.com/office/drawing/2014/main" id="{2D893366-435F-C043-8ADD-35A96EC80B1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 name="Freeform 183">
                <a:extLst>
                  <a:ext uri="{FF2B5EF4-FFF2-40B4-BE49-F238E27FC236}">
                    <a16:creationId xmlns:a16="http://schemas.microsoft.com/office/drawing/2014/main" id="{5246B375-EFFF-874C-BA50-6516A502F0C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85" name="Group 184">
            <a:extLst>
              <a:ext uri="{FF2B5EF4-FFF2-40B4-BE49-F238E27FC236}">
                <a16:creationId xmlns:a16="http://schemas.microsoft.com/office/drawing/2014/main" id="{F0711763-C567-4040-ABFB-F5C34597A154}"/>
              </a:ext>
            </a:extLst>
          </p:cNvPr>
          <p:cNvGrpSpPr/>
          <p:nvPr/>
        </p:nvGrpSpPr>
        <p:grpSpPr>
          <a:xfrm>
            <a:off x="10643825" y="2107963"/>
            <a:ext cx="353678" cy="198344"/>
            <a:chOff x="7493876" y="2774731"/>
            <a:chExt cx="1481958" cy="894622"/>
          </a:xfrm>
        </p:grpSpPr>
        <p:sp>
          <p:nvSpPr>
            <p:cNvPr id="186" name="Freeform 185">
              <a:extLst>
                <a:ext uri="{FF2B5EF4-FFF2-40B4-BE49-F238E27FC236}">
                  <a16:creationId xmlns:a16="http://schemas.microsoft.com/office/drawing/2014/main" id="{7F38627D-7A2B-A841-8C69-850F7253A2D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87" name="Oval 186">
              <a:extLst>
                <a:ext uri="{FF2B5EF4-FFF2-40B4-BE49-F238E27FC236}">
                  <a16:creationId xmlns:a16="http://schemas.microsoft.com/office/drawing/2014/main" id="{8FB71122-C2F0-3B40-A94F-7E95B02A39D4}"/>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88" name="Group 187">
              <a:extLst>
                <a:ext uri="{FF2B5EF4-FFF2-40B4-BE49-F238E27FC236}">
                  <a16:creationId xmlns:a16="http://schemas.microsoft.com/office/drawing/2014/main" id="{3A5D9C3E-2D7E-A54F-9A93-7708DD147DB1}"/>
                </a:ext>
              </a:extLst>
            </p:cNvPr>
            <p:cNvGrpSpPr/>
            <p:nvPr/>
          </p:nvGrpSpPr>
          <p:grpSpPr>
            <a:xfrm>
              <a:off x="7713663" y="2848339"/>
              <a:ext cx="1042107" cy="425543"/>
              <a:chOff x="7786941" y="2884917"/>
              <a:chExt cx="897649" cy="353919"/>
            </a:xfrm>
          </p:grpSpPr>
          <p:sp>
            <p:nvSpPr>
              <p:cNvPr id="189" name="Freeform 188">
                <a:extLst>
                  <a:ext uri="{FF2B5EF4-FFF2-40B4-BE49-F238E27FC236}">
                    <a16:creationId xmlns:a16="http://schemas.microsoft.com/office/drawing/2014/main" id="{2B3C3A91-863F-E54F-BCBF-83530898F04D}"/>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 name="Freeform 189">
                <a:extLst>
                  <a:ext uri="{FF2B5EF4-FFF2-40B4-BE49-F238E27FC236}">
                    <a16:creationId xmlns:a16="http://schemas.microsoft.com/office/drawing/2014/main" id="{E03CE2E4-33A0-7443-968B-028BF2FEAFC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1" name="Freeform 190">
                <a:extLst>
                  <a:ext uri="{FF2B5EF4-FFF2-40B4-BE49-F238E27FC236}">
                    <a16:creationId xmlns:a16="http://schemas.microsoft.com/office/drawing/2014/main" id="{92376DD9-E3A6-0B4A-97CB-7FDA6023E44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2" name="Freeform 191">
                <a:extLst>
                  <a:ext uri="{FF2B5EF4-FFF2-40B4-BE49-F238E27FC236}">
                    <a16:creationId xmlns:a16="http://schemas.microsoft.com/office/drawing/2014/main" id="{18E42DD9-0888-4A41-A186-22087D773FC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01" name="Group 200">
            <a:extLst>
              <a:ext uri="{FF2B5EF4-FFF2-40B4-BE49-F238E27FC236}">
                <a16:creationId xmlns:a16="http://schemas.microsoft.com/office/drawing/2014/main" id="{F6C05161-17CC-4047-8DD1-B9901ECF6386}"/>
              </a:ext>
            </a:extLst>
          </p:cNvPr>
          <p:cNvGrpSpPr/>
          <p:nvPr/>
        </p:nvGrpSpPr>
        <p:grpSpPr>
          <a:xfrm>
            <a:off x="9980126" y="2661565"/>
            <a:ext cx="353678" cy="198344"/>
            <a:chOff x="7493876" y="2774731"/>
            <a:chExt cx="1481958" cy="894622"/>
          </a:xfrm>
        </p:grpSpPr>
        <p:sp>
          <p:nvSpPr>
            <p:cNvPr id="202" name="Freeform 201">
              <a:extLst>
                <a:ext uri="{FF2B5EF4-FFF2-40B4-BE49-F238E27FC236}">
                  <a16:creationId xmlns:a16="http://schemas.microsoft.com/office/drawing/2014/main" id="{947827F3-EDEA-7A42-9B1D-083327F8DECB}"/>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03" name="Oval 202">
              <a:extLst>
                <a:ext uri="{FF2B5EF4-FFF2-40B4-BE49-F238E27FC236}">
                  <a16:creationId xmlns:a16="http://schemas.microsoft.com/office/drawing/2014/main" id="{34CC4598-569C-8B40-92BA-1D2FBE3E50FD}"/>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04" name="Group 203">
              <a:extLst>
                <a:ext uri="{FF2B5EF4-FFF2-40B4-BE49-F238E27FC236}">
                  <a16:creationId xmlns:a16="http://schemas.microsoft.com/office/drawing/2014/main" id="{FC8B6594-03D2-024C-9EA4-C0C60D628F1D}"/>
                </a:ext>
              </a:extLst>
            </p:cNvPr>
            <p:cNvGrpSpPr/>
            <p:nvPr/>
          </p:nvGrpSpPr>
          <p:grpSpPr>
            <a:xfrm>
              <a:off x="7713663" y="2848339"/>
              <a:ext cx="1042107" cy="425543"/>
              <a:chOff x="7786941" y="2884917"/>
              <a:chExt cx="897649" cy="353919"/>
            </a:xfrm>
          </p:grpSpPr>
          <p:sp>
            <p:nvSpPr>
              <p:cNvPr id="205" name="Freeform 204">
                <a:extLst>
                  <a:ext uri="{FF2B5EF4-FFF2-40B4-BE49-F238E27FC236}">
                    <a16:creationId xmlns:a16="http://schemas.microsoft.com/office/drawing/2014/main" id="{1FDE0324-11E3-5145-88E9-DE61B49F2A38}"/>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 name="Freeform 205">
                <a:extLst>
                  <a:ext uri="{FF2B5EF4-FFF2-40B4-BE49-F238E27FC236}">
                    <a16:creationId xmlns:a16="http://schemas.microsoft.com/office/drawing/2014/main" id="{C131568C-F5A3-DB44-94E2-7B887CDB264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 name="Freeform 206">
                <a:extLst>
                  <a:ext uri="{FF2B5EF4-FFF2-40B4-BE49-F238E27FC236}">
                    <a16:creationId xmlns:a16="http://schemas.microsoft.com/office/drawing/2014/main" id="{A7EDAE1E-6998-2048-ADF9-12AD17B25B3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 name="Freeform 207">
                <a:extLst>
                  <a:ext uri="{FF2B5EF4-FFF2-40B4-BE49-F238E27FC236}">
                    <a16:creationId xmlns:a16="http://schemas.microsoft.com/office/drawing/2014/main" id="{8FC26428-BCB7-1047-B128-BD12A87F81FA}"/>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09" name="Group 208">
            <a:extLst>
              <a:ext uri="{FF2B5EF4-FFF2-40B4-BE49-F238E27FC236}">
                <a16:creationId xmlns:a16="http://schemas.microsoft.com/office/drawing/2014/main" id="{198EE3F8-E7C6-7742-BDAE-10EEB3BA9601}"/>
              </a:ext>
            </a:extLst>
          </p:cNvPr>
          <p:cNvGrpSpPr/>
          <p:nvPr/>
        </p:nvGrpSpPr>
        <p:grpSpPr>
          <a:xfrm>
            <a:off x="9497138" y="3394032"/>
            <a:ext cx="367224" cy="240304"/>
            <a:chOff x="7493876" y="2774731"/>
            <a:chExt cx="1481958" cy="894622"/>
          </a:xfrm>
        </p:grpSpPr>
        <p:sp>
          <p:nvSpPr>
            <p:cNvPr id="210" name="Freeform 209">
              <a:extLst>
                <a:ext uri="{FF2B5EF4-FFF2-40B4-BE49-F238E27FC236}">
                  <a16:creationId xmlns:a16="http://schemas.microsoft.com/office/drawing/2014/main" id="{7A2B8EB1-241A-C04E-9EA1-495DCDBCB17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11" name="Oval 210">
              <a:extLst>
                <a:ext uri="{FF2B5EF4-FFF2-40B4-BE49-F238E27FC236}">
                  <a16:creationId xmlns:a16="http://schemas.microsoft.com/office/drawing/2014/main" id="{0B3245D7-5441-9648-A36A-661C2ACB572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12" name="Group 211">
              <a:extLst>
                <a:ext uri="{FF2B5EF4-FFF2-40B4-BE49-F238E27FC236}">
                  <a16:creationId xmlns:a16="http://schemas.microsoft.com/office/drawing/2014/main" id="{86F28103-141B-154E-A362-409B3111D184}"/>
                </a:ext>
              </a:extLst>
            </p:cNvPr>
            <p:cNvGrpSpPr/>
            <p:nvPr/>
          </p:nvGrpSpPr>
          <p:grpSpPr>
            <a:xfrm>
              <a:off x="7713663" y="2848339"/>
              <a:ext cx="1042107" cy="425543"/>
              <a:chOff x="7786941" y="2884917"/>
              <a:chExt cx="897649" cy="353919"/>
            </a:xfrm>
          </p:grpSpPr>
          <p:sp>
            <p:nvSpPr>
              <p:cNvPr id="213" name="Freeform 212">
                <a:extLst>
                  <a:ext uri="{FF2B5EF4-FFF2-40B4-BE49-F238E27FC236}">
                    <a16:creationId xmlns:a16="http://schemas.microsoft.com/office/drawing/2014/main" id="{2F7A2BEC-77A9-6D41-8098-B64A792EA0B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4" name="Freeform 213">
                <a:extLst>
                  <a:ext uri="{FF2B5EF4-FFF2-40B4-BE49-F238E27FC236}">
                    <a16:creationId xmlns:a16="http://schemas.microsoft.com/office/drawing/2014/main" id="{7DED57CD-47F8-9D45-9600-A0BEEC97682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 name="Freeform 214">
                <a:extLst>
                  <a:ext uri="{FF2B5EF4-FFF2-40B4-BE49-F238E27FC236}">
                    <a16:creationId xmlns:a16="http://schemas.microsoft.com/office/drawing/2014/main" id="{210D30D1-E5F0-E44B-A795-D0F4E795F9A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6" name="Freeform 215">
                <a:extLst>
                  <a:ext uri="{FF2B5EF4-FFF2-40B4-BE49-F238E27FC236}">
                    <a16:creationId xmlns:a16="http://schemas.microsoft.com/office/drawing/2014/main" id="{AC7488D5-7B56-8944-802F-C2691C36232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25" name="Group 224">
            <a:extLst>
              <a:ext uri="{FF2B5EF4-FFF2-40B4-BE49-F238E27FC236}">
                <a16:creationId xmlns:a16="http://schemas.microsoft.com/office/drawing/2014/main" id="{9F5D0807-95F5-B242-9940-2134E3CE864D}"/>
              </a:ext>
            </a:extLst>
          </p:cNvPr>
          <p:cNvGrpSpPr/>
          <p:nvPr/>
        </p:nvGrpSpPr>
        <p:grpSpPr>
          <a:xfrm>
            <a:off x="10375259" y="3992325"/>
            <a:ext cx="353678" cy="198344"/>
            <a:chOff x="7493876" y="2774731"/>
            <a:chExt cx="1481958" cy="894622"/>
          </a:xfrm>
        </p:grpSpPr>
        <p:sp>
          <p:nvSpPr>
            <p:cNvPr id="226" name="Freeform 225">
              <a:extLst>
                <a:ext uri="{FF2B5EF4-FFF2-40B4-BE49-F238E27FC236}">
                  <a16:creationId xmlns:a16="http://schemas.microsoft.com/office/drawing/2014/main" id="{65E7C622-0E2D-F247-B71E-DB43805F13C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27" name="Oval 226">
              <a:extLst>
                <a:ext uri="{FF2B5EF4-FFF2-40B4-BE49-F238E27FC236}">
                  <a16:creationId xmlns:a16="http://schemas.microsoft.com/office/drawing/2014/main" id="{E1DDDBA8-9328-FF4B-A036-4A8C314BC34A}"/>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28" name="Group 227">
              <a:extLst>
                <a:ext uri="{FF2B5EF4-FFF2-40B4-BE49-F238E27FC236}">
                  <a16:creationId xmlns:a16="http://schemas.microsoft.com/office/drawing/2014/main" id="{FE4053D3-C37C-B247-AABC-ACB5431A3328}"/>
                </a:ext>
              </a:extLst>
            </p:cNvPr>
            <p:cNvGrpSpPr/>
            <p:nvPr/>
          </p:nvGrpSpPr>
          <p:grpSpPr>
            <a:xfrm>
              <a:off x="7713663" y="2848339"/>
              <a:ext cx="1042107" cy="425543"/>
              <a:chOff x="7786941" y="2884917"/>
              <a:chExt cx="897649" cy="353919"/>
            </a:xfrm>
          </p:grpSpPr>
          <p:sp>
            <p:nvSpPr>
              <p:cNvPr id="229" name="Freeform 228">
                <a:extLst>
                  <a:ext uri="{FF2B5EF4-FFF2-40B4-BE49-F238E27FC236}">
                    <a16:creationId xmlns:a16="http://schemas.microsoft.com/office/drawing/2014/main" id="{9B8C5BFF-F366-864D-9DDD-AD0F594855F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0" name="Freeform 229">
                <a:extLst>
                  <a:ext uri="{FF2B5EF4-FFF2-40B4-BE49-F238E27FC236}">
                    <a16:creationId xmlns:a16="http://schemas.microsoft.com/office/drawing/2014/main" id="{E52E2636-7B29-8B4F-A9E7-0A019FB1233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1" name="Freeform 230">
                <a:extLst>
                  <a:ext uri="{FF2B5EF4-FFF2-40B4-BE49-F238E27FC236}">
                    <a16:creationId xmlns:a16="http://schemas.microsoft.com/office/drawing/2014/main" id="{81B96CBC-D09D-8A44-A7F4-460A6FE268A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2" name="Freeform 231">
                <a:extLst>
                  <a:ext uri="{FF2B5EF4-FFF2-40B4-BE49-F238E27FC236}">
                    <a16:creationId xmlns:a16="http://schemas.microsoft.com/office/drawing/2014/main" id="{AB72586A-2BC3-AD40-8068-98E191DFFEF1}"/>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41" name="Group 240">
            <a:extLst>
              <a:ext uri="{FF2B5EF4-FFF2-40B4-BE49-F238E27FC236}">
                <a16:creationId xmlns:a16="http://schemas.microsoft.com/office/drawing/2014/main" id="{23665DDF-4A56-E24C-9D9B-557EA2031298}"/>
              </a:ext>
            </a:extLst>
          </p:cNvPr>
          <p:cNvGrpSpPr/>
          <p:nvPr/>
        </p:nvGrpSpPr>
        <p:grpSpPr>
          <a:xfrm>
            <a:off x="10925982" y="4369125"/>
            <a:ext cx="228295" cy="120400"/>
            <a:chOff x="7493876" y="2774731"/>
            <a:chExt cx="1481958" cy="894622"/>
          </a:xfrm>
        </p:grpSpPr>
        <p:sp>
          <p:nvSpPr>
            <p:cNvPr id="242" name="Freeform 241">
              <a:extLst>
                <a:ext uri="{FF2B5EF4-FFF2-40B4-BE49-F238E27FC236}">
                  <a16:creationId xmlns:a16="http://schemas.microsoft.com/office/drawing/2014/main" id="{31441261-7107-C940-87CC-EC4FA053449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43" name="Oval 242">
              <a:extLst>
                <a:ext uri="{FF2B5EF4-FFF2-40B4-BE49-F238E27FC236}">
                  <a16:creationId xmlns:a16="http://schemas.microsoft.com/office/drawing/2014/main" id="{5F5B546A-49AB-9042-B43E-5F11C688F25E}"/>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44" name="Group 243">
              <a:extLst>
                <a:ext uri="{FF2B5EF4-FFF2-40B4-BE49-F238E27FC236}">
                  <a16:creationId xmlns:a16="http://schemas.microsoft.com/office/drawing/2014/main" id="{E8DF2468-3557-AD4F-8E6A-2FD993E8CF5C}"/>
                </a:ext>
              </a:extLst>
            </p:cNvPr>
            <p:cNvGrpSpPr/>
            <p:nvPr/>
          </p:nvGrpSpPr>
          <p:grpSpPr>
            <a:xfrm>
              <a:off x="7713663" y="2848339"/>
              <a:ext cx="1042107" cy="425543"/>
              <a:chOff x="7786941" y="2884917"/>
              <a:chExt cx="897649" cy="353919"/>
            </a:xfrm>
          </p:grpSpPr>
          <p:sp>
            <p:nvSpPr>
              <p:cNvPr id="245" name="Freeform 244">
                <a:extLst>
                  <a:ext uri="{FF2B5EF4-FFF2-40B4-BE49-F238E27FC236}">
                    <a16:creationId xmlns:a16="http://schemas.microsoft.com/office/drawing/2014/main" id="{9E3ADAA4-12C2-404E-917C-5A2F54CCDF6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6" name="Freeform 245">
                <a:extLst>
                  <a:ext uri="{FF2B5EF4-FFF2-40B4-BE49-F238E27FC236}">
                    <a16:creationId xmlns:a16="http://schemas.microsoft.com/office/drawing/2014/main" id="{7A728ED3-C05E-B44A-9C86-A753D22F76A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7" name="Freeform 246">
                <a:extLst>
                  <a:ext uri="{FF2B5EF4-FFF2-40B4-BE49-F238E27FC236}">
                    <a16:creationId xmlns:a16="http://schemas.microsoft.com/office/drawing/2014/main" id="{63D4F443-59AA-0D4F-BA7D-32F6068E799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8" name="Freeform 247">
                <a:extLst>
                  <a:ext uri="{FF2B5EF4-FFF2-40B4-BE49-F238E27FC236}">
                    <a16:creationId xmlns:a16="http://schemas.microsoft.com/office/drawing/2014/main" id="{205AEAD2-2A18-2D4A-91B3-368B52FA7C5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49" name="Group 248">
            <a:extLst>
              <a:ext uri="{FF2B5EF4-FFF2-40B4-BE49-F238E27FC236}">
                <a16:creationId xmlns:a16="http://schemas.microsoft.com/office/drawing/2014/main" id="{931C36A9-E761-0148-9032-D81ACCB48A29}"/>
              </a:ext>
            </a:extLst>
          </p:cNvPr>
          <p:cNvGrpSpPr/>
          <p:nvPr/>
        </p:nvGrpSpPr>
        <p:grpSpPr>
          <a:xfrm>
            <a:off x="7439074" y="2356613"/>
            <a:ext cx="534987" cy="407988"/>
            <a:chOff x="7432700" y="2327293"/>
            <a:chExt cx="534987" cy="407988"/>
          </a:xfrm>
        </p:grpSpPr>
        <p:pic>
          <p:nvPicPr>
            <p:cNvPr id="250" name="Picture 1017" descr="antenna_stylized">
              <a:extLst>
                <a:ext uri="{FF2B5EF4-FFF2-40B4-BE49-F238E27FC236}">
                  <a16:creationId xmlns:a16="http://schemas.microsoft.com/office/drawing/2014/main" id="{A1B3AFF0-514E-1142-A2F6-8BE3FF21744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32700" y="2327293"/>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 name="Picture 1018" descr="laptop_keyboard">
              <a:extLst>
                <a:ext uri="{FF2B5EF4-FFF2-40B4-BE49-F238E27FC236}">
                  <a16:creationId xmlns:a16="http://schemas.microsoft.com/office/drawing/2014/main" id="{F72A8B16-D68A-BE43-A9DC-2099F12881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9064" flipH="1">
              <a:off x="7458407" y="2575770"/>
              <a:ext cx="437221" cy="1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 name="Freeform 1019">
              <a:extLst>
                <a:ext uri="{FF2B5EF4-FFF2-40B4-BE49-F238E27FC236}">
                  <a16:creationId xmlns:a16="http://schemas.microsoft.com/office/drawing/2014/main" id="{8BD550C1-DB66-1D43-B0FF-2194D6CE59D3}"/>
                </a:ext>
              </a:extLst>
            </p:cNvPr>
            <p:cNvSpPr>
              <a:spLocks/>
            </p:cNvSpPr>
            <p:nvPr/>
          </p:nvSpPr>
          <p:spPr bwMode="auto">
            <a:xfrm>
              <a:off x="7603304" y="2420984"/>
              <a:ext cx="351919" cy="208167"/>
            </a:xfrm>
            <a:custGeom>
              <a:avLst/>
              <a:gdLst>
                <a:gd name="T0" fmla="*/ 775798119 w 2982"/>
                <a:gd name="T1" fmla="*/ 0 h 2442"/>
                <a:gd name="T2" fmla="*/ 0 w 2982"/>
                <a:gd name="T3" fmla="*/ 211226083 h 2442"/>
                <a:gd name="T4" fmla="*/ 2147483646 w 2982"/>
                <a:gd name="T5" fmla="*/ 263880059 h 2442"/>
                <a:gd name="T6" fmla="*/ 2147483646 w 2982"/>
                <a:gd name="T7" fmla="*/ 52653891 h 2442"/>
                <a:gd name="T8" fmla="*/ 775798119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53" name="Picture 1020" descr="screen">
              <a:extLst>
                <a:ext uri="{FF2B5EF4-FFF2-40B4-BE49-F238E27FC236}">
                  <a16:creationId xmlns:a16="http://schemas.microsoft.com/office/drawing/2014/main" id="{5B7A4293-9090-2C47-A5F9-1484B3E8E43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0637" y="2426338"/>
              <a:ext cx="319785" cy="18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 name="Freeform 1021">
              <a:extLst>
                <a:ext uri="{FF2B5EF4-FFF2-40B4-BE49-F238E27FC236}">
                  <a16:creationId xmlns:a16="http://schemas.microsoft.com/office/drawing/2014/main" id="{66A9E8A3-089D-144F-8C74-780D0252320C}"/>
                </a:ext>
              </a:extLst>
            </p:cNvPr>
            <p:cNvSpPr>
              <a:spLocks/>
            </p:cNvSpPr>
            <p:nvPr/>
          </p:nvSpPr>
          <p:spPr bwMode="auto">
            <a:xfrm>
              <a:off x="7667378" y="2414843"/>
              <a:ext cx="298167" cy="38736"/>
            </a:xfrm>
            <a:custGeom>
              <a:avLst/>
              <a:gdLst>
                <a:gd name="T0" fmla="*/ 193616298 w 2528"/>
                <a:gd name="T1" fmla="*/ 0 h 455"/>
                <a:gd name="T2" fmla="*/ 2147483646 w 2528"/>
                <a:gd name="T3" fmla="*/ 52445139 h 455"/>
                <a:gd name="T4" fmla="*/ 2147483646 w 2528"/>
                <a:gd name="T5" fmla="*/ 52445139 h 455"/>
                <a:gd name="T6" fmla="*/ 0 w 2528"/>
                <a:gd name="T7" fmla="*/ 52445139 h 455"/>
                <a:gd name="T8" fmla="*/ 193616298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1022">
              <a:extLst>
                <a:ext uri="{FF2B5EF4-FFF2-40B4-BE49-F238E27FC236}">
                  <a16:creationId xmlns:a16="http://schemas.microsoft.com/office/drawing/2014/main" id="{2DEB5F56-4F04-4A4C-B2A9-7F75D7610902}"/>
                </a:ext>
              </a:extLst>
            </p:cNvPr>
            <p:cNvSpPr>
              <a:spLocks/>
            </p:cNvSpPr>
            <p:nvPr/>
          </p:nvSpPr>
          <p:spPr bwMode="auto">
            <a:xfrm>
              <a:off x="7600188" y="2414528"/>
              <a:ext cx="82770" cy="161243"/>
            </a:xfrm>
            <a:custGeom>
              <a:avLst/>
              <a:gdLst>
                <a:gd name="T0" fmla="*/ 773664160 w 702"/>
                <a:gd name="T1" fmla="*/ 0 h 1893"/>
                <a:gd name="T2" fmla="*/ 0 w 702"/>
                <a:gd name="T3" fmla="*/ 210739916 h 1893"/>
                <a:gd name="T4" fmla="*/ 193416040 w 702"/>
                <a:gd name="T5" fmla="*/ 210739916 h 1893"/>
                <a:gd name="T6" fmla="*/ 967080200 w 702"/>
                <a:gd name="T7" fmla="*/ 52529017 h 1893"/>
                <a:gd name="T8" fmla="*/ 77366416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1023">
              <a:extLst>
                <a:ext uri="{FF2B5EF4-FFF2-40B4-BE49-F238E27FC236}">
                  <a16:creationId xmlns:a16="http://schemas.microsoft.com/office/drawing/2014/main" id="{264AB736-6181-DD49-9CF8-34CDC3C98A87}"/>
                </a:ext>
              </a:extLst>
            </p:cNvPr>
            <p:cNvSpPr>
              <a:spLocks/>
            </p:cNvSpPr>
            <p:nvPr/>
          </p:nvSpPr>
          <p:spPr bwMode="auto">
            <a:xfrm>
              <a:off x="7874205" y="2443344"/>
              <a:ext cx="89197" cy="186122"/>
            </a:xfrm>
            <a:custGeom>
              <a:avLst/>
              <a:gdLst>
                <a:gd name="T0" fmla="*/ 969024527 w 756"/>
                <a:gd name="T1" fmla="*/ 0 h 2184"/>
                <a:gd name="T2" fmla="*/ 193802074 w 756"/>
                <a:gd name="T3" fmla="*/ 263660221 h 2184"/>
                <a:gd name="T4" fmla="*/ 0 w 756"/>
                <a:gd name="T5" fmla="*/ 263660221 h 2184"/>
                <a:gd name="T6" fmla="*/ 775222454 w 756"/>
                <a:gd name="T7" fmla="*/ 52610059 h 2184"/>
                <a:gd name="T8" fmla="*/ 96902452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1024">
              <a:extLst>
                <a:ext uri="{FF2B5EF4-FFF2-40B4-BE49-F238E27FC236}">
                  <a16:creationId xmlns:a16="http://schemas.microsoft.com/office/drawing/2014/main" id="{B30F467B-7CAE-E14D-A3A5-8BE8EC571FCC}"/>
                </a:ext>
              </a:extLst>
            </p:cNvPr>
            <p:cNvSpPr>
              <a:spLocks/>
            </p:cNvSpPr>
            <p:nvPr/>
          </p:nvSpPr>
          <p:spPr bwMode="auto">
            <a:xfrm>
              <a:off x="7599214" y="2567582"/>
              <a:ext cx="327185" cy="62828"/>
            </a:xfrm>
            <a:custGeom>
              <a:avLst/>
              <a:gdLst>
                <a:gd name="T0" fmla="*/ 193829444 w 2773"/>
                <a:gd name="T1" fmla="*/ 0 h 738"/>
                <a:gd name="T2" fmla="*/ 0 w 2773"/>
                <a:gd name="T3" fmla="*/ 52443587 h 738"/>
                <a:gd name="T4" fmla="*/ 2147483646 w 2773"/>
                <a:gd name="T5" fmla="*/ 104894411 h 738"/>
                <a:gd name="T6" fmla="*/ 2147483646 w 2773"/>
                <a:gd name="T7" fmla="*/ 52443587 h 738"/>
                <a:gd name="T8" fmla="*/ 193829444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1025">
              <a:extLst>
                <a:ext uri="{FF2B5EF4-FFF2-40B4-BE49-F238E27FC236}">
                  <a16:creationId xmlns:a16="http://schemas.microsoft.com/office/drawing/2014/main" id="{714DEECF-C2B9-3646-8D8C-520B14AFF2A3}"/>
                </a:ext>
              </a:extLst>
            </p:cNvPr>
            <p:cNvSpPr>
              <a:spLocks/>
            </p:cNvSpPr>
            <p:nvPr/>
          </p:nvSpPr>
          <p:spPr bwMode="auto">
            <a:xfrm>
              <a:off x="7884138" y="2444918"/>
              <a:ext cx="83549" cy="186909"/>
            </a:xfrm>
            <a:custGeom>
              <a:avLst/>
              <a:gdLst>
                <a:gd name="T0" fmla="*/ 2147483646 w 637"/>
                <a:gd name="T1" fmla="*/ 0 h 1659"/>
                <a:gd name="T2" fmla="*/ 2147483646 w 637"/>
                <a:gd name="T3" fmla="*/ 0 h 1659"/>
                <a:gd name="T4" fmla="*/ 295581541 w 637"/>
                <a:gd name="T5" fmla="*/ 2147483646 h 1659"/>
                <a:gd name="T6" fmla="*/ 0 w 637"/>
                <a:gd name="T7" fmla="*/ 2147483646 h 1659"/>
                <a:gd name="T8" fmla="*/ 214748364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1026">
              <a:extLst>
                <a:ext uri="{FF2B5EF4-FFF2-40B4-BE49-F238E27FC236}">
                  <a16:creationId xmlns:a16="http://schemas.microsoft.com/office/drawing/2014/main" id="{434760BE-7A82-7348-8C26-8BB88B73F057}"/>
                </a:ext>
              </a:extLst>
            </p:cNvPr>
            <p:cNvSpPr>
              <a:spLocks/>
            </p:cNvSpPr>
            <p:nvPr/>
          </p:nvSpPr>
          <p:spPr bwMode="auto">
            <a:xfrm>
              <a:off x="7599603" y="2575928"/>
              <a:ext cx="290961" cy="62041"/>
            </a:xfrm>
            <a:custGeom>
              <a:avLst/>
              <a:gdLst>
                <a:gd name="T0" fmla="*/ 0 w 2216"/>
                <a:gd name="T1" fmla="*/ 0 h 550"/>
                <a:gd name="T2" fmla="*/ 296523134 w 2216"/>
                <a:gd name="T3" fmla="*/ 324379338 h 550"/>
                <a:gd name="T4" fmla="*/ 2147483646 w 2216"/>
                <a:gd name="T5" fmla="*/ 2147483646 h 550"/>
                <a:gd name="T6" fmla="*/ 2147483646 w 2216"/>
                <a:gd name="T7" fmla="*/ 214748364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60" name="Group 1027">
              <a:extLst>
                <a:ext uri="{FF2B5EF4-FFF2-40B4-BE49-F238E27FC236}">
                  <a16:creationId xmlns:a16="http://schemas.microsoft.com/office/drawing/2014/main" id="{A3D737A2-33B2-B843-993D-3954163D2F8B}"/>
                </a:ext>
              </a:extLst>
            </p:cNvPr>
            <p:cNvGrpSpPr>
              <a:grpSpLocks/>
            </p:cNvGrpSpPr>
            <p:nvPr/>
          </p:nvGrpSpPr>
          <p:grpSpPr bwMode="auto">
            <a:xfrm>
              <a:off x="7594735" y="2642220"/>
              <a:ext cx="98740" cy="36846"/>
              <a:chOff x="1740" y="2642"/>
              <a:chExt cx="752" cy="327"/>
            </a:xfrm>
          </p:grpSpPr>
          <p:sp>
            <p:nvSpPr>
              <p:cNvPr id="267" name="Freeform 1028">
                <a:extLst>
                  <a:ext uri="{FF2B5EF4-FFF2-40B4-BE49-F238E27FC236}">
                    <a16:creationId xmlns:a16="http://schemas.microsoft.com/office/drawing/2014/main" id="{2B8D95DD-AA07-CA46-8938-5982463E0F58}"/>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1029">
                <a:extLst>
                  <a:ext uri="{FF2B5EF4-FFF2-40B4-BE49-F238E27FC236}">
                    <a16:creationId xmlns:a16="http://schemas.microsoft.com/office/drawing/2014/main" id="{F36872DC-490B-E041-B789-63AE7E7ACD2E}"/>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1030">
                <a:extLst>
                  <a:ext uri="{FF2B5EF4-FFF2-40B4-BE49-F238E27FC236}">
                    <a16:creationId xmlns:a16="http://schemas.microsoft.com/office/drawing/2014/main" id="{97C01B49-8BEB-1A42-A62D-556A20AEDCF4}"/>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1031">
                <a:extLst>
                  <a:ext uri="{FF2B5EF4-FFF2-40B4-BE49-F238E27FC236}">
                    <a16:creationId xmlns:a16="http://schemas.microsoft.com/office/drawing/2014/main" id="{FDC4BA15-39D3-CD4E-97DA-6107F8C4DFF2}"/>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1032">
                <a:extLst>
                  <a:ext uri="{FF2B5EF4-FFF2-40B4-BE49-F238E27FC236}">
                    <a16:creationId xmlns:a16="http://schemas.microsoft.com/office/drawing/2014/main" id="{B4ED9D93-7953-574C-B8DB-E31647E53850}"/>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1033">
                <a:extLst>
                  <a:ext uri="{FF2B5EF4-FFF2-40B4-BE49-F238E27FC236}">
                    <a16:creationId xmlns:a16="http://schemas.microsoft.com/office/drawing/2014/main" id="{9040F4DE-59D9-0446-9953-D7CF4E6052CB}"/>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61" name="Freeform 1034">
              <a:extLst>
                <a:ext uri="{FF2B5EF4-FFF2-40B4-BE49-F238E27FC236}">
                  <a16:creationId xmlns:a16="http://schemas.microsoft.com/office/drawing/2014/main" id="{2C7F706E-3A83-E04B-96B6-0DFA0DD19559}"/>
                </a:ext>
              </a:extLst>
            </p:cNvPr>
            <p:cNvSpPr>
              <a:spLocks/>
            </p:cNvSpPr>
            <p:nvPr/>
          </p:nvSpPr>
          <p:spPr bwMode="auto">
            <a:xfrm>
              <a:off x="7763780" y="2647731"/>
              <a:ext cx="119578" cy="80936"/>
            </a:xfrm>
            <a:custGeom>
              <a:avLst/>
              <a:gdLst>
                <a:gd name="T0" fmla="*/ 213221464 w 990"/>
                <a:gd name="T1" fmla="*/ 1090686587 h 792"/>
                <a:gd name="T2" fmla="*/ 1915477586 w 990"/>
                <a:gd name="T3" fmla="*/ 0 h 792"/>
                <a:gd name="T4" fmla="*/ 1915477586 w 990"/>
                <a:gd name="T5" fmla="*/ 108859840 h 792"/>
                <a:gd name="T6" fmla="*/ 0 w 990"/>
                <a:gd name="T7" fmla="*/ 1090686587 h 792"/>
                <a:gd name="T8" fmla="*/ 213221464 w 990"/>
                <a:gd name="T9" fmla="*/ 109068658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1035">
              <a:extLst>
                <a:ext uri="{FF2B5EF4-FFF2-40B4-BE49-F238E27FC236}">
                  <a16:creationId xmlns:a16="http://schemas.microsoft.com/office/drawing/2014/main" id="{60E14294-2508-FB4A-AE0F-000AF5BCFC85}"/>
                </a:ext>
              </a:extLst>
            </p:cNvPr>
            <p:cNvSpPr>
              <a:spLocks/>
            </p:cNvSpPr>
            <p:nvPr/>
          </p:nvSpPr>
          <p:spPr bwMode="auto">
            <a:xfrm>
              <a:off x="7458602" y="2654187"/>
              <a:ext cx="305957" cy="73850"/>
            </a:xfrm>
            <a:custGeom>
              <a:avLst/>
              <a:gdLst>
                <a:gd name="T0" fmla="*/ 213486572 w 2532"/>
                <a:gd name="T1" fmla="*/ 0 h 723"/>
                <a:gd name="T2" fmla="*/ 213486572 w 2532"/>
                <a:gd name="T3" fmla="*/ 0 h 723"/>
                <a:gd name="T4" fmla="*/ 2147483646 w 2532"/>
                <a:gd name="T5" fmla="*/ 979380008 h 723"/>
                <a:gd name="T6" fmla="*/ 2147483646 w 2532"/>
                <a:gd name="T7" fmla="*/ 1088085165 h 723"/>
                <a:gd name="T8" fmla="*/ 0 w 2532"/>
                <a:gd name="T9" fmla="*/ 108705259 h 723"/>
                <a:gd name="T10" fmla="*/ 21348657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1036">
              <a:extLst>
                <a:ext uri="{FF2B5EF4-FFF2-40B4-BE49-F238E27FC236}">
                  <a16:creationId xmlns:a16="http://schemas.microsoft.com/office/drawing/2014/main" id="{6816A6AE-0883-4D48-8DF3-05A4914E713B}"/>
                </a:ext>
              </a:extLst>
            </p:cNvPr>
            <p:cNvSpPr>
              <a:spLocks/>
            </p:cNvSpPr>
            <p:nvPr/>
          </p:nvSpPr>
          <p:spPr bwMode="auto">
            <a:xfrm>
              <a:off x="7458797" y="2640645"/>
              <a:ext cx="3311" cy="14959"/>
            </a:xfrm>
            <a:custGeom>
              <a:avLst/>
              <a:gdLst>
                <a:gd name="T0" fmla="*/ 262278191 w 26"/>
                <a:gd name="T1" fmla="*/ 107489981 h 147"/>
                <a:gd name="T2" fmla="*/ 262278191 w 26"/>
                <a:gd name="T3" fmla="*/ 214969480 h 147"/>
                <a:gd name="T4" fmla="*/ 0 w 26"/>
                <a:gd name="T5" fmla="*/ 214969480 h 147"/>
                <a:gd name="T6" fmla="*/ 262278191 w 26"/>
                <a:gd name="T7" fmla="*/ 0 h 147"/>
                <a:gd name="T8" fmla="*/ 262278191 w 26"/>
                <a:gd name="T9" fmla="*/ 10748998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1037">
              <a:extLst>
                <a:ext uri="{FF2B5EF4-FFF2-40B4-BE49-F238E27FC236}">
                  <a16:creationId xmlns:a16="http://schemas.microsoft.com/office/drawing/2014/main" id="{0C4F2B5B-D9EF-F242-A282-CB6CB4D90EE9}"/>
                </a:ext>
              </a:extLst>
            </p:cNvPr>
            <p:cNvSpPr>
              <a:spLocks/>
            </p:cNvSpPr>
            <p:nvPr/>
          </p:nvSpPr>
          <p:spPr bwMode="auto">
            <a:xfrm>
              <a:off x="7458992" y="2579707"/>
              <a:ext cx="142170" cy="61883"/>
            </a:xfrm>
            <a:custGeom>
              <a:avLst/>
              <a:gdLst>
                <a:gd name="T0" fmla="*/ 2136125890 w 1176"/>
                <a:gd name="T1" fmla="*/ 0 h 606"/>
                <a:gd name="T2" fmla="*/ 0 w 1176"/>
                <a:gd name="T3" fmla="*/ 870000945 h 606"/>
                <a:gd name="T4" fmla="*/ 213789467 w 1176"/>
                <a:gd name="T5" fmla="*/ 870000945 h 606"/>
                <a:gd name="T6" fmla="*/ 2136125890 w 1176"/>
                <a:gd name="T7" fmla="*/ 108617123 h 606"/>
                <a:gd name="T8" fmla="*/ 213612589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1038">
              <a:extLst>
                <a:ext uri="{FF2B5EF4-FFF2-40B4-BE49-F238E27FC236}">
                  <a16:creationId xmlns:a16="http://schemas.microsoft.com/office/drawing/2014/main" id="{CA94116C-A643-F041-BE08-F16F1FF3EF9E}"/>
                </a:ext>
              </a:extLst>
            </p:cNvPr>
            <p:cNvSpPr>
              <a:spLocks/>
            </p:cNvSpPr>
            <p:nvPr/>
          </p:nvSpPr>
          <p:spPr bwMode="auto">
            <a:xfrm>
              <a:off x="7468535" y="2643795"/>
              <a:ext cx="290182" cy="71016"/>
            </a:xfrm>
            <a:custGeom>
              <a:avLst/>
              <a:gdLst>
                <a:gd name="T0" fmla="*/ 173112702 w 2532"/>
                <a:gd name="T1" fmla="*/ 0 h 723"/>
                <a:gd name="T2" fmla="*/ 173112702 w 2532"/>
                <a:gd name="T3" fmla="*/ 0 h 723"/>
                <a:gd name="T4" fmla="*/ 2069773885 w 2532"/>
                <a:gd name="T5" fmla="*/ 558173482 h 723"/>
                <a:gd name="T6" fmla="*/ 2069773885 w 2532"/>
                <a:gd name="T7" fmla="*/ 558173482 h 723"/>
                <a:gd name="T8" fmla="*/ 0 w 2532"/>
                <a:gd name="T9" fmla="*/ 92871346 h 723"/>
                <a:gd name="T10" fmla="*/ 17311270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1039">
              <a:extLst>
                <a:ext uri="{FF2B5EF4-FFF2-40B4-BE49-F238E27FC236}">
                  <a16:creationId xmlns:a16="http://schemas.microsoft.com/office/drawing/2014/main" id="{EBBEB869-CEFF-3B4D-8790-DF10B6E9EDC0}"/>
                </a:ext>
              </a:extLst>
            </p:cNvPr>
            <p:cNvSpPr>
              <a:spLocks/>
            </p:cNvSpPr>
            <p:nvPr/>
          </p:nvSpPr>
          <p:spPr bwMode="auto">
            <a:xfrm flipV="1">
              <a:off x="7758327" y="2638756"/>
              <a:ext cx="118410" cy="73535"/>
            </a:xfrm>
            <a:custGeom>
              <a:avLst/>
              <a:gdLst>
                <a:gd name="T0" fmla="*/ 0 w 2532"/>
                <a:gd name="T1" fmla="*/ 0 h 723"/>
                <a:gd name="T2" fmla="*/ 0 w 2532"/>
                <a:gd name="T3" fmla="*/ 0 h 723"/>
                <a:gd name="T4" fmla="*/ 0 w 2532"/>
                <a:gd name="T5" fmla="*/ 962694895 h 723"/>
                <a:gd name="T6" fmla="*/ 0 w 2532"/>
                <a:gd name="T7" fmla="*/ 962694895 h 723"/>
                <a:gd name="T8" fmla="*/ 0 w 2532"/>
                <a:gd name="T9" fmla="*/ 107314314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73" name="Group 272">
            <a:extLst>
              <a:ext uri="{FF2B5EF4-FFF2-40B4-BE49-F238E27FC236}">
                <a16:creationId xmlns:a16="http://schemas.microsoft.com/office/drawing/2014/main" id="{7BE84195-0460-B24A-9BFA-64009B70F0D4}"/>
              </a:ext>
            </a:extLst>
          </p:cNvPr>
          <p:cNvGrpSpPr/>
          <p:nvPr/>
        </p:nvGrpSpPr>
        <p:grpSpPr>
          <a:xfrm>
            <a:off x="8637781" y="2319727"/>
            <a:ext cx="530702" cy="478009"/>
            <a:chOff x="8631407" y="2290407"/>
            <a:chExt cx="530702" cy="478009"/>
          </a:xfrm>
        </p:grpSpPr>
        <p:pic>
          <p:nvPicPr>
            <p:cNvPr id="274" name="Picture 568" descr="light2.png">
              <a:extLst>
                <a:ext uri="{FF2B5EF4-FFF2-40B4-BE49-F238E27FC236}">
                  <a16:creationId xmlns:a16="http://schemas.microsoft.com/office/drawing/2014/main" id="{9C2ABCA4-2AB6-604A-BAF1-3DCCB40F3CF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flipH="1">
              <a:off x="8825293" y="2362969"/>
              <a:ext cx="92772" cy="40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 name="Picture 1017" descr="antenna_stylized">
              <a:extLst>
                <a:ext uri="{FF2B5EF4-FFF2-40B4-BE49-F238E27FC236}">
                  <a16:creationId xmlns:a16="http://schemas.microsoft.com/office/drawing/2014/main" id="{650AA1D1-0ECD-3E4A-81DB-CC97A96B57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1407" y="2290407"/>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6" name="Group 275">
            <a:extLst>
              <a:ext uri="{FF2B5EF4-FFF2-40B4-BE49-F238E27FC236}">
                <a16:creationId xmlns:a16="http://schemas.microsoft.com/office/drawing/2014/main" id="{EFF79B51-BA03-584F-A0CE-2E5C3CDBD9C8}"/>
              </a:ext>
            </a:extLst>
          </p:cNvPr>
          <p:cNvGrpSpPr/>
          <p:nvPr/>
        </p:nvGrpSpPr>
        <p:grpSpPr>
          <a:xfrm>
            <a:off x="8499539" y="2059124"/>
            <a:ext cx="849312" cy="226109"/>
            <a:chOff x="8493165" y="2029804"/>
            <a:chExt cx="849312" cy="226109"/>
          </a:xfrm>
        </p:grpSpPr>
        <p:pic>
          <p:nvPicPr>
            <p:cNvPr id="277" name="Picture 603" descr="car_icon_small">
              <a:extLst>
                <a:ext uri="{FF2B5EF4-FFF2-40B4-BE49-F238E27FC236}">
                  <a16:creationId xmlns:a16="http://schemas.microsoft.com/office/drawing/2014/main" id="{A16178BF-CE10-DF42-8C1F-E2AAFB94BB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93165" y="2087638"/>
              <a:ext cx="8493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Picture 1017" descr="antenna_stylized">
              <a:extLst>
                <a:ext uri="{FF2B5EF4-FFF2-40B4-BE49-F238E27FC236}">
                  <a16:creationId xmlns:a16="http://schemas.microsoft.com/office/drawing/2014/main" id="{BF73CD36-5E1A-D143-A3EA-8721982417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04645" y="2029804"/>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9" name="Group 278">
            <a:extLst>
              <a:ext uri="{FF2B5EF4-FFF2-40B4-BE49-F238E27FC236}">
                <a16:creationId xmlns:a16="http://schemas.microsoft.com/office/drawing/2014/main" id="{053CF7AA-EEE7-E849-8975-45A554C35F5B}"/>
              </a:ext>
            </a:extLst>
          </p:cNvPr>
          <p:cNvGrpSpPr/>
          <p:nvPr/>
        </p:nvGrpSpPr>
        <p:grpSpPr>
          <a:xfrm>
            <a:off x="7493518" y="3325424"/>
            <a:ext cx="857739" cy="583764"/>
            <a:chOff x="7487144" y="3296104"/>
            <a:chExt cx="857739" cy="583764"/>
          </a:xfrm>
        </p:grpSpPr>
        <p:grpSp>
          <p:nvGrpSpPr>
            <p:cNvPr id="280" name="Group 279">
              <a:extLst>
                <a:ext uri="{FF2B5EF4-FFF2-40B4-BE49-F238E27FC236}">
                  <a16:creationId xmlns:a16="http://schemas.microsoft.com/office/drawing/2014/main" id="{90508AE9-865D-844C-B2E1-CAED9E70CF88}"/>
                </a:ext>
              </a:extLst>
            </p:cNvPr>
            <p:cNvGrpSpPr/>
            <p:nvPr/>
          </p:nvGrpSpPr>
          <p:grpSpPr>
            <a:xfrm>
              <a:off x="7487144" y="3389820"/>
              <a:ext cx="350807" cy="305517"/>
              <a:chOff x="7487144" y="3389820"/>
              <a:chExt cx="350807" cy="305517"/>
            </a:xfrm>
          </p:grpSpPr>
          <p:pic>
            <p:nvPicPr>
              <p:cNvPr id="287" name="Picture 1115" descr="antenna_stylized">
                <a:extLst>
                  <a:ext uri="{FF2B5EF4-FFF2-40B4-BE49-F238E27FC236}">
                    <a16:creationId xmlns:a16="http://schemas.microsoft.com/office/drawing/2014/main" id="{AD910864-C9F4-C94B-9B97-60E50CF30AC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87144" y="3389820"/>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1116" descr="laptop_keyboard">
                <a:extLst>
                  <a:ext uri="{FF2B5EF4-FFF2-40B4-BE49-F238E27FC236}">
                    <a16:creationId xmlns:a16="http://schemas.microsoft.com/office/drawing/2014/main" id="{89C482D5-7199-3040-A39E-C983C7E76CD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09064" flipH="1">
                <a:off x="7504001" y="3575889"/>
                <a:ext cx="286699" cy="11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 name="Freeform 1117">
                <a:extLst>
                  <a:ext uri="{FF2B5EF4-FFF2-40B4-BE49-F238E27FC236}">
                    <a16:creationId xmlns:a16="http://schemas.microsoft.com/office/drawing/2014/main" id="{0D17FA05-6DB9-CE4E-8353-3DB3EF64CEF2}"/>
                  </a:ext>
                </a:extLst>
              </p:cNvPr>
              <p:cNvSpPr>
                <a:spLocks/>
              </p:cNvSpPr>
              <p:nvPr/>
            </p:nvSpPr>
            <p:spPr bwMode="auto">
              <a:xfrm>
                <a:off x="7599014" y="3459979"/>
                <a:ext cx="230764" cy="155883"/>
              </a:xfrm>
              <a:custGeom>
                <a:avLst/>
                <a:gdLst>
                  <a:gd name="T0" fmla="*/ 143665061 w 2982"/>
                  <a:gd name="T1" fmla="*/ 0 h 2442"/>
                  <a:gd name="T2" fmla="*/ 0 w 2982"/>
                  <a:gd name="T3" fmla="*/ 66329557 h 2442"/>
                  <a:gd name="T4" fmla="*/ 573719931 w 2982"/>
                  <a:gd name="T5" fmla="*/ 82975142 h 2442"/>
                  <a:gd name="T6" fmla="*/ 717384993 w 2982"/>
                  <a:gd name="T7" fmla="*/ 16645585 h 2442"/>
                  <a:gd name="T8" fmla="*/ 14366506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90" name="Picture 1118" descr="screen">
                <a:extLst>
                  <a:ext uri="{FF2B5EF4-FFF2-40B4-BE49-F238E27FC236}">
                    <a16:creationId xmlns:a16="http://schemas.microsoft.com/office/drawing/2014/main" id="{4A4B2A13-447B-ED4B-A13F-5489BEAC9BE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10380" y="3463988"/>
                <a:ext cx="209692" cy="14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1" name="Freeform 1119">
                <a:extLst>
                  <a:ext uri="{FF2B5EF4-FFF2-40B4-BE49-F238E27FC236}">
                    <a16:creationId xmlns:a16="http://schemas.microsoft.com/office/drawing/2014/main" id="{02BC84AC-7149-BD45-BC93-E0DD4ADF91EE}"/>
                  </a:ext>
                </a:extLst>
              </p:cNvPr>
              <p:cNvSpPr>
                <a:spLocks/>
              </p:cNvSpPr>
              <p:nvPr/>
            </p:nvSpPr>
            <p:spPr bwMode="auto">
              <a:xfrm>
                <a:off x="7641029" y="3455381"/>
                <a:ext cx="195517" cy="29007"/>
              </a:xfrm>
              <a:custGeom>
                <a:avLst/>
                <a:gdLst>
                  <a:gd name="T0" fmla="*/ 35620212 w 2528"/>
                  <a:gd name="T1" fmla="*/ 0 h 455"/>
                  <a:gd name="T2" fmla="*/ 608343257 w 2528"/>
                  <a:gd name="T3" fmla="*/ 16582250 h 455"/>
                  <a:gd name="T4" fmla="*/ 572256449 w 2528"/>
                  <a:gd name="T5" fmla="*/ 16582250 h 455"/>
                  <a:gd name="T6" fmla="*/ 0 w 2528"/>
                  <a:gd name="T7" fmla="*/ 16582250 h 455"/>
                  <a:gd name="T8" fmla="*/ 35620212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1120">
                <a:extLst>
                  <a:ext uri="{FF2B5EF4-FFF2-40B4-BE49-F238E27FC236}">
                    <a16:creationId xmlns:a16="http://schemas.microsoft.com/office/drawing/2014/main" id="{43377E2E-A43C-E048-A432-F337E7B5EE63}"/>
                  </a:ext>
                </a:extLst>
              </p:cNvPr>
              <p:cNvSpPr>
                <a:spLocks/>
              </p:cNvSpPr>
              <p:nvPr/>
            </p:nvSpPr>
            <p:spPr bwMode="auto">
              <a:xfrm>
                <a:off x="7596971" y="3455145"/>
                <a:ext cx="54275" cy="120745"/>
              </a:xfrm>
              <a:custGeom>
                <a:avLst/>
                <a:gdLst>
                  <a:gd name="T0" fmla="*/ 142804406 w 702"/>
                  <a:gd name="T1" fmla="*/ 0 h 1893"/>
                  <a:gd name="T2" fmla="*/ 0 w 702"/>
                  <a:gd name="T3" fmla="*/ 66174575 h 1893"/>
                  <a:gd name="T4" fmla="*/ 35584530 w 702"/>
                  <a:gd name="T5" fmla="*/ 66174575 h 1893"/>
                  <a:gd name="T6" fmla="*/ 178855222 w 702"/>
                  <a:gd name="T7" fmla="*/ 16607700 h 1893"/>
                  <a:gd name="T8" fmla="*/ 142804406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1121">
                <a:extLst>
                  <a:ext uri="{FF2B5EF4-FFF2-40B4-BE49-F238E27FC236}">
                    <a16:creationId xmlns:a16="http://schemas.microsoft.com/office/drawing/2014/main" id="{268349DA-55F4-ED45-92D9-0389907B3CA7}"/>
                  </a:ext>
                </a:extLst>
              </p:cNvPr>
              <p:cNvSpPr>
                <a:spLocks/>
              </p:cNvSpPr>
              <p:nvPr/>
            </p:nvSpPr>
            <p:spPr bwMode="auto">
              <a:xfrm>
                <a:off x="7776652" y="3476723"/>
                <a:ext cx="58489" cy="139375"/>
              </a:xfrm>
              <a:custGeom>
                <a:avLst/>
                <a:gdLst>
                  <a:gd name="T0" fmla="*/ 179213623 w 756"/>
                  <a:gd name="T1" fmla="*/ 0 h 2184"/>
                  <a:gd name="T2" fmla="*/ 35656008 w 756"/>
                  <a:gd name="T3" fmla="*/ 82904513 h 2184"/>
                  <a:gd name="T4" fmla="*/ 0 w 756"/>
                  <a:gd name="T5" fmla="*/ 82904513 h 2184"/>
                  <a:gd name="T6" fmla="*/ 143090785 w 756"/>
                  <a:gd name="T7" fmla="*/ 16632211 h 2184"/>
                  <a:gd name="T8" fmla="*/ 179213623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1122">
                <a:extLst>
                  <a:ext uri="{FF2B5EF4-FFF2-40B4-BE49-F238E27FC236}">
                    <a16:creationId xmlns:a16="http://schemas.microsoft.com/office/drawing/2014/main" id="{EB4B31C8-34A6-6D47-B6E1-260958CFBD6F}"/>
                  </a:ext>
                </a:extLst>
              </p:cNvPr>
              <p:cNvSpPr>
                <a:spLocks/>
              </p:cNvSpPr>
              <p:nvPr/>
            </p:nvSpPr>
            <p:spPr bwMode="auto">
              <a:xfrm>
                <a:off x="7596332" y="3569758"/>
                <a:ext cx="214545" cy="47048"/>
              </a:xfrm>
              <a:custGeom>
                <a:avLst/>
                <a:gdLst>
                  <a:gd name="T0" fmla="*/ 35658648 w 2773"/>
                  <a:gd name="T1" fmla="*/ 0 h 738"/>
                  <a:gd name="T2" fmla="*/ 0 w 2773"/>
                  <a:gd name="T3" fmla="*/ 16581742 h 738"/>
                  <a:gd name="T4" fmla="*/ 573357470 w 2773"/>
                  <a:gd name="T5" fmla="*/ 33163485 h 738"/>
                  <a:gd name="T6" fmla="*/ 573357470 w 2773"/>
                  <a:gd name="T7" fmla="*/ 16581742 h 738"/>
                  <a:gd name="T8" fmla="*/ 35658648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1123">
                <a:extLst>
                  <a:ext uri="{FF2B5EF4-FFF2-40B4-BE49-F238E27FC236}">
                    <a16:creationId xmlns:a16="http://schemas.microsoft.com/office/drawing/2014/main" id="{91DE791A-C87B-7849-8B6A-CB3B398F112D}"/>
                  </a:ext>
                </a:extLst>
              </p:cNvPr>
              <p:cNvSpPr>
                <a:spLocks/>
              </p:cNvSpPr>
              <p:nvPr/>
            </p:nvSpPr>
            <p:spPr bwMode="auto">
              <a:xfrm>
                <a:off x="7783165" y="3477902"/>
                <a:ext cx="54786" cy="139965"/>
              </a:xfrm>
              <a:custGeom>
                <a:avLst/>
                <a:gdLst>
                  <a:gd name="T0" fmla="*/ 656550006 w 637"/>
                  <a:gd name="T1" fmla="*/ 0 h 1659"/>
                  <a:gd name="T2" fmla="*/ 656550006 w 637"/>
                  <a:gd name="T3" fmla="*/ 0 h 1659"/>
                  <a:gd name="T4" fmla="*/ 54716163 w 637"/>
                  <a:gd name="T5" fmla="*/ 2147483646 h 1659"/>
                  <a:gd name="T6" fmla="*/ 0 w 637"/>
                  <a:gd name="T7" fmla="*/ 2147483646 h 1659"/>
                  <a:gd name="T8" fmla="*/ 65655000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1124">
                <a:extLst>
                  <a:ext uri="{FF2B5EF4-FFF2-40B4-BE49-F238E27FC236}">
                    <a16:creationId xmlns:a16="http://schemas.microsoft.com/office/drawing/2014/main" id="{A02AA6E2-5FD6-D14F-9923-83771333B1DB}"/>
                  </a:ext>
                </a:extLst>
              </p:cNvPr>
              <p:cNvSpPr>
                <a:spLocks/>
              </p:cNvSpPr>
              <p:nvPr/>
            </p:nvSpPr>
            <p:spPr bwMode="auto">
              <a:xfrm>
                <a:off x="7596588" y="3576007"/>
                <a:ext cx="190792" cy="46458"/>
              </a:xfrm>
              <a:custGeom>
                <a:avLst/>
                <a:gdLst>
                  <a:gd name="T0" fmla="*/ 0 w 2216"/>
                  <a:gd name="T1" fmla="*/ 0 h 550"/>
                  <a:gd name="T2" fmla="*/ 54884212 w 2216"/>
                  <a:gd name="T3" fmla="*/ 101852492 h 550"/>
                  <a:gd name="T4" fmla="*/ 2147483646 w 2216"/>
                  <a:gd name="T5" fmla="*/ 1017940055 h 550"/>
                  <a:gd name="T6" fmla="*/ 2147483646 w 2216"/>
                  <a:gd name="T7" fmla="*/ 865464562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97" name="Group 1125">
                <a:extLst>
                  <a:ext uri="{FF2B5EF4-FFF2-40B4-BE49-F238E27FC236}">
                    <a16:creationId xmlns:a16="http://schemas.microsoft.com/office/drawing/2014/main" id="{7117A071-F66A-A547-B2A3-FDEC23474639}"/>
                  </a:ext>
                </a:extLst>
              </p:cNvPr>
              <p:cNvGrpSpPr>
                <a:grpSpLocks/>
              </p:cNvGrpSpPr>
              <p:nvPr/>
            </p:nvGrpSpPr>
            <p:grpSpPr bwMode="auto">
              <a:xfrm>
                <a:off x="7593395" y="3625649"/>
                <a:ext cx="64747" cy="27592"/>
                <a:chOff x="1740" y="2642"/>
                <a:chExt cx="752" cy="327"/>
              </a:xfrm>
            </p:grpSpPr>
            <p:sp>
              <p:nvSpPr>
                <p:cNvPr id="304" name="Freeform 1126">
                  <a:extLst>
                    <a:ext uri="{FF2B5EF4-FFF2-40B4-BE49-F238E27FC236}">
                      <a16:creationId xmlns:a16="http://schemas.microsoft.com/office/drawing/2014/main" id="{C6A05ABF-09D5-204F-A863-798CDA488ABE}"/>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1127">
                  <a:extLst>
                    <a:ext uri="{FF2B5EF4-FFF2-40B4-BE49-F238E27FC236}">
                      <a16:creationId xmlns:a16="http://schemas.microsoft.com/office/drawing/2014/main" id="{5CAC6B94-A95D-C842-8436-C6DF872191F5}"/>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1128">
                  <a:extLst>
                    <a:ext uri="{FF2B5EF4-FFF2-40B4-BE49-F238E27FC236}">
                      <a16:creationId xmlns:a16="http://schemas.microsoft.com/office/drawing/2014/main" id="{A944E62C-7CE5-5840-927D-ABB2F8B5C22E}"/>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1129">
                  <a:extLst>
                    <a:ext uri="{FF2B5EF4-FFF2-40B4-BE49-F238E27FC236}">
                      <a16:creationId xmlns:a16="http://schemas.microsoft.com/office/drawing/2014/main" id="{5E333F33-6B42-F449-BD09-5F8DBBA551CF}"/>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1130">
                  <a:extLst>
                    <a:ext uri="{FF2B5EF4-FFF2-40B4-BE49-F238E27FC236}">
                      <a16:creationId xmlns:a16="http://schemas.microsoft.com/office/drawing/2014/main" id="{A3DB0786-C2BD-4E43-9012-01938AED5F19}"/>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1131">
                  <a:extLst>
                    <a:ext uri="{FF2B5EF4-FFF2-40B4-BE49-F238E27FC236}">
                      <a16:creationId xmlns:a16="http://schemas.microsoft.com/office/drawing/2014/main" id="{36DD7204-13F9-8C4B-ADCB-9CEF387EE715}"/>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98" name="Freeform 1132">
                <a:extLst>
                  <a:ext uri="{FF2B5EF4-FFF2-40B4-BE49-F238E27FC236}">
                    <a16:creationId xmlns:a16="http://schemas.microsoft.com/office/drawing/2014/main" id="{8DD637FC-2617-F14C-8226-2FC83A2DC1C3}"/>
                  </a:ext>
                </a:extLst>
              </p:cNvPr>
              <p:cNvSpPr>
                <a:spLocks/>
              </p:cNvSpPr>
              <p:nvPr/>
            </p:nvSpPr>
            <p:spPr bwMode="auto">
              <a:xfrm>
                <a:off x="7704243" y="3629776"/>
                <a:ext cx="78411" cy="60608"/>
              </a:xfrm>
              <a:custGeom>
                <a:avLst/>
                <a:gdLst>
                  <a:gd name="T0" fmla="*/ 39250883 w 990"/>
                  <a:gd name="T1" fmla="*/ 342828616 h 792"/>
                  <a:gd name="T2" fmla="*/ 354255671 w 990"/>
                  <a:gd name="T3" fmla="*/ 0 h 792"/>
                  <a:gd name="T4" fmla="*/ 354255671 w 990"/>
                  <a:gd name="T5" fmla="*/ 34504242 h 792"/>
                  <a:gd name="T6" fmla="*/ 0 w 990"/>
                  <a:gd name="T7" fmla="*/ 342828616 h 792"/>
                  <a:gd name="T8" fmla="*/ 39250883 w 990"/>
                  <a:gd name="T9" fmla="*/ 342828616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1133">
                <a:extLst>
                  <a:ext uri="{FF2B5EF4-FFF2-40B4-BE49-F238E27FC236}">
                    <a16:creationId xmlns:a16="http://schemas.microsoft.com/office/drawing/2014/main" id="{DD3D6FA8-3859-DC44-8888-8CB70CFB17F5}"/>
                  </a:ext>
                </a:extLst>
              </p:cNvPr>
              <p:cNvSpPr>
                <a:spLocks/>
              </p:cNvSpPr>
              <p:nvPr/>
            </p:nvSpPr>
            <p:spPr bwMode="auto">
              <a:xfrm>
                <a:off x="7504129" y="3634611"/>
                <a:ext cx="200625" cy="55302"/>
              </a:xfrm>
              <a:custGeom>
                <a:avLst/>
                <a:gdLst>
                  <a:gd name="T0" fmla="*/ 39302216 w 2532"/>
                  <a:gd name="T1" fmla="*/ 0 h 723"/>
                  <a:gd name="T2" fmla="*/ 39302216 w 2532"/>
                  <a:gd name="T3" fmla="*/ 0 h 723"/>
                  <a:gd name="T4" fmla="*/ 867084690 w 2532"/>
                  <a:gd name="T5" fmla="*/ 307891170 h 723"/>
                  <a:gd name="T6" fmla="*/ 867084690 w 2532"/>
                  <a:gd name="T7" fmla="*/ 342351506 h 723"/>
                  <a:gd name="T8" fmla="*/ 0 w 2532"/>
                  <a:gd name="T9" fmla="*/ 34009889 h 723"/>
                  <a:gd name="T10" fmla="*/ 39302216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1134">
                <a:extLst>
                  <a:ext uri="{FF2B5EF4-FFF2-40B4-BE49-F238E27FC236}">
                    <a16:creationId xmlns:a16="http://schemas.microsoft.com/office/drawing/2014/main" id="{C236FB39-37F7-B848-9AD5-F22CFFE062B2}"/>
                  </a:ext>
                </a:extLst>
              </p:cNvPr>
              <p:cNvSpPr>
                <a:spLocks/>
              </p:cNvSpPr>
              <p:nvPr/>
            </p:nvSpPr>
            <p:spPr bwMode="auto">
              <a:xfrm>
                <a:off x="7504257" y="3624470"/>
                <a:ext cx="2171" cy="11202"/>
              </a:xfrm>
              <a:custGeom>
                <a:avLst/>
                <a:gdLst>
                  <a:gd name="T0" fmla="*/ 48903362 w 26"/>
                  <a:gd name="T1" fmla="*/ 33634500 h 147"/>
                  <a:gd name="T2" fmla="*/ 48903362 w 26"/>
                  <a:gd name="T3" fmla="*/ 67263209 h 147"/>
                  <a:gd name="T4" fmla="*/ 0 w 26"/>
                  <a:gd name="T5" fmla="*/ 67263209 h 147"/>
                  <a:gd name="T6" fmla="*/ 48903362 w 26"/>
                  <a:gd name="T7" fmla="*/ 0 h 147"/>
                  <a:gd name="T8" fmla="*/ 48903362 w 26"/>
                  <a:gd name="T9" fmla="*/ 33634500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1135">
                <a:extLst>
                  <a:ext uri="{FF2B5EF4-FFF2-40B4-BE49-F238E27FC236}">
                    <a16:creationId xmlns:a16="http://schemas.microsoft.com/office/drawing/2014/main" id="{0FC27225-99A5-B741-A309-ECBEFBCA7E27}"/>
                  </a:ext>
                </a:extLst>
              </p:cNvPr>
              <p:cNvSpPr>
                <a:spLocks/>
              </p:cNvSpPr>
              <p:nvPr/>
            </p:nvSpPr>
            <p:spPr bwMode="auto">
              <a:xfrm>
                <a:off x="7504384" y="3578837"/>
                <a:ext cx="93225" cy="46340"/>
              </a:xfrm>
              <a:custGeom>
                <a:avLst/>
                <a:gdLst>
                  <a:gd name="T0" fmla="*/ 395043791 w 1176"/>
                  <a:gd name="T1" fmla="*/ 0 h 606"/>
                  <a:gd name="T2" fmla="*/ 0 w 1176"/>
                  <a:gd name="T3" fmla="*/ 273654982 h 606"/>
                  <a:gd name="T4" fmla="*/ 39357994 w 1176"/>
                  <a:gd name="T5" fmla="*/ 273654982 h 606"/>
                  <a:gd name="T6" fmla="*/ 395043791 w 1176"/>
                  <a:gd name="T7" fmla="*/ 33985420 h 606"/>
                  <a:gd name="T8" fmla="*/ 39504379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1136">
                <a:extLst>
                  <a:ext uri="{FF2B5EF4-FFF2-40B4-BE49-F238E27FC236}">
                    <a16:creationId xmlns:a16="http://schemas.microsoft.com/office/drawing/2014/main" id="{E2FC0D41-6288-E741-A785-A83E6CED2AEA}"/>
                  </a:ext>
                </a:extLst>
              </p:cNvPr>
              <p:cNvSpPr>
                <a:spLocks/>
              </p:cNvSpPr>
              <p:nvPr/>
            </p:nvSpPr>
            <p:spPr bwMode="auto">
              <a:xfrm>
                <a:off x="7510642" y="3626829"/>
                <a:ext cx="190281" cy="53180"/>
              </a:xfrm>
              <a:custGeom>
                <a:avLst/>
                <a:gdLst>
                  <a:gd name="T0" fmla="*/ 31829833 w 2532"/>
                  <a:gd name="T1" fmla="*/ 0 h 723"/>
                  <a:gd name="T2" fmla="*/ 31829833 w 2532"/>
                  <a:gd name="T3" fmla="*/ 0 h 723"/>
                  <a:gd name="T4" fmla="*/ 382827787 w 2532"/>
                  <a:gd name="T5" fmla="*/ 175498781 h 723"/>
                  <a:gd name="T6" fmla="*/ 382827787 w 2532"/>
                  <a:gd name="T7" fmla="*/ 175498781 h 723"/>
                  <a:gd name="T8" fmla="*/ 0 w 2532"/>
                  <a:gd name="T9" fmla="*/ 29448186 h 723"/>
                  <a:gd name="T10" fmla="*/ 31829833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1137">
                <a:extLst>
                  <a:ext uri="{FF2B5EF4-FFF2-40B4-BE49-F238E27FC236}">
                    <a16:creationId xmlns:a16="http://schemas.microsoft.com/office/drawing/2014/main" id="{CA6DB5BC-B521-B849-B156-91FAF531CEC8}"/>
                  </a:ext>
                </a:extLst>
              </p:cNvPr>
              <p:cNvSpPr>
                <a:spLocks/>
              </p:cNvSpPr>
              <p:nvPr/>
            </p:nvSpPr>
            <p:spPr bwMode="auto">
              <a:xfrm flipV="1">
                <a:off x="7700668" y="3623055"/>
                <a:ext cx="77645" cy="55066"/>
              </a:xfrm>
              <a:custGeom>
                <a:avLst/>
                <a:gdLst>
                  <a:gd name="T0" fmla="*/ 0 w 2532"/>
                  <a:gd name="T1" fmla="*/ 0 h 723"/>
                  <a:gd name="T2" fmla="*/ 0 w 2532"/>
                  <a:gd name="T3" fmla="*/ 0 h 723"/>
                  <a:gd name="T4" fmla="*/ 0 w 2532"/>
                  <a:gd name="T5" fmla="*/ 302641137 h 723"/>
                  <a:gd name="T6" fmla="*/ 0 w 2532"/>
                  <a:gd name="T7" fmla="*/ 302641137 h 723"/>
                  <a:gd name="T8" fmla="*/ 0 w 2532"/>
                  <a:gd name="T9" fmla="*/ 33575256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1" name="Group 1139">
              <a:extLst>
                <a:ext uri="{FF2B5EF4-FFF2-40B4-BE49-F238E27FC236}">
                  <a16:creationId xmlns:a16="http://schemas.microsoft.com/office/drawing/2014/main" id="{88F41A8A-CF3F-494E-9A2F-B26D7CA16434}"/>
                </a:ext>
              </a:extLst>
            </p:cNvPr>
            <p:cNvGrpSpPr>
              <a:grpSpLocks/>
            </p:cNvGrpSpPr>
            <p:nvPr/>
          </p:nvGrpSpPr>
          <p:grpSpPr bwMode="auto">
            <a:xfrm flipH="1">
              <a:off x="7985622" y="3537823"/>
              <a:ext cx="359261" cy="342045"/>
              <a:chOff x="2839" y="3501"/>
              <a:chExt cx="755" cy="803"/>
            </a:xfrm>
          </p:grpSpPr>
          <p:pic>
            <p:nvPicPr>
              <p:cNvPr id="285" name="Picture 1140" descr="desktop_computer_stylized_medium">
                <a:extLst>
                  <a:ext uri="{FF2B5EF4-FFF2-40B4-BE49-F238E27FC236}">
                    <a16:creationId xmlns:a16="http://schemas.microsoft.com/office/drawing/2014/main" id="{DF6CF23B-627F-354F-9A8F-4AC37674F07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 name="Freeform 1141">
                <a:extLst>
                  <a:ext uri="{FF2B5EF4-FFF2-40B4-BE49-F238E27FC236}">
                    <a16:creationId xmlns:a16="http://schemas.microsoft.com/office/drawing/2014/main" id="{5B53917A-96FB-2B49-82B9-6BB3BB16C4AF}"/>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2" name="Group 281">
              <a:extLst>
                <a:ext uri="{FF2B5EF4-FFF2-40B4-BE49-F238E27FC236}">
                  <a16:creationId xmlns:a16="http://schemas.microsoft.com/office/drawing/2014/main" id="{685FF657-B3CE-E945-BB86-D18EC9B7226A}"/>
                </a:ext>
              </a:extLst>
            </p:cNvPr>
            <p:cNvGrpSpPr/>
            <p:nvPr/>
          </p:nvGrpSpPr>
          <p:grpSpPr>
            <a:xfrm>
              <a:off x="7797061" y="3296104"/>
              <a:ext cx="347997" cy="396620"/>
              <a:chOff x="7797061" y="3296104"/>
              <a:chExt cx="347997" cy="396620"/>
            </a:xfrm>
          </p:grpSpPr>
          <p:pic>
            <p:nvPicPr>
              <p:cNvPr id="283" name="Picture 571" descr="fridge2.png">
                <a:extLst>
                  <a:ext uri="{FF2B5EF4-FFF2-40B4-BE49-F238E27FC236}">
                    <a16:creationId xmlns:a16="http://schemas.microsoft.com/office/drawing/2014/main" id="{52D49911-07F8-3343-8A41-1B2AC79DBF22}"/>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96825" y="3355697"/>
                <a:ext cx="189578" cy="33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 name="Picture 1115" descr="antenna_stylized">
                <a:extLst>
                  <a:ext uri="{FF2B5EF4-FFF2-40B4-BE49-F238E27FC236}">
                    <a16:creationId xmlns:a16="http://schemas.microsoft.com/office/drawing/2014/main" id="{E5CB4C1D-6CCE-AD42-A805-75067034C0A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97061" y="3296104"/>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10" name="Group 309">
            <a:extLst>
              <a:ext uri="{FF2B5EF4-FFF2-40B4-BE49-F238E27FC236}">
                <a16:creationId xmlns:a16="http://schemas.microsoft.com/office/drawing/2014/main" id="{09017FE0-34A3-FC43-92EF-C44FBDE65EF6}"/>
              </a:ext>
            </a:extLst>
          </p:cNvPr>
          <p:cNvGrpSpPr/>
          <p:nvPr/>
        </p:nvGrpSpPr>
        <p:grpSpPr>
          <a:xfrm>
            <a:off x="11064947" y="3428485"/>
            <a:ext cx="518448" cy="1212242"/>
            <a:chOff x="11058573" y="3399165"/>
            <a:chExt cx="518448" cy="1212242"/>
          </a:xfrm>
        </p:grpSpPr>
        <p:grpSp>
          <p:nvGrpSpPr>
            <p:cNvPr id="311" name="Group 310">
              <a:extLst>
                <a:ext uri="{FF2B5EF4-FFF2-40B4-BE49-F238E27FC236}">
                  <a16:creationId xmlns:a16="http://schemas.microsoft.com/office/drawing/2014/main" id="{1D2297AB-8C1D-774F-89FF-8EBF734EB162}"/>
                </a:ext>
              </a:extLst>
            </p:cNvPr>
            <p:cNvGrpSpPr/>
            <p:nvPr/>
          </p:nvGrpSpPr>
          <p:grpSpPr>
            <a:xfrm>
              <a:off x="11087182" y="4159591"/>
              <a:ext cx="489839" cy="451816"/>
              <a:chOff x="5103720" y="2693365"/>
              <a:chExt cx="611650" cy="414788"/>
            </a:xfrm>
          </p:grpSpPr>
          <p:cxnSp>
            <p:nvCxnSpPr>
              <p:cNvPr id="318" name="Straight Connector 317">
                <a:extLst>
                  <a:ext uri="{FF2B5EF4-FFF2-40B4-BE49-F238E27FC236}">
                    <a16:creationId xmlns:a16="http://schemas.microsoft.com/office/drawing/2014/main" id="{8983DA81-C479-F849-AB06-EDCD924EF8B3}"/>
                  </a:ext>
                </a:extLst>
              </p:cNvPr>
              <p:cNvCxnSpPr/>
              <p:nvPr/>
            </p:nvCxnSpPr>
            <p:spPr>
              <a:xfrm>
                <a:off x="5103720" y="2914214"/>
                <a:ext cx="23255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19" name="Group 318">
                <a:extLst>
                  <a:ext uri="{FF2B5EF4-FFF2-40B4-BE49-F238E27FC236}">
                    <a16:creationId xmlns:a16="http://schemas.microsoft.com/office/drawing/2014/main" id="{B934C059-B2C0-5D4F-95BD-4B77D403B522}"/>
                  </a:ext>
                </a:extLst>
              </p:cNvPr>
              <p:cNvGrpSpPr/>
              <p:nvPr/>
            </p:nvGrpSpPr>
            <p:grpSpPr>
              <a:xfrm>
                <a:off x="5275406" y="2693365"/>
                <a:ext cx="439964" cy="414788"/>
                <a:chOff x="5275406" y="2711455"/>
                <a:chExt cx="452949" cy="405518"/>
              </a:xfrm>
            </p:grpSpPr>
            <p:pic>
              <p:nvPicPr>
                <p:cNvPr id="320" name="Picture 319" descr="server_rack.png">
                  <a:extLst>
                    <a:ext uri="{FF2B5EF4-FFF2-40B4-BE49-F238E27FC236}">
                      <a16:creationId xmlns:a16="http://schemas.microsoft.com/office/drawing/2014/main" id="{764A46D5-D344-3246-B4CA-E1BF2CFDEEF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537367" y="2770786"/>
                  <a:ext cx="190988" cy="313366"/>
                </a:xfrm>
                <a:prstGeom prst="rect">
                  <a:avLst/>
                </a:prstGeom>
              </p:spPr>
            </p:pic>
            <p:pic>
              <p:nvPicPr>
                <p:cNvPr id="321" name="Picture 320" descr="server_rack.png">
                  <a:extLst>
                    <a:ext uri="{FF2B5EF4-FFF2-40B4-BE49-F238E27FC236}">
                      <a16:creationId xmlns:a16="http://schemas.microsoft.com/office/drawing/2014/main" id="{90C1BE08-C428-E74E-B929-C6D1271BFE1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75406" y="2764002"/>
                  <a:ext cx="190988" cy="313366"/>
                </a:xfrm>
                <a:prstGeom prst="rect">
                  <a:avLst/>
                </a:prstGeom>
              </p:spPr>
            </p:pic>
            <p:pic>
              <p:nvPicPr>
                <p:cNvPr id="322" name="Picture 321" descr="server_rack.png">
                  <a:extLst>
                    <a:ext uri="{FF2B5EF4-FFF2-40B4-BE49-F238E27FC236}">
                      <a16:creationId xmlns:a16="http://schemas.microsoft.com/office/drawing/2014/main" id="{35FFED4D-9863-0F4E-8222-43556469342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385676" y="2711455"/>
                  <a:ext cx="247152" cy="405518"/>
                </a:xfrm>
                <a:prstGeom prst="rect">
                  <a:avLst/>
                </a:prstGeom>
              </p:spPr>
            </p:pic>
          </p:grpSp>
        </p:grpSp>
        <p:grpSp>
          <p:nvGrpSpPr>
            <p:cNvPr id="312" name="Group 311">
              <a:extLst>
                <a:ext uri="{FF2B5EF4-FFF2-40B4-BE49-F238E27FC236}">
                  <a16:creationId xmlns:a16="http://schemas.microsoft.com/office/drawing/2014/main" id="{57017C35-5A73-C341-95B3-2D62C8998FD7}"/>
                </a:ext>
              </a:extLst>
            </p:cNvPr>
            <p:cNvGrpSpPr/>
            <p:nvPr/>
          </p:nvGrpSpPr>
          <p:grpSpPr>
            <a:xfrm>
              <a:off x="11058573" y="3399165"/>
              <a:ext cx="423724" cy="405973"/>
              <a:chOff x="5103720" y="2693365"/>
              <a:chExt cx="611650" cy="414788"/>
            </a:xfrm>
          </p:grpSpPr>
          <p:cxnSp>
            <p:nvCxnSpPr>
              <p:cNvPr id="313" name="Straight Connector 312">
                <a:extLst>
                  <a:ext uri="{FF2B5EF4-FFF2-40B4-BE49-F238E27FC236}">
                    <a16:creationId xmlns:a16="http://schemas.microsoft.com/office/drawing/2014/main" id="{0B18831A-9F50-FF4A-B278-F70615A9BC25}"/>
                  </a:ext>
                </a:extLst>
              </p:cNvPr>
              <p:cNvCxnSpPr/>
              <p:nvPr/>
            </p:nvCxnSpPr>
            <p:spPr>
              <a:xfrm>
                <a:off x="5103720" y="2914214"/>
                <a:ext cx="23255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14" name="Group 313">
                <a:extLst>
                  <a:ext uri="{FF2B5EF4-FFF2-40B4-BE49-F238E27FC236}">
                    <a16:creationId xmlns:a16="http://schemas.microsoft.com/office/drawing/2014/main" id="{DFC7A0EC-A9C9-974E-928E-28DD6455D09A}"/>
                  </a:ext>
                </a:extLst>
              </p:cNvPr>
              <p:cNvGrpSpPr/>
              <p:nvPr/>
            </p:nvGrpSpPr>
            <p:grpSpPr>
              <a:xfrm>
                <a:off x="5275406" y="2693365"/>
                <a:ext cx="439964" cy="414788"/>
                <a:chOff x="5275406" y="2711455"/>
                <a:chExt cx="452949" cy="405518"/>
              </a:xfrm>
            </p:grpSpPr>
            <p:pic>
              <p:nvPicPr>
                <p:cNvPr id="315" name="Picture 314" descr="server_rack.png">
                  <a:extLst>
                    <a:ext uri="{FF2B5EF4-FFF2-40B4-BE49-F238E27FC236}">
                      <a16:creationId xmlns:a16="http://schemas.microsoft.com/office/drawing/2014/main" id="{E480D9A5-8FB7-3647-AB54-42D9700E645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537367" y="2770786"/>
                  <a:ext cx="190988" cy="313366"/>
                </a:xfrm>
                <a:prstGeom prst="rect">
                  <a:avLst/>
                </a:prstGeom>
              </p:spPr>
            </p:pic>
            <p:pic>
              <p:nvPicPr>
                <p:cNvPr id="316" name="Picture 315" descr="server_rack.png">
                  <a:extLst>
                    <a:ext uri="{FF2B5EF4-FFF2-40B4-BE49-F238E27FC236}">
                      <a16:creationId xmlns:a16="http://schemas.microsoft.com/office/drawing/2014/main" id="{C17EE074-02D0-4143-8ED9-E4D2205689F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75406" y="2764002"/>
                  <a:ext cx="190988" cy="313366"/>
                </a:xfrm>
                <a:prstGeom prst="rect">
                  <a:avLst/>
                </a:prstGeom>
              </p:spPr>
            </p:pic>
            <p:pic>
              <p:nvPicPr>
                <p:cNvPr id="317" name="Picture 316" descr="server_rack.png">
                  <a:extLst>
                    <a:ext uri="{FF2B5EF4-FFF2-40B4-BE49-F238E27FC236}">
                      <a16:creationId xmlns:a16="http://schemas.microsoft.com/office/drawing/2014/main" id="{589F8E4F-69B9-FA46-8D10-90FC7573C77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385676" y="2711455"/>
                  <a:ext cx="247152" cy="405518"/>
                </a:xfrm>
                <a:prstGeom prst="rect">
                  <a:avLst/>
                </a:prstGeom>
              </p:spPr>
            </p:pic>
          </p:grpSp>
        </p:grpSp>
      </p:grpSp>
      <p:grpSp>
        <p:nvGrpSpPr>
          <p:cNvPr id="356" name="Group 590">
            <a:extLst>
              <a:ext uri="{FF2B5EF4-FFF2-40B4-BE49-F238E27FC236}">
                <a16:creationId xmlns:a16="http://schemas.microsoft.com/office/drawing/2014/main" id="{002C44D5-1F60-7447-A1D2-6EE5F802021D}"/>
              </a:ext>
            </a:extLst>
          </p:cNvPr>
          <p:cNvGrpSpPr>
            <a:grpSpLocks/>
          </p:cNvGrpSpPr>
          <p:nvPr/>
        </p:nvGrpSpPr>
        <p:grpSpPr bwMode="auto">
          <a:xfrm flipH="1">
            <a:off x="7980855" y="4900161"/>
            <a:ext cx="345630" cy="320302"/>
            <a:chOff x="2839" y="3501"/>
            <a:chExt cx="755" cy="803"/>
          </a:xfrm>
        </p:grpSpPr>
        <p:pic>
          <p:nvPicPr>
            <p:cNvPr id="357" name="Picture 591" descr="desktop_computer_stylized_medium">
              <a:extLst>
                <a:ext uri="{FF2B5EF4-FFF2-40B4-BE49-F238E27FC236}">
                  <a16:creationId xmlns:a16="http://schemas.microsoft.com/office/drawing/2014/main" id="{7F433925-7699-B34E-88C0-C818C4963B3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 name="Freeform 592">
              <a:extLst>
                <a:ext uri="{FF2B5EF4-FFF2-40B4-BE49-F238E27FC236}">
                  <a16:creationId xmlns:a16="http://schemas.microsoft.com/office/drawing/2014/main" id="{0D0F51BD-6356-DE48-89F6-A645151C0C31}"/>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59" name="Group 1064">
            <a:extLst>
              <a:ext uri="{FF2B5EF4-FFF2-40B4-BE49-F238E27FC236}">
                <a16:creationId xmlns:a16="http://schemas.microsoft.com/office/drawing/2014/main" id="{CF2DB679-9CD3-5148-94F7-225CE8489122}"/>
              </a:ext>
            </a:extLst>
          </p:cNvPr>
          <p:cNvGrpSpPr>
            <a:grpSpLocks/>
          </p:cNvGrpSpPr>
          <p:nvPr/>
        </p:nvGrpSpPr>
        <p:grpSpPr bwMode="auto">
          <a:xfrm>
            <a:off x="9201681" y="5852809"/>
            <a:ext cx="310186" cy="307808"/>
            <a:chOff x="877" y="1008"/>
            <a:chExt cx="2747" cy="2591"/>
          </a:xfrm>
        </p:grpSpPr>
        <p:pic>
          <p:nvPicPr>
            <p:cNvPr id="360" name="Picture 1065" descr="antenna_stylized">
              <a:extLst>
                <a:ext uri="{FF2B5EF4-FFF2-40B4-BE49-F238E27FC236}">
                  <a16:creationId xmlns:a16="http://schemas.microsoft.com/office/drawing/2014/main" id="{9C0613C0-FBB7-284C-AA40-5548C7D21D6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1" name="Picture 1066" descr="laptop_keyboard">
              <a:extLst>
                <a:ext uri="{FF2B5EF4-FFF2-40B4-BE49-F238E27FC236}">
                  <a16:creationId xmlns:a16="http://schemas.microsoft.com/office/drawing/2014/main" id="{4AC7E45E-9572-044A-9C56-FC7ECFA5552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2" name="Freeform 1067">
              <a:extLst>
                <a:ext uri="{FF2B5EF4-FFF2-40B4-BE49-F238E27FC236}">
                  <a16:creationId xmlns:a16="http://schemas.microsoft.com/office/drawing/2014/main" id="{F03C1D3B-84C4-D14D-85A1-78A65057D89D}"/>
                </a:ext>
              </a:extLst>
            </p:cNvPr>
            <p:cNvSpPr>
              <a:spLocks/>
            </p:cNvSpPr>
            <p:nvPr/>
          </p:nvSpPr>
          <p:spPr bwMode="auto">
            <a:xfrm>
              <a:off x="1753" y="1603"/>
              <a:ext cx="1807" cy="1322"/>
            </a:xfrm>
            <a:custGeom>
              <a:avLst/>
              <a:gdLst>
                <a:gd name="T0" fmla="*/ 1 w 2982"/>
                <a:gd name="T1" fmla="*/ 0 h 2442"/>
                <a:gd name="T2" fmla="*/ 0 w 2982"/>
                <a:gd name="T3" fmla="*/ 1 h 2442"/>
                <a:gd name="T4" fmla="*/ 2 w 2982"/>
                <a:gd name="T5" fmla="*/ 1 h 2442"/>
                <a:gd name="T6" fmla="*/ 2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63" name="Picture 1068" descr="screen">
              <a:extLst>
                <a:ext uri="{FF2B5EF4-FFF2-40B4-BE49-F238E27FC236}">
                  <a16:creationId xmlns:a16="http://schemas.microsoft.com/office/drawing/2014/main" id="{F1045CBD-A537-1447-9CC0-AA3BBA3EFD1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4" name="Freeform 1069">
              <a:extLst>
                <a:ext uri="{FF2B5EF4-FFF2-40B4-BE49-F238E27FC236}">
                  <a16:creationId xmlns:a16="http://schemas.microsoft.com/office/drawing/2014/main" id="{76BB7C6D-EEEF-2649-B828-0A9E5351AEAE}"/>
                </a:ext>
              </a:extLst>
            </p:cNvPr>
            <p:cNvSpPr>
              <a:spLocks/>
            </p:cNvSpPr>
            <p:nvPr/>
          </p:nvSpPr>
          <p:spPr bwMode="auto">
            <a:xfrm>
              <a:off x="2082" y="1564"/>
              <a:ext cx="1531" cy="246"/>
            </a:xfrm>
            <a:custGeom>
              <a:avLst/>
              <a:gdLst>
                <a:gd name="T0" fmla="*/ 1 w 2528"/>
                <a:gd name="T1" fmla="*/ 0 h 455"/>
                <a:gd name="T2" fmla="*/ 2 w 2528"/>
                <a:gd name="T3" fmla="*/ 1 h 455"/>
                <a:gd name="T4" fmla="*/ 2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1070">
              <a:extLst>
                <a:ext uri="{FF2B5EF4-FFF2-40B4-BE49-F238E27FC236}">
                  <a16:creationId xmlns:a16="http://schemas.microsoft.com/office/drawing/2014/main" id="{3EACCABC-F6A7-9342-BDAE-E9A2DF204C0A}"/>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1071">
              <a:extLst>
                <a:ext uri="{FF2B5EF4-FFF2-40B4-BE49-F238E27FC236}">
                  <a16:creationId xmlns:a16="http://schemas.microsoft.com/office/drawing/2014/main" id="{D720BF6A-08AA-AD41-9F98-FEEAF38FA2C7}"/>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1072">
              <a:extLst>
                <a:ext uri="{FF2B5EF4-FFF2-40B4-BE49-F238E27FC236}">
                  <a16:creationId xmlns:a16="http://schemas.microsoft.com/office/drawing/2014/main" id="{EBF545D7-85F7-654E-89B4-82A30829C94E}"/>
                </a:ext>
              </a:extLst>
            </p:cNvPr>
            <p:cNvSpPr>
              <a:spLocks/>
            </p:cNvSpPr>
            <p:nvPr/>
          </p:nvSpPr>
          <p:spPr bwMode="auto">
            <a:xfrm>
              <a:off x="1732" y="2534"/>
              <a:ext cx="1680" cy="399"/>
            </a:xfrm>
            <a:custGeom>
              <a:avLst/>
              <a:gdLst>
                <a:gd name="T0" fmla="*/ 1 w 2773"/>
                <a:gd name="T1" fmla="*/ 0 h 738"/>
                <a:gd name="T2" fmla="*/ 0 w 2773"/>
                <a:gd name="T3" fmla="*/ 1 h 738"/>
                <a:gd name="T4" fmla="*/ 2 w 2773"/>
                <a:gd name="T5" fmla="*/ 1 h 738"/>
                <a:gd name="T6" fmla="*/ 2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1073">
              <a:extLst>
                <a:ext uri="{FF2B5EF4-FFF2-40B4-BE49-F238E27FC236}">
                  <a16:creationId xmlns:a16="http://schemas.microsoft.com/office/drawing/2014/main" id="{6EF35D5A-3DBA-4D49-BA09-E93CEA361840}"/>
                </a:ext>
              </a:extLst>
            </p:cNvPr>
            <p:cNvSpPr>
              <a:spLocks/>
            </p:cNvSpPr>
            <p:nvPr/>
          </p:nvSpPr>
          <p:spPr bwMode="auto">
            <a:xfrm>
              <a:off x="3195" y="1755"/>
              <a:ext cx="429" cy="1187"/>
            </a:xfrm>
            <a:custGeom>
              <a:avLst/>
              <a:gdLst>
                <a:gd name="T0" fmla="*/ 2 w 637"/>
                <a:gd name="T1" fmla="*/ 0 h 1659"/>
                <a:gd name="T2" fmla="*/ 2 w 637"/>
                <a:gd name="T3" fmla="*/ 0 h 1659"/>
                <a:gd name="T4" fmla="*/ 1 w 637"/>
                <a:gd name="T5" fmla="*/ 15 h 1659"/>
                <a:gd name="T6" fmla="*/ 0 w 637"/>
                <a:gd name="T7" fmla="*/ 15 h 1659"/>
                <a:gd name="T8" fmla="*/ 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1074">
              <a:extLst>
                <a:ext uri="{FF2B5EF4-FFF2-40B4-BE49-F238E27FC236}">
                  <a16:creationId xmlns:a16="http://schemas.microsoft.com/office/drawing/2014/main" id="{B6F9A7A1-3455-6E4B-9C84-C9854E64B326}"/>
                </a:ext>
              </a:extLst>
            </p:cNvPr>
            <p:cNvSpPr>
              <a:spLocks/>
            </p:cNvSpPr>
            <p:nvPr/>
          </p:nvSpPr>
          <p:spPr bwMode="auto">
            <a:xfrm>
              <a:off x="1734" y="2587"/>
              <a:ext cx="1494" cy="394"/>
            </a:xfrm>
            <a:custGeom>
              <a:avLst/>
              <a:gdLst>
                <a:gd name="T0" fmla="*/ 0 w 2216"/>
                <a:gd name="T1" fmla="*/ 0 h 550"/>
                <a:gd name="T2" fmla="*/ 1 w 2216"/>
                <a:gd name="T3" fmla="*/ 1 h 550"/>
                <a:gd name="T4" fmla="*/ 9 w 2216"/>
                <a:gd name="T5" fmla="*/ 5 h 550"/>
                <a:gd name="T6" fmla="*/ 9 w 2216"/>
                <a:gd name="T7" fmla="*/ 4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70" name="Group 1075">
              <a:extLst>
                <a:ext uri="{FF2B5EF4-FFF2-40B4-BE49-F238E27FC236}">
                  <a16:creationId xmlns:a16="http://schemas.microsoft.com/office/drawing/2014/main" id="{EE846B91-FBCE-4D4F-98BC-92FA6506F511}"/>
                </a:ext>
              </a:extLst>
            </p:cNvPr>
            <p:cNvGrpSpPr>
              <a:grpSpLocks/>
            </p:cNvGrpSpPr>
            <p:nvPr/>
          </p:nvGrpSpPr>
          <p:grpSpPr bwMode="auto">
            <a:xfrm>
              <a:off x="1709" y="3008"/>
              <a:ext cx="507" cy="234"/>
              <a:chOff x="1740" y="2642"/>
              <a:chExt cx="752" cy="327"/>
            </a:xfrm>
          </p:grpSpPr>
          <p:sp>
            <p:nvSpPr>
              <p:cNvPr id="377" name="Freeform 1076">
                <a:extLst>
                  <a:ext uri="{FF2B5EF4-FFF2-40B4-BE49-F238E27FC236}">
                    <a16:creationId xmlns:a16="http://schemas.microsoft.com/office/drawing/2014/main" id="{446AF9FA-9A2B-6646-8305-E78C2A20B6D2}"/>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1077">
                <a:extLst>
                  <a:ext uri="{FF2B5EF4-FFF2-40B4-BE49-F238E27FC236}">
                    <a16:creationId xmlns:a16="http://schemas.microsoft.com/office/drawing/2014/main" id="{032C23DF-A006-EC41-8986-D3A29EAAEE3A}"/>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1078">
                <a:extLst>
                  <a:ext uri="{FF2B5EF4-FFF2-40B4-BE49-F238E27FC236}">
                    <a16:creationId xmlns:a16="http://schemas.microsoft.com/office/drawing/2014/main" id="{12058F0B-8516-DB42-97C6-166A9AB8DD4A}"/>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1079">
                <a:extLst>
                  <a:ext uri="{FF2B5EF4-FFF2-40B4-BE49-F238E27FC236}">
                    <a16:creationId xmlns:a16="http://schemas.microsoft.com/office/drawing/2014/main" id="{E56484E4-7DE8-5D40-A604-ADBF9CAC6CD8}"/>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1080">
                <a:extLst>
                  <a:ext uri="{FF2B5EF4-FFF2-40B4-BE49-F238E27FC236}">
                    <a16:creationId xmlns:a16="http://schemas.microsoft.com/office/drawing/2014/main" id="{F26D0989-3D25-C44A-99EB-C0C43C9CAD1A}"/>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1081">
                <a:extLst>
                  <a:ext uri="{FF2B5EF4-FFF2-40B4-BE49-F238E27FC236}">
                    <a16:creationId xmlns:a16="http://schemas.microsoft.com/office/drawing/2014/main" id="{F72E0F31-1D88-144B-BBDB-07D0278D1933}"/>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71" name="Freeform 1082">
              <a:extLst>
                <a:ext uri="{FF2B5EF4-FFF2-40B4-BE49-F238E27FC236}">
                  <a16:creationId xmlns:a16="http://schemas.microsoft.com/office/drawing/2014/main" id="{ACBC1450-C521-8449-9515-C8DD92D56656}"/>
                </a:ext>
              </a:extLst>
            </p:cNvPr>
            <p:cNvSpPr>
              <a:spLocks/>
            </p:cNvSpPr>
            <p:nvPr/>
          </p:nvSpPr>
          <p:spPr bwMode="auto">
            <a:xfrm>
              <a:off x="2577" y="3043"/>
              <a:ext cx="614" cy="514"/>
            </a:xfrm>
            <a:custGeom>
              <a:avLst/>
              <a:gdLst>
                <a:gd name="T0" fmla="*/ 1 w 990"/>
                <a:gd name="T1" fmla="*/ 2 h 792"/>
                <a:gd name="T2" fmla="*/ 1 w 990"/>
                <a:gd name="T3" fmla="*/ 0 h 792"/>
                <a:gd name="T4" fmla="*/ 1 w 990"/>
                <a:gd name="T5" fmla="*/ 1 h 792"/>
                <a:gd name="T6" fmla="*/ 0 w 990"/>
                <a:gd name="T7" fmla="*/ 2 h 792"/>
                <a:gd name="T8" fmla="*/ 1 w 990"/>
                <a:gd name="T9" fmla="*/ 2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1083">
              <a:extLst>
                <a:ext uri="{FF2B5EF4-FFF2-40B4-BE49-F238E27FC236}">
                  <a16:creationId xmlns:a16="http://schemas.microsoft.com/office/drawing/2014/main" id="{FF494D13-5944-0E4F-BD7D-0B76A1DAD742}"/>
                </a:ext>
              </a:extLst>
            </p:cNvPr>
            <p:cNvSpPr>
              <a:spLocks/>
            </p:cNvSpPr>
            <p:nvPr/>
          </p:nvSpPr>
          <p:spPr bwMode="auto">
            <a:xfrm>
              <a:off x="1010" y="3084"/>
              <a:ext cx="1571" cy="469"/>
            </a:xfrm>
            <a:custGeom>
              <a:avLst/>
              <a:gdLst>
                <a:gd name="T0" fmla="*/ 1 w 2532"/>
                <a:gd name="T1" fmla="*/ 0 h 723"/>
                <a:gd name="T2" fmla="*/ 1 w 2532"/>
                <a:gd name="T3" fmla="*/ 0 h 723"/>
                <a:gd name="T4" fmla="*/ 4 w 2532"/>
                <a:gd name="T5" fmla="*/ 2 h 723"/>
                <a:gd name="T6" fmla="*/ 4 w 2532"/>
                <a:gd name="T7" fmla="*/ 2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1084">
              <a:extLst>
                <a:ext uri="{FF2B5EF4-FFF2-40B4-BE49-F238E27FC236}">
                  <a16:creationId xmlns:a16="http://schemas.microsoft.com/office/drawing/2014/main" id="{9558A80C-37DE-F248-8BD6-AB3D92B29761}"/>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1085">
              <a:extLst>
                <a:ext uri="{FF2B5EF4-FFF2-40B4-BE49-F238E27FC236}">
                  <a16:creationId xmlns:a16="http://schemas.microsoft.com/office/drawing/2014/main" id="{B4C7A048-5EFA-F841-8C13-E26E13A6AE63}"/>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1086">
              <a:extLst>
                <a:ext uri="{FF2B5EF4-FFF2-40B4-BE49-F238E27FC236}">
                  <a16:creationId xmlns:a16="http://schemas.microsoft.com/office/drawing/2014/main" id="{AEB574AA-8683-A443-B9F7-0D254045C3FE}"/>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1087">
              <a:extLst>
                <a:ext uri="{FF2B5EF4-FFF2-40B4-BE49-F238E27FC236}">
                  <a16:creationId xmlns:a16="http://schemas.microsoft.com/office/drawing/2014/main" id="{F9C1D164-EACB-FA4C-A7B6-9E26AB4B776C}"/>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2 h 723"/>
                <a:gd name="T6" fmla="*/ 0 w 2532"/>
                <a:gd name="T7" fmla="*/ 2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83" name="Group 590">
            <a:extLst>
              <a:ext uri="{FF2B5EF4-FFF2-40B4-BE49-F238E27FC236}">
                <a16:creationId xmlns:a16="http://schemas.microsoft.com/office/drawing/2014/main" id="{0E70B6A3-FE5E-A44E-9290-B5AD07E8CD4C}"/>
              </a:ext>
            </a:extLst>
          </p:cNvPr>
          <p:cNvGrpSpPr>
            <a:grpSpLocks/>
          </p:cNvGrpSpPr>
          <p:nvPr/>
        </p:nvGrpSpPr>
        <p:grpSpPr bwMode="auto">
          <a:xfrm flipH="1">
            <a:off x="8153909" y="5504657"/>
            <a:ext cx="345630" cy="320302"/>
            <a:chOff x="2839" y="3501"/>
            <a:chExt cx="755" cy="803"/>
          </a:xfrm>
        </p:grpSpPr>
        <p:pic>
          <p:nvPicPr>
            <p:cNvPr id="384" name="Picture 591" descr="desktop_computer_stylized_medium">
              <a:extLst>
                <a:ext uri="{FF2B5EF4-FFF2-40B4-BE49-F238E27FC236}">
                  <a16:creationId xmlns:a16="http://schemas.microsoft.com/office/drawing/2014/main" id="{F2BC7D5E-BF7D-1249-AFC8-B8B0E8165A3E}"/>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5" name="Freeform 592">
              <a:extLst>
                <a:ext uri="{FF2B5EF4-FFF2-40B4-BE49-F238E27FC236}">
                  <a16:creationId xmlns:a16="http://schemas.microsoft.com/office/drawing/2014/main" id="{5BDC8880-AD2D-4C4E-B14E-AAED9CDF1B48}"/>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86" name="Group 590">
            <a:extLst>
              <a:ext uri="{FF2B5EF4-FFF2-40B4-BE49-F238E27FC236}">
                <a16:creationId xmlns:a16="http://schemas.microsoft.com/office/drawing/2014/main" id="{F4D03415-B38F-5B44-9B13-ABF6FE4BB199}"/>
              </a:ext>
            </a:extLst>
          </p:cNvPr>
          <p:cNvGrpSpPr>
            <a:grpSpLocks/>
          </p:cNvGrpSpPr>
          <p:nvPr/>
        </p:nvGrpSpPr>
        <p:grpSpPr bwMode="auto">
          <a:xfrm flipH="1">
            <a:off x="8552134" y="5526130"/>
            <a:ext cx="345630" cy="320302"/>
            <a:chOff x="2839" y="3501"/>
            <a:chExt cx="755" cy="803"/>
          </a:xfrm>
        </p:grpSpPr>
        <p:pic>
          <p:nvPicPr>
            <p:cNvPr id="387" name="Picture 591" descr="desktop_computer_stylized_medium">
              <a:extLst>
                <a:ext uri="{FF2B5EF4-FFF2-40B4-BE49-F238E27FC236}">
                  <a16:creationId xmlns:a16="http://schemas.microsoft.com/office/drawing/2014/main" id="{32EA6117-AAC5-C94D-B49B-C43DF16E6002}"/>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 name="Freeform 592">
              <a:extLst>
                <a:ext uri="{FF2B5EF4-FFF2-40B4-BE49-F238E27FC236}">
                  <a16:creationId xmlns:a16="http://schemas.microsoft.com/office/drawing/2014/main" id="{3508017E-8AA9-D647-891A-276887DA9B44}"/>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89" name="Group 1064">
            <a:extLst>
              <a:ext uri="{FF2B5EF4-FFF2-40B4-BE49-F238E27FC236}">
                <a16:creationId xmlns:a16="http://schemas.microsoft.com/office/drawing/2014/main" id="{8D491387-EBC3-2D40-9285-1F06C1D72E08}"/>
              </a:ext>
            </a:extLst>
          </p:cNvPr>
          <p:cNvGrpSpPr>
            <a:grpSpLocks/>
          </p:cNvGrpSpPr>
          <p:nvPr/>
        </p:nvGrpSpPr>
        <p:grpSpPr bwMode="auto">
          <a:xfrm>
            <a:off x="9534746" y="5795138"/>
            <a:ext cx="319264" cy="253379"/>
            <a:chOff x="877" y="1008"/>
            <a:chExt cx="2747" cy="2591"/>
          </a:xfrm>
        </p:grpSpPr>
        <p:pic>
          <p:nvPicPr>
            <p:cNvPr id="390" name="Picture 1065" descr="antenna_stylized">
              <a:extLst>
                <a:ext uri="{FF2B5EF4-FFF2-40B4-BE49-F238E27FC236}">
                  <a16:creationId xmlns:a16="http://schemas.microsoft.com/office/drawing/2014/main" id="{E1605A46-E7E7-DA4D-A7B1-3F2BF5D0E03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1066" descr="laptop_keyboard">
              <a:extLst>
                <a:ext uri="{FF2B5EF4-FFF2-40B4-BE49-F238E27FC236}">
                  <a16:creationId xmlns:a16="http://schemas.microsoft.com/office/drawing/2014/main" id="{E538A48B-7DCF-524B-8A59-631429692CB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 name="Freeform 1067">
              <a:extLst>
                <a:ext uri="{FF2B5EF4-FFF2-40B4-BE49-F238E27FC236}">
                  <a16:creationId xmlns:a16="http://schemas.microsoft.com/office/drawing/2014/main" id="{0DF72841-010E-EF4C-BF8A-912117577CBB}"/>
                </a:ext>
              </a:extLst>
            </p:cNvPr>
            <p:cNvSpPr>
              <a:spLocks/>
            </p:cNvSpPr>
            <p:nvPr/>
          </p:nvSpPr>
          <p:spPr bwMode="auto">
            <a:xfrm>
              <a:off x="1753" y="1603"/>
              <a:ext cx="1807" cy="1322"/>
            </a:xfrm>
            <a:custGeom>
              <a:avLst/>
              <a:gdLst>
                <a:gd name="T0" fmla="*/ 1 w 2982"/>
                <a:gd name="T1" fmla="*/ 0 h 2442"/>
                <a:gd name="T2" fmla="*/ 0 w 2982"/>
                <a:gd name="T3" fmla="*/ 1 h 2442"/>
                <a:gd name="T4" fmla="*/ 2 w 2982"/>
                <a:gd name="T5" fmla="*/ 1 h 2442"/>
                <a:gd name="T6" fmla="*/ 2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93" name="Picture 1068" descr="screen">
              <a:extLst>
                <a:ext uri="{FF2B5EF4-FFF2-40B4-BE49-F238E27FC236}">
                  <a16:creationId xmlns:a16="http://schemas.microsoft.com/office/drawing/2014/main" id="{05FB75E6-02C0-C749-B8C1-6EE94751EFE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4" name="Freeform 1069">
              <a:extLst>
                <a:ext uri="{FF2B5EF4-FFF2-40B4-BE49-F238E27FC236}">
                  <a16:creationId xmlns:a16="http://schemas.microsoft.com/office/drawing/2014/main" id="{2C42E210-EA7A-7243-97B1-C77EE2476096}"/>
                </a:ext>
              </a:extLst>
            </p:cNvPr>
            <p:cNvSpPr>
              <a:spLocks/>
            </p:cNvSpPr>
            <p:nvPr/>
          </p:nvSpPr>
          <p:spPr bwMode="auto">
            <a:xfrm>
              <a:off x="2082" y="1564"/>
              <a:ext cx="1531" cy="246"/>
            </a:xfrm>
            <a:custGeom>
              <a:avLst/>
              <a:gdLst>
                <a:gd name="T0" fmla="*/ 1 w 2528"/>
                <a:gd name="T1" fmla="*/ 0 h 455"/>
                <a:gd name="T2" fmla="*/ 2 w 2528"/>
                <a:gd name="T3" fmla="*/ 1 h 455"/>
                <a:gd name="T4" fmla="*/ 2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1070">
              <a:extLst>
                <a:ext uri="{FF2B5EF4-FFF2-40B4-BE49-F238E27FC236}">
                  <a16:creationId xmlns:a16="http://schemas.microsoft.com/office/drawing/2014/main" id="{020C16FB-B47C-5A40-8613-E3DA0F01335A}"/>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1071">
              <a:extLst>
                <a:ext uri="{FF2B5EF4-FFF2-40B4-BE49-F238E27FC236}">
                  <a16:creationId xmlns:a16="http://schemas.microsoft.com/office/drawing/2014/main" id="{B6AF1532-CB13-784D-8AF3-B5F865952BA8}"/>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1072">
              <a:extLst>
                <a:ext uri="{FF2B5EF4-FFF2-40B4-BE49-F238E27FC236}">
                  <a16:creationId xmlns:a16="http://schemas.microsoft.com/office/drawing/2014/main" id="{A71AE470-9F14-D044-93DB-3DCB5DBEBD96}"/>
                </a:ext>
              </a:extLst>
            </p:cNvPr>
            <p:cNvSpPr>
              <a:spLocks/>
            </p:cNvSpPr>
            <p:nvPr/>
          </p:nvSpPr>
          <p:spPr bwMode="auto">
            <a:xfrm>
              <a:off x="1732" y="2534"/>
              <a:ext cx="1680" cy="399"/>
            </a:xfrm>
            <a:custGeom>
              <a:avLst/>
              <a:gdLst>
                <a:gd name="T0" fmla="*/ 1 w 2773"/>
                <a:gd name="T1" fmla="*/ 0 h 738"/>
                <a:gd name="T2" fmla="*/ 0 w 2773"/>
                <a:gd name="T3" fmla="*/ 1 h 738"/>
                <a:gd name="T4" fmla="*/ 2 w 2773"/>
                <a:gd name="T5" fmla="*/ 1 h 738"/>
                <a:gd name="T6" fmla="*/ 2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1073">
              <a:extLst>
                <a:ext uri="{FF2B5EF4-FFF2-40B4-BE49-F238E27FC236}">
                  <a16:creationId xmlns:a16="http://schemas.microsoft.com/office/drawing/2014/main" id="{7753045D-9842-CC41-9B0D-EB58149EA7D3}"/>
                </a:ext>
              </a:extLst>
            </p:cNvPr>
            <p:cNvSpPr>
              <a:spLocks/>
            </p:cNvSpPr>
            <p:nvPr/>
          </p:nvSpPr>
          <p:spPr bwMode="auto">
            <a:xfrm>
              <a:off x="3195" y="1755"/>
              <a:ext cx="429" cy="1187"/>
            </a:xfrm>
            <a:custGeom>
              <a:avLst/>
              <a:gdLst>
                <a:gd name="T0" fmla="*/ 2 w 637"/>
                <a:gd name="T1" fmla="*/ 0 h 1659"/>
                <a:gd name="T2" fmla="*/ 2 w 637"/>
                <a:gd name="T3" fmla="*/ 0 h 1659"/>
                <a:gd name="T4" fmla="*/ 1 w 637"/>
                <a:gd name="T5" fmla="*/ 15 h 1659"/>
                <a:gd name="T6" fmla="*/ 0 w 637"/>
                <a:gd name="T7" fmla="*/ 15 h 1659"/>
                <a:gd name="T8" fmla="*/ 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1074">
              <a:extLst>
                <a:ext uri="{FF2B5EF4-FFF2-40B4-BE49-F238E27FC236}">
                  <a16:creationId xmlns:a16="http://schemas.microsoft.com/office/drawing/2014/main" id="{FB62560B-8A1D-1D4A-9C7F-3D1ED4E8CEDD}"/>
                </a:ext>
              </a:extLst>
            </p:cNvPr>
            <p:cNvSpPr>
              <a:spLocks/>
            </p:cNvSpPr>
            <p:nvPr/>
          </p:nvSpPr>
          <p:spPr bwMode="auto">
            <a:xfrm>
              <a:off x="1734" y="2587"/>
              <a:ext cx="1494" cy="394"/>
            </a:xfrm>
            <a:custGeom>
              <a:avLst/>
              <a:gdLst>
                <a:gd name="T0" fmla="*/ 0 w 2216"/>
                <a:gd name="T1" fmla="*/ 0 h 550"/>
                <a:gd name="T2" fmla="*/ 1 w 2216"/>
                <a:gd name="T3" fmla="*/ 1 h 550"/>
                <a:gd name="T4" fmla="*/ 9 w 2216"/>
                <a:gd name="T5" fmla="*/ 5 h 550"/>
                <a:gd name="T6" fmla="*/ 9 w 2216"/>
                <a:gd name="T7" fmla="*/ 4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00" name="Group 1075">
              <a:extLst>
                <a:ext uri="{FF2B5EF4-FFF2-40B4-BE49-F238E27FC236}">
                  <a16:creationId xmlns:a16="http://schemas.microsoft.com/office/drawing/2014/main" id="{954A64CB-1C45-324C-8CBE-16624C1A0B84}"/>
                </a:ext>
              </a:extLst>
            </p:cNvPr>
            <p:cNvGrpSpPr>
              <a:grpSpLocks/>
            </p:cNvGrpSpPr>
            <p:nvPr/>
          </p:nvGrpSpPr>
          <p:grpSpPr bwMode="auto">
            <a:xfrm>
              <a:off x="1709" y="3008"/>
              <a:ext cx="507" cy="234"/>
              <a:chOff x="1740" y="2642"/>
              <a:chExt cx="752" cy="327"/>
            </a:xfrm>
          </p:grpSpPr>
          <p:sp>
            <p:nvSpPr>
              <p:cNvPr id="407" name="Freeform 1076">
                <a:extLst>
                  <a:ext uri="{FF2B5EF4-FFF2-40B4-BE49-F238E27FC236}">
                    <a16:creationId xmlns:a16="http://schemas.microsoft.com/office/drawing/2014/main" id="{69DEB18E-BA65-9043-A426-C13F767151ED}"/>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1077">
                <a:extLst>
                  <a:ext uri="{FF2B5EF4-FFF2-40B4-BE49-F238E27FC236}">
                    <a16:creationId xmlns:a16="http://schemas.microsoft.com/office/drawing/2014/main" id="{4DE24D51-7581-B14D-B3B6-84A687083206}"/>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1078">
                <a:extLst>
                  <a:ext uri="{FF2B5EF4-FFF2-40B4-BE49-F238E27FC236}">
                    <a16:creationId xmlns:a16="http://schemas.microsoft.com/office/drawing/2014/main" id="{EFD736A0-861B-7C41-B7C6-101FA03763F8}"/>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1079">
                <a:extLst>
                  <a:ext uri="{FF2B5EF4-FFF2-40B4-BE49-F238E27FC236}">
                    <a16:creationId xmlns:a16="http://schemas.microsoft.com/office/drawing/2014/main" id="{8BD7163E-D90B-7647-AEF5-5CECAFA59C37}"/>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1080">
                <a:extLst>
                  <a:ext uri="{FF2B5EF4-FFF2-40B4-BE49-F238E27FC236}">
                    <a16:creationId xmlns:a16="http://schemas.microsoft.com/office/drawing/2014/main" id="{FC877D4D-D065-104D-8CA3-E0607A9B3F87}"/>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1081">
                <a:extLst>
                  <a:ext uri="{FF2B5EF4-FFF2-40B4-BE49-F238E27FC236}">
                    <a16:creationId xmlns:a16="http://schemas.microsoft.com/office/drawing/2014/main" id="{BA9728F5-6BD1-104C-9953-C37CCA79F582}"/>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01" name="Freeform 1082">
              <a:extLst>
                <a:ext uri="{FF2B5EF4-FFF2-40B4-BE49-F238E27FC236}">
                  <a16:creationId xmlns:a16="http://schemas.microsoft.com/office/drawing/2014/main" id="{D3A627E4-20E1-094F-91E7-9E62C1D73A8B}"/>
                </a:ext>
              </a:extLst>
            </p:cNvPr>
            <p:cNvSpPr>
              <a:spLocks/>
            </p:cNvSpPr>
            <p:nvPr/>
          </p:nvSpPr>
          <p:spPr bwMode="auto">
            <a:xfrm>
              <a:off x="2577" y="3043"/>
              <a:ext cx="614" cy="514"/>
            </a:xfrm>
            <a:custGeom>
              <a:avLst/>
              <a:gdLst>
                <a:gd name="T0" fmla="*/ 1 w 990"/>
                <a:gd name="T1" fmla="*/ 2 h 792"/>
                <a:gd name="T2" fmla="*/ 1 w 990"/>
                <a:gd name="T3" fmla="*/ 0 h 792"/>
                <a:gd name="T4" fmla="*/ 1 w 990"/>
                <a:gd name="T5" fmla="*/ 1 h 792"/>
                <a:gd name="T6" fmla="*/ 0 w 990"/>
                <a:gd name="T7" fmla="*/ 2 h 792"/>
                <a:gd name="T8" fmla="*/ 1 w 990"/>
                <a:gd name="T9" fmla="*/ 2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1083">
              <a:extLst>
                <a:ext uri="{FF2B5EF4-FFF2-40B4-BE49-F238E27FC236}">
                  <a16:creationId xmlns:a16="http://schemas.microsoft.com/office/drawing/2014/main" id="{DE5062C9-C70B-B74E-90B7-8B999FB4955F}"/>
                </a:ext>
              </a:extLst>
            </p:cNvPr>
            <p:cNvSpPr>
              <a:spLocks/>
            </p:cNvSpPr>
            <p:nvPr/>
          </p:nvSpPr>
          <p:spPr bwMode="auto">
            <a:xfrm>
              <a:off x="1010" y="3084"/>
              <a:ext cx="1571" cy="469"/>
            </a:xfrm>
            <a:custGeom>
              <a:avLst/>
              <a:gdLst>
                <a:gd name="T0" fmla="*/ 1 w 2532"/>
                <a:gd name="T1" fmla="*/ 0 h 723"/>
                <a:gd name="T2" fmla="*/ 1 w 2532"/>
                <a:gd name="T3" fmla="*/ 0 h 723"/>
                <a:gd name="T4" fmla="*/ 4 w 2532"/>
                <a:gd name="T5" fmla="*/ 2 h 723"/>
                <a:gd name="T6" fmla="*/ 4 w 2532"/>
                <a:gd name="T7" fmla="*/ 2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1084">
              <a:extLst>
                <a:ext uri="{FF2B5EF4-FFF2-40B4-BE49-F238E27FC236}">
                  <a16:creationId xmlns:a16="http://schemas.microsoft.com/office/drawing/2014/main" id="{60A19E6B-9711-D44A-9A86-78531884592C}"/>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1085">
              <a:extLst>
                <a:ext uri="{FF2B5EF4-FFF2-40B4-BE49-F238E27FC236}">
                  <a16:creationId xmlns:a16="http://schemas.microsoft.com/office/drawing/2014/main" id="{DABF2084-7101-4A42-808E-03169821851D}"/>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1086">
              <a:extLst>
                <a:ext uri="{FF2B5EF4-FFF2-40B4-BE49-F238E27FC236}">
                  <a16:creationId xmlns:a16="http://schemas.microsoft.com/office/drawing/2014/main" id="{3BECAB59-402D-C44C-8F0A-AC630F6F2AAC}"/>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1087">
              <a:extLst>
                <a:ext uri="{FF2B5EF4-FFF2-40B4-BE49-F238E27FC236}">
                  <a16:creationId xmlns:a16="http://schemas.microsoft.com/office/drawing/2014/main" id="{C431D1EA-39CA-5549-B407-D7CBF12DC371}"/>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2 h 723"/>
                <a:gd name="T6" fmla="*/ 0 w 2532"/>
                <a:gd name="T7" fmla="*/ 2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3" name="Freeform 984">
            <a:extLst>
              <a:ext uri="{FF2B5EF4-FFF2-40B4-BE49-F238E27FC236}">
                <a16:creationId xmlns:a16="http://schemas.microsoft.com/office/drawing/2014/main" id="{EF28E360-D52F-294F-97A4-5B43A7D60CE3}"/>
              </a:ext>
            </a:extLst>
          </p:cNvPr>
          <p:cNvSpPr>
            <a:spLocks/>
          </p:cNvSpPr>
          <p:nvPr/>
        </p:nvSpPr>
        <p:spPr bwMode="auto">
          <a:xfrm>
            <a:off x="10153593" y="5636971"/>
            <a:ext cx="34049" cy="332924"/>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986">
            <a:extLst>
              <a:ext uri="{FF2B5EF4-FFF2-40B4-BE49-F238E27FC236}">
                <a16:creationId xmlns:a16="http://schemas.microsoft.com/office/drawing/2014/main" id="{9D5E80B1-F637-9E4D-BFD5-5F5ADB827A42}"/>
              </a:ext>
            </a:extLst>
          </p:cNvPr>
          <p:cNvSpPr>
            <a:spLocks/>
          </p:cNvSpPr>
          <p:nvPr/>
        </p:nvSpPr>
        <p:spPr bwMode="auto">
          <a:xfrm>
            <a:off x="10159970" y="5656923"/>
            <a:ext cx="20333" cy="308020"/>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987">
            <a:extLst>
              <a:ext uri="{FF2B5EF4-FFF2-40B4-BE49-F238E27FC236}">
                <a16:creationId xmlns:a16="http://schemas.microsoft.com/office/drawing/2014/main" id="{F21D56DB-F5E9-8D44-92D9-C4770361B950}"/>
              </a:ext>
            </a:extLst>
          </p:cNvPr>
          <p:cNvSpPr>
            <a:spLocks/>
          </p:cNvSpPr>
          <p:nvPr/>
        </p:nvSpPr>
        <p:spPr bwMode="auto">
          <a:xfrm>
            <a:off x="10155518" y="5812753"/>
            <a:ext cx="31643" cy="27525"/>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Rectangle 988">
            <a:extLst>
              <a:ext uri="{FF2B5EF4-FFF2-40B4-BE49-F238E27FC236}">
                <a16:creationId xmlns:a16="http://schemas.microsoft.com/office/drawing/2014/main" id="{0447DE90-707A-1F42-8981-9A87D22C1D1D}"/>
              </a:ext>
            </a:extLst>
          </p:cNvPr>
          <p:cNvSpPr>
            <a:spLocks noChangeArrowheads="1"/>
          </p:cNvSpPr>
          <p:nvPr/>
        </p:nvSpPr>
        <p:spPr bwMode="auto">
          <a:xfrm>
            <a:off x="10026299" y="5674399"/>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17" name="Group 989">
            <a:extLst>
              <a:ext uri="{FF2B5EF4-FFF2-40B4-BE49-F238E27FC236}">
                <a16:creationId xmlns:a16="http://schemas.microsoft.com/office/drawing/2014/main" id="{A6C8AE16-7445-9845-8F83-A3F851D4F042}"/>
              </a:ext>
            </a:extLst>
          </p:cNvPr>
          <p:cNvGrpSpPr>
            <a:grpSpLocks/>
          </p:cNvGrpSpPr>
          <p:nvPr/>
        </p:nvGrpSpPr>
        <p:grpSpPr bwMode="auto">
          <a:xfrm>
            <a:off x="10091149" y="5671195"/>
            <a:ext cx="69903" cy="21117"/>
            <a:chOff x="614" y="2568"/>
            <a:chExt cx="725" cy="139"/>
          </a:xfrm>
        </p:grpSpPr>
        <p:sp>
          <p:nvSpPr>
            <p:cNvPr id="418" name="AutoShape 990">
              <a:extLst>
                <a:ext uri="{FF2B5EF4-FFF2-40B4-BE49-F238E27FC236}">
                  <a16:creationId xmlns:a16="http://schemas.microsoft.com/office/drawing/2014/main" id="{5E1B1032-2F46-EF4A-B472-E7BC9E83CB4B}"/>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19" name="AutoShape 991">
              <a:extLst>
                <a:ext uri="{FF2B5EF4-FFF2-40B4-BE49-F238E27FC236}">
                  <a16:creationId xmlns:a16="http://schemas.microsoft.com/office/drawing/2014/main" id="{F24B042A-2483-8545-A723-0074F55A1DC8}"/>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20" name="Rectangle 992">
            <a:extLst>
              <a:ext uri="{FF2B5EF4-FFF2-40B4-BE49-F238E27FC236}">
                <a16:creationId xmlns:a16="http://schemas.microsoft.com/office/drawing/2014/main" id="{E881C066-69A3-D649-893B-A3C4CB9FAE81}"/>
              </a:ext>
            </a:extLst>
          </p:cNvPr>
          <p:cNvSpPr>
            <a:spLocks noChangeArrowheads="1"/>
          </p:cNvSpPr>
          <p:nvPr/>
        </p:nvSpPr>
        <p:spPr bwMode="auto">
          <a:xfrm>
            <a:off x="10027502" y="5722750"/>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21" name="Group 993">
            <a:extLst>
              <a:ext uri="{FF2B5EF4-FFF2-40B4-BE49-F238E27FC236}">
                <a16:creationId xmlns:a16="http://schemas.microsoft.com/office/drawing/2014/main" id="{2B8081F4-DBFC-C442-BDEE-DF67BF3817BC}"/>
              </a:ext>
            </a:extLst>
          </p:cNvPr>
          <p:cNvGrpSpPr>
            <a:grpSpLocks/>
          </p:cNvGrpSpPr>
          <p:nvPr/>
        </p:nvGrpSpPr>
        <p:grpSpPr bwMode="auto">
          <a:xfrm>
            <a:off x="10090909" y="5718672"/>
            <a:ext cx="69903" cy="19515"/>
            <a:chOff x="614" y="2568"/>
            <a:chExt cx="725" cy="139"/>
          </a:xfrm>
        </p:grpSpPr>
        <p:sp>
          <p:nvSpPr>
            <p:cNvPr id="422" name="AutoShape 994">
              <a:extLst>
                <a:ext uri="{FF2B5EF4-FFF2-40B4-BE49-F238E27FC236}">
                  <a16:creationId xmlns:a16="http://schemas.microsoft.com/office/drawing/2014/main" id="{B9A9624E-B9DF-9A46-B31E-DD7EFD0F21E2}"/>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23" name="AutoShape 995">
              <a:extLst>
                <a:ext uri="{FF2B5EF4-FFF2-40B4-BE49-F238E27FC236}">
                  <a16:creationId xmlns:a16="http://schemas.microsoft.com/office/drawing/2014/main" id="{642F554B-5A88-A44B-AAB6-61F7D5A17F6A}"/>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24" name="Rectangle 996">
            <a:extLst>
              <a:ext uri="{FF2B5EF4-FFF2-40B4-BE49-F238E27FC236}">
                <a16:creationId xmlns:a16="http://schemas.microsoft.com/office/drawing/2014/main" id="{2F7E8752-11E5-3642-90E6-5285D40EA469}"/>
              </a:ext>
            </a:extLst>
          </p:cNvPr>
          <p:cNvSpPr>
            <a:spLocks noChangeArrowheads="1"/>
          </p:cNvSpPr>
          <p:nvPr/>
        </p:nvSpPr>
        <p:spPr bwMode="auto">
          <a:xfrm>
            <a:off x="10027502" y="5771101"/>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25" name="Rectangle 997">
            <a:extLst>
              <a:ext uri="{FF2B5EF4-FFF2-40B4-BE49-F238E27FC236}">
                <a16:creationId xmlns:a16="http://schemas.microsoft.com/office/drawing/2014/main" id="{C884D5C3-FF18-F04A-B4E2-7E02117C03FE}"/>
              </a:ext>
            </a:extLst>
          </p:cNvPr>
          <p:cNvSpPr>
            <a:spLocks noChangeArrowheads="1"/>
          </p:cNvSpPr>
          <p:nvPr/>
        </p:nvSpPr>
        <p:spPr bwMode="auto">
          <a:xfrm>
            <a:off x="10028705" y="5814938"/>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26" name="Group 998">
            <a:extLst>
              <a:ext uri="{FF2B5EF4-FFF2-40B4-BE49-F238E27FC236}">
                <a16:creationId xmlns:a16="http://schemas.microsoft.com/office/drawing/2014/main" id="{D321F228-396F-C44B-AA64-15D0F1B6CEFB}"/>
              </a:ext>
            </a:extLst>
          </p:cNvPr>
          <p:cNvGrpSpPr>
            <a:grpSpLocks/>
          </p:cNvGrpSpPr>
          <p:nvPr/>
        </p:nvGrpSpPr>
        <p:grpSpPr bwMode="auto">
          <a:xfrm>
            <a:off x="10089465" y="5810860"/>
            <a:ext cx="70024" cy="21991"/>
            <a:chOff x="614" y="2568"/>
            <a:chExt cx="725" cy="139"/>
          </a:xfrm>
        </p:grpSpPr>
        <p:sp>
          <p:nvSpPr>
            <p:cNvPr id="427" name="AutoShape 999">
              <a:extLst>
                <a:ext uri="{FF2B5EF4-FFF2-40B4-BE49-F238E27FC236}">
                  <a16:creationId xmlns:a16="http://schemas.microsoft.com/office/drawing/2014/main" id="{849EBD72-C779-B442-B144-4C92B9E79F20}"/>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28" name="AutoShape 1000">
              <a:extLst>
                <a:ext uri="{FF2B5EF4-FFF2-40B4-BE49-F238E27FC236}">
                  <a16:creationId xmlns:a16="http://schemas.microsoft.com/office/drawing/2014/main" id="{D93FB61F-FF29-F24D-8788-4165F508316D}"/>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29" name="Freeform 1001">
            <a:extLst>
              <a:ext uri="{FF2B5EF4-FFF2-40B4-BE49-F238E27FC236}">
                <a16:creationId xmlns:a16="http://schemas.microsoft.com/office/drawing/2014/main" id="{A40EEA2E-A801-414B-8FBC-BBC009ECE19B}"/>
              </a:ext>
            </a:extLst>
          </p:cNvPr>
          <p:cNvSpPr>
            <a:spLocks/>
          </p:cNvSpPr>
          <p:nvPr/>
        </p:nvSpPr>
        <p:spPr bwMode="auto">
          <a:xfrm>
            <a:off x="10156000" y="5771101"/>
            <a:ext cx="31643" cy="27380"/>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30" name="Group 1002">
            <a:extLst>
              <a:ext uri="{FF2B5EF4-FFF2-40B4-BE49-F238E27FC236}">
                <a16:creationId xmlns:a16="http://schemas.microsoft.com/office/drawing/2014/main" id="{F068EC4B-78B0-B24C-99A7-F96D6C86A2B9}"/>
              </a:ext>
            </a:extLst>
          </p:cNvPr>
          <p:cNvGrpSpPr>
            <a:grpSpLocks/>
          </p:cNvGrpSpPr>
          <p:nvPr/>
        </p:nvGrpSpPr>
        <p:grpSpPr bwMode="auto">
          <a:xfrm>
            <a:off x="10089946" y="5767169"/>
            <a:ext cx="70024" cy="20243"/>
            <a:chOff x="614" y="2568"/>
            <a:chExt cx="725" cy="139"/>
          </a:xfrm>
        </p:grpSpPr>
        <p:sp>
          <p:nvSpPr>
            <p:cNvPr id="431" name="AutoShape 1003">
              <a:extLst>
                <a:ext uri="{FF2B5EF4-FFF2-40B4-BE49-F238E27FC236}">
                  <a16:creationId xmlns:a16="http://schemas.microsoft.com/office/drawing/2014/main" id="{76307DFD-7DBD-DD4D-8615-A8A8D15D8233}"/>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2" name="AutoShape 1004">
              <a:extLst>
                <a:ext uri="{FF2B5EF4-FFF2-40B4-BE49-F238E27FC236}">
                  <a16:creationId xmlns:a16="http://schemas.microsoft.com/office/drawing/2014/main" id="{B5EA7410-FCB5-3C42-A74F-F566ABFADDB8}"/>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33" name="Rectangle 1005">
            <a:extLst>
              <a:ext uri="{FF2B5EF4-FFF2-40B4-BE49-F238E27FC236}">
                <a16:creationId xmlns:a16="http://schemas.microsoft.com/office/drawing/2014/main" id="{10238275-C02A-F74A-A765-B593C055F724}"/>
              </a:ext>
            </a:extLst>
          </p:cNvPr>
          <p:cNvSpPr>
            <a:spLocks noChangeArrowheads="1"/>
          </p:cNvSpPr>
          <p:nvPr/>
        </p:nvSpPr>
        <p:spPr bwMode="auto">
          <a:xfrm>
            <a:off x="10150946" y="5636388"/>
            <a:ext cx="8422" cy="332778"/>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4" name="Freeform 1006">
            <a:extLst>
              <a:ext uri="{FF2B5EF4-FFF2-40B4-BE49-F238E27FC236}">
                <a16:creationId xmlns:a16="http://schemas.microsoft.com/office/drawing/2014/main" id="{81D6D301-6C77-C64B-B2D0-382D840AA7FC}"/>
              </a:ext>
            </a:extLst>
          </p:cNvPr>
          <p:cNvSpPr>
            <a:spLocks/>
          </p:cNvSpPr>
          <p:nvPr/>
        </p:nvSpPr>
        <p:spPr bwMode="auto">
          <a:xfrm>
            <a:off x="10158887" y="5720566"/>
            <a:ext cx="28515" cy="31020"/>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1007">
            <a:extLst>
              <a:ext uri="{FF2B5EF4-FFF2-40B4-BE49-F238E27FC236}">
                <a16:creationId xmlns:a16="http://schemas.microsoft.com/office/drawing/2014/main" id="{6966CA35-6F7B-6C4F-AEE3-078FED56DF20}"/>
              </a:ext>
            </a:extLst>
          </p:cNvPr>
          <p:cNvSpPr>
            <a:spLocks/>
          </p:cNvSpPr>
          <p:nvPr/>
        </p:nvSpPr>
        <p:spPr bwMode="auto">
          <a:xfrm>
            <a:off x="10159248" y="5672943"/>
            <a:ext cx="29357" cy="34953"/>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Oval 1008">
            <a:extLst>
              <a:ext uri="{FF2B5EF4-FFF2-40B4-BE49-F238E27FC236}">
                <a16:creationId xmlns:a16="http://schemas.microsoft.com/office/drawing/2014/main" id="{2CFA9381-C4F6-8A4A-BCBB-312388656716}"/>
              </a:ext>
            </a:extLst>
          </p:cNvPr>
          <p:cNvSpPr>
            <a:spLocks noChangeArrowheads="1"/>
          </p:cNvSpPr>
          <p:nvPr/>
        </p:nvSpPr>
        <p:spPr bwMode="auto">
          <a:xfrm>
            <a:off x="10183311" y="5954166"/>
            <a:ext cx="6016" cy="1383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7" name="Freeform 1009">
            <a:extLst>
              <a:ext uri="{FF2B5EF4-FFF2-40B4-BE49-F238E27FC236}">
                <a16:creationId xmlns:a16="http://schemas.microsoft.com/office/drawing/2014/main" id="{B30AEBEB-78E1-754E-BA64-FEE706BFF392}"/>
              </a:ext>
            </a:extLst>
          </p:cNvPr>
          <p:cNvSpPr>
            <a:spLocks/>
          </p:cNvSpPr>
          <p:nvPr/>
        </p:nvSpPr>
        <p:spPr bwMode="auto">
          <a:xfrm>
            <a:off x="10157684" y="5954603"/>
            <a:ext cx="29477" cy="29127"/>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AutoShape 1010">
            <a:extLst>
              <a:ext uri="{FF2B5EF4-FFF2-40B4-BE49-F238E27FC236}">
                <a16:creationId xmlns:a16="http://schemas.microsoft.com/office/drawing/2014/main" id="{F2779901-7D8F-784A-8E8D-397036700A71}"/>
              </a:ext>
            </a:extLst>
          </p:cNvPr>
          <p:cNvSpPr>
            <a:spLocks noChangeArrowheads="1"/>
          </p:cNvSpPr>
          <p:nvPr/>
        </p:nvSpPr>
        <p:spPr bwMode="auto">
          <a:xfrm>
            <a:off x="10017877" y="5963487"/>
            <a:ext cx="143898" cy="21845"/>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9" name="AutoShape 1011">
            <a:extLst>
              <a:ext uri="{FF2B5EF4-FFF2-40B4-BE49-F238E27FC236}">
                <a16:creationId xmlns:a16="http://schemas.microsoft.com/office/drawing/2014/main" id="{87A8BD55-4166-4643-A7DA-52B9D36F3801}"/>
              </a:ext>
            </a:extLst>
          </p:cNvPr>
          <p:cNvSpPr>
            <a:spLocks noChangeArrowheads="1"/>
          </p:cNvSpPr>
          <p:nvPr/>
        </p:nvSpPr>
        <p:spPr bwMode="auto">
          <a:xfrm>
            <a:off x="10026299" y="5969166"/>
            <a:ext cx="128257" cy="11505"/>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0" name="Oval 1012">
            <a:extLst>
              <a:ext uri="{FF2B5EF4-FFF2-40B4-BE49-F238E27FC236}">
                <a16:creationId xmlns:a16="http://schemas.microsoft.com/office/drawing/2014/main" id="{0F991E83-25F4-2549-B34F-7A98472010D7}"/>
              </a:ext>
            </a:extLst>
          </p:cNvPr>
          <p:cNvSpPr>
            <a:spLocks noChangeArrowheads="1"/>
          </p:cNvSpPr>
          <p:nvPr/>
        </p:nvSpPr>
        <p:spPr bwMode="auto">
          <a:xfrm>
            <a:off x="10038210" y="5920815"/>
            <a:ext cx="19130" cy="2068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1" name="Oval 1013">
            <a:extLst>
              <a:ext uri="{FF2B5EF4-FFF2-40B4-BE49-F238E27FC236}">
                <a16:creationId xmlns:a16="http://schemas.microsoft.com/office/drawing/2014/main" id="{01F6513A-F015-D94A-929C-75D48673F75A}"/>
              </a:ext>
            </a:extLst>
          </p:cNvPr>
          <p:cNvSpPr>
            <a:spLocks noChangeArrowheads="1"/>
          </p:cNvSpPr>
          <p:nvPr/>
        </p:nvSpPr>
        <p:spPr bwMode="auto">
          <a:xfrm>
            <a:off x="10059867" y="5920815"/>
            <a:ext cx="19130" cy="2068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2" name="Oval 1014">
            <a:extLst>
              <a:ext uri="{FF2B5EF4-FFF2-40B4-BE49-F238E27FC236}">
                <a16:creationId xmlns:a16="http://schemas.microsoft.com/office/drawing/2014/main" id="{DF2F1710-E7DF-7E48-A534-44E42CD00502}"/>
              </a:ext>
            </a:extLst>
          </p:cNvPr>
          <p:cNvSpPr>
            <a:spLocks noChangeArrowheads="1"/>
          </p:cNvSpPr>
          <p:nvPr/>
        </p:nvSpPr>
        <p:spPr bwMode="auto">
          <a:xfrm>
            <a:off x="10080201" y="5920815"/>
            <a:ext cx="19130" cy="2068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3" name="Rectangle 1015">
            <a:extLst>
              <a:ext uri="{FF2B5EF4-FFF2-40B4-BE49-F238E27FC236}">
                <a16:creationId xmlns:a16="http://schemas.microsoft.com/office/drawing/2014/main" id="{328DCBC9-32E9-FD44-B2CF-3BC801D59B6C}"/>
              </a:ext>
            </a:extLst>
          </p:cNvPr>
          <p:cNvSpPr>
            <a:spLocks noChangeArrowheads="1"/>
          </p:cNvSpPr>
          <p:nvPr/>
        </p:nvSpPr>
        <p:spPr bwMode="auto">
          <a:xfrm>
            <a:off x="10129410" y="5841444"/>
            <a:ext cx="9625" cy="110538"/>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47" name="Group 590">
            <a:extLst>
              <a:ext uri="{FF2B5EF4-FFF2-40B4-BE49-F238E27FC236}">
                <a16:creationId xmlns:a16="http://schemas.microsoft.com/office/drawing/2014/main" id="{CCAB7625-FEE3-BB4A-97C1-EF1CC2679904}"/>
              </a:ext>
            </a:extLst>
          </p:cNvPr>
          <p:cNvGrpSpPr>
            <a:grpSpLocks/>
          </p:cNvGrpSpPr>
          <p:nvPr/>
        </p:nvGrpSpPr>
        <p:grpSpPr bwMode="auto">
          <a:xfrm flipH="1">
            <a:off x="7773981" y="5281060"/>
            <a:ext cx="345630" cy="320302"/>
            <a:chOff x="2839" y="3501"/>
            <a:chExt cx="755" cy="803"/>
          </a:xfrm>
        </p:grpSpPr>
        <p:pic>
          <p:nvPicPr>
            <p:cNvPr id="451" name="Picture 591" descr="desktop_computer_stylized_medium">
              <a:extLst>
                <a:ext uri="{FF2B5EF4-FFF2-40B4-BE49-F238E27FC236}">
                  <a16:creationId xmlns:a16="http://schemas.microsoft.com/office/drawing/2014/main" id="{FC71EB74-5BE7-7A48-B637-5058D8494691}"/>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2" name="Freeform 592">
              <a:extLst>
                <a:ext uri="{FF2B5EF4-FFF2-40B4-BE49-F238E27FC236}">
                  <a16:creationId xmlns:a16="http://schemas.microsoft.com/office/drawing/2014/main" id="{B9007CC0-7362-AE4E-9B5B-742E3046FEFC}"/>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46" name="Group 652">
            <a:extLst>
              <a:ext uri="{FF2B5EF4-FFF2-40B4-BE49-F238E27FC236}">
                <a16:creationId xmlns:a16="http://schemas.microsoft.com/office/drawing/2014/main" id="{84B474B2-2AC4-EC40-9EA0-B5E48CE68CBD}"/>
              </a:ext>
            </a:extLst>
          </p:cNvPr>
          <p:cNvGrpSpPr>
            <a:grpSpLocks/>
          </p:cNvGrpSpPr>
          <p:nvPr/>
        </p:nvGrpSpPr>
        <p:grpSpPr bwMode="auto">
          <a:xfrm>
            <a:off x="7750224" y="1859725"/>
            <a:ext cx="415925" cy="385763"/>
            <a:chOff x="2751" y="1851"/>
            <a:chExt cx="462" cy="478"/>
          </a:xfrm>
        </p:grpSpPr>
        <p:pic>
          <p:nvPicPr>
            <p:cNvPr id="453" name="Picture 653" descr="iphone_stylized_small">
              <a:extLst>
                <a:ext uri="{FF2B5EF4-FFF2-40B4-BE49-F238E27FC236}">
                  <a16:creationId xmlns:a16="http://schemas.microsoft.com/office/drawing/2014/main" id="{34A94CEC-DE5F-E64D-A5B4-F04DB32319EA}"/>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4" name="Picture 654" descr="antenna_radiation_stylized">
              <a:extLst>
                <a:ext uri="{FF2B5EF4-FFF2-40B4-BE49-F238E27FC236}">
                  <a16:creationId xmlns:a16="http://schemas.microsoft.com/office/drawing/2014/main" id="{67C4AABE-F80E-F846-A0E8-D555DE64EBB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3" name="Group 950">
            <a:extLst>
              <a:ext uri="{FF2B5EF4-FFF2-40B4-BE49-F238E27FC236}">
                <a16:creationId xmlns:a16="http://schemas.microsoft.com/office/drawing/2014/main" id="{BF16D25A-05F2-BD48-8851-FCCC3771B7E8}"/>
              </a:ext>
            </a:extLst>
          </p:cNvPr>
          <p:cNvGrpSpPr>
            <a:grpSpLocks/>
          </p:cNvGrpSpPr>
          <p:nvPr/>
        </p:nvGrpSpPr>
        <p:grpSpPr bwMode="auto">
          <a:xfrm>
            <a:off x="10253990" y="5273951"/>
            <a:ext cx="177192" cy="330833"/>
            <a:chOff x="4140" y="429"/>
            <a:chExt cx="1425" cy="2396"/>
          </a:xfrm>
        </p:grpSpPr>
        <p:sp>
          <p:nvSpPr>
            <p:cNvPr id="324" name="Freeform 951">
              <a:extLst>
                <a:ext uri="{FF2B5EF4-FFF2-40B4-BE49-F238E27FC236}">
                  <a16:creationId xmlns:a16="http://schemas.microsoft.com/office/drawing/2014/main" id="{72C50429-8235-E440-B0F8-ADCFAC748511}"/>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Rectangle 952">
              <a:extLst>
                <a:ext uri="{FF2B5EF4-FFF2-40B4-BE49-F238E27FC236}">
                  <a16:creationId xmlns:a16="http://schemas.microsoft.com/office/drawing/2014/main" id="{C8289D20-20EF-CE4A-B82D-CC6F98B220CD}"/>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26" name="Freeform 953">
              <a:extLst>
                <a:ext uri="{FF2B5EF4-FFF2-40B4-BE49-F238E27FC236}">
                  <a16:creationId xmlns:a16="http://schemas.microsoft.com/office/drawing/2014/main" id="{512EE24C-2BC1-5A45-B541-28FAD55222BB}"/>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954">
              <a:extLst>
                <a:ext uri="{FF2B5EF4-FFF2-40B4-BE49-F238E27FC236}">
                  <a16:creationId xmlns:a16="http://schemas.microsoft.com/office/drawing/2014/main" id="{CC26DF50-FD02-994D-80F7-4CD21CC31FDE}"/>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Rectangle 955">
              <a:extLst>
                <a:ext uri="{FF2B5EF4-FFF2-40B4-BE49-F238E27FC236}">
                  <a16:creationId xmlns:a16="http://schemas.microsoft.com/office/drawing/2014/main" id="{12D5F885-EEB6-EA49-8F16-8E65F7B568A3}"/>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29" name="Group 956">
              <a:extLst>
                <a:ext uri="{FF2B5EF4-FFF2-40B4-BE49-F238E27FC236}">
                  <a16:creationId xmlns:a16="http://schemas.microsoft.com/office/drawing/2014/main" id="{4819CF1A-CAA2-2445-BACA-6333C67700FA}"/>
                </a:ext>
              </a:extLst>
            </p:cNvPr>
            <p:cNvGrpSpPr>
              <a:grpSpLocks/>
            </p:cNvGrpSpPr>
            <p:nvPr/>
          </p:nvGrpSpPr>
          <p:grpSpPr bwMode="auto">
            <a:xfrm>
              <a:off x="4749" y="668"/>
              <a:ext cx="581" cy="145"/>
              <a:chOff x="614" y="2568"/>
              <a:chExt cx="725" cy="139"/>
            </a:xfrm>
          </p:grpSpPr>
          <p:sp>
            <p:nvSpPr>
              <p:cNvPr id="354" name="AutoShape 957">
                <a:extLst>
                  <a:ext uri="{FF2B5EF4-FFF2-40B4-BE49-F238E27FC236}">
                    <a16:creationId xmlns:a16="http://schemas.microsoft.com/office/drawing/2014/main" id="{F403CAA7-7575-5B45-9B26-74060E67EDD8}"/>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5" name="AutoShape 958">
                <a:extLst>
                  <a:ext uri="{FF2B5EF4-FFF2-40B4-BE49-F238E27FC236}">
                    <a16:creationId xmlns:a16="http://schemas.microsoft.com/office/drawing/2014/main" id="{E7C03107-B3D4-E74B-8026-51FC5FB4C97E}"/>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0" name="Rectangle 959">
              <a:extLst>
                <a:ext uri="{FF2B5EF4-FFF2-40B4-BE49-F238E27FC236}">
                  <a16:creationId xmlns:a16="http://schemas.microsoft.com/office/drawing/2014/main" id="{8C82FD14-8B3E-4C45-BA2F-1D536922BBF8}"/>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31" name="Group 960">
              <a:extLst>
                <a:ext uri="{FF2B5EF4-FFF2-40B4-BE49-F238E27FC236}">
                  <a16:creationId xmlns:a16="http://schemas.microsoft.com/office/drawing/2014/main" id="{848EC42A-6B0F-D74E-99AF-9287D4319DF2}"/>
                </a:ext>
              </a:extLst>
            </p:cNvPr>
            <p:cNvGrpSpPr>
              <a:grpSpLocks/>
            </p:cNvGrpSpPr>
            <p:nvPr/>
          </p:nvGrpSpPr>
          <p:grpSpPr bwMode="auto">
            <a:xfrm>
              <a:off x="4747" y="994"/>
              <a:ext cx="581" cy="134"/>
              <a:chOff x="614" y="2568"/>
              <a:chExt cx="725" cy="139"/>
            </a:xfrm>
          </p:grpSpPr>
          <p:sp>
            <p:nvSpPr>
              <p:cNvPr id="352" name="AutoShape 961">
                <a:extLst>
                  <a:ext uri="{FF2B5EF4-FFF2-40B4-BE49-F238E27FC236}">
                    <a16:creationId xmlns:a16="http://schemas.microsoft.com/office/drawing/2014/main" id="{5837F05C-C8FD-5D48-B46A-FAF46F8F6D0B}"/>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3" name="AutoShape 962">
                <a:extLst>
                  <a:ext uri="{FF2B5EF4-FFF2-40B4-BE49-F238E27FC236}">
                    <a16:creationId xmlns:a16="http://schemas.microsoft.com/office/drawing/2014/main" id="{85884ACD-1556-C049-9208-BBD38D4BCBC0}"/>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2" name="Rectangle 963">
              <a:extLst>
                <a:ext uri="{FF2B5EF4-FFF2-40B4-BE49-F238E27FC236}">
                  <a16:creationId xmlns:a16="http://schemas.microsoft.com/office/drawing/2014/main" id="{BB3BDCEC-6ABC-7E44-B9C4-70680B6560C5}"/>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33" name="Rectangle 964">
              <a:extLst>
                <a:ext uri="{FF2B5EF4-FFF2-40B4-BE49-F238E27FC236}">
                  <a16:creationId xmlns:a16="http://schemas.microsoft.com/office/drawing/2014/main" id="{BF659529-BF75-D64D-A398-3F5F02E8D6F0}"/>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34" name="Group 965">
              <a:extLst>
                <a:ext uri="{FF2B5EF4-FFF2-40B4-BE49-F238E27FC236}">
                  <a16:creationId xmlns:a16="http://schemas.microsoft.com/office/drawing/2014/main" id="{08EED94E-296E-6944-AB01-4E0F74CF6006}"/>
                </a:ext>
              </a:extLst>
            </p:cNvPr>
            <p:cNvGrpSpPr>
              <a:grpSpLocks/>
            </p:cNvGrpSpPr>
            <p:nvPr/>
          </p:nvGrpSpPr>
          <p:grpSpPr bwMode="auto">
            <a:xfrm>
              <a:off x="4735" y="1627"/>
              <a:ext cx="582" cy="151"/>
              <a:chOff x="614" y="2568"/>
              <a:chExt cx="725" cy="139"/>
            </a:xfrm>
          </p:grpSpPr>
          <p:sp>
            <p:nvSpPr>
              <p:cNvPr id="350" name="AutoShape 966">
                <a:extLst>
                  <a:ext uri="{FF2B5EF4-FFF2-40B4-BE49-F238E27FC236}">
                    <a16:creationId xmlns:a16="http://schemas.microsoft.com/office/drawing/2014/main" id="{E45BC691-EDAB-5043-B974-6931BF4A1A74}"/>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1" name="AutoShape 967">
                <a:extLst>
                  <a:ext uri="{FF2B5EF4-FFF2-40B4-BE49-F238E27FC236}">
                    <a16:creationId xmlns:a16="http://schemas.microsoft.com/office/drawing/2014/main" id="{BC4BCC73-0226-7344-A90F-A319311EB05E}"/>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5" name="Freeform 968">
              <a:extLst>
                <a:ext uri="{FF2B5EF4-FFF2-40B4-BE49-F238E27FC236}">
                  <a16:creationId xmlns:a16="http://schemas.microsoft.com/office/drawing/2014/main" id="{4D3CB3E6-04E9-DD42-A1E2-B9CFDE5F4080}"/>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36" name="Group 969">
              <a:extLst>
                <a:ext uri="{FF2B5EF4-FFF2-40B4-BE49-F238E27FC236}">
                  <a16:creationId xmlns:a16="http://schemas.microsoft.com/office/drawing/2014/main" id="{D3A85C8F-5C9D-004C-BED1-826FD6B7538B}"/>
                </a:ext>
              </a:extLst>
            </p:cNvPr>
            <p:cNvGrpSpPr>
              <a:grpSpLocks/>
            </p:cNvGrpSpPr>
            <p:nvPr/>
          </p:nvGrpSpPr>
          <p:grpSpPr bwMode="auto">
            <a:xfrm>
              <a:off x="4739" y="1327"/>
              <a:ext cx="582" cy="139"/>
              <a:chOff x="614" y="2568"/>
              <a:chExt cx="725" cy="139"/>
            </a:xfrm>
          </p:grpSpPr>
          <p:sp>
            <p:nvSpPr>
              <p:cNvPr id="348" name="AutoShape 970">
                <a:extLst>
                  <a:ext uri="{FF2B5EF4-FFF2-40B4-BE49-F238E27FC236}">
                    <a16:creationId xmlns:a16="http://schemas.microsoft.com/office/drawing/2014/main" id="{61DC189F-D857-CE49-9706-A99AFD074139}"/>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9" name="AutoShape 971">
                <a:extLst>
                  <a:ext uri="{FF2B5EF4-FFF2-40B4-BE49-F238E27FC236}">
                    <a16:creationId xmlns:a16="http://schemas.microsoft.com/office/drawing/2014/main" id="{8FED6611-7057-CD45-9474-CA215533CFCA}"/>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7" name="Rectangle 972">
              <a:extLst>
                <a:ext uri="{FF2B5EF4-FFF2-40B4-BE49-F238E27FC236}">
                  <a16:creationId xmlns:a16="http://schemas.microsoft.com/office/drawing/2014/main" id="{043E3E2C-723D-CA49-8604-B8FA4FD29217}"/>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38" name="Freeform 973">
              <a:extLst>
                <a:ext uri="{FF2B5EF4-FFF2-40B4-BE49-F238E27FC236}">
                  <a16:creationId xmlns:a16="http://schemas.microsoft.com/office/drawing/2014/main" id="{A7D59DBF-B240-2743-8F05-CD66521792A4}"/>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974">
              <a:extLst>
                <a:ext uri="{FF2B5EF4-FFF2-40B4-BE49-F238E27FC236}">
                  <a16:creationId xmlns:a16="http://schemas.microsoft.com/office/drawing/2014/main" id="{782758E0-5FA1-2541-8957-4820DA264444}"/>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Oval 975">
              <a:extLst>
                <a:ext uri="{FF2B5EF4-FFF2-40B4-BE49-F238E27FC236}">
                  <a16:creationId xmlns:a16="http://schemas.microsoft.com/office/drawing/2014/main" id="{E43434A9-1771-1841-B10D-00C68B13FB31}"/>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1" name="Freeform 976">
              <a:extLst>
                <a:ext uri="{FF2B5EF4-FFF2-40B4-BE49-F238E27FC236}">
                  <a16:creationId xmlns:a16="http://schemas.microsoft.com/office/drawing/2014/main" id="{7F3BC29B-77D4-0345-BC99-5EBDE5178647}"/>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AutoShape 977">
              <a:extLst>
                <a:ext uri="{FF2B5EF4-FFF2-40B4-BE49-F238E27FC236}">
                  <a16:creationId xmlns:a16="http://schemas.microsoft.com/office/drawing/2014/main" id="{AB8C4D5D-D558-0E48-B735-10A1700F94AB}"/>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3" name="AutoShape 978">
              <a:extLst>
                <a:ext uri="{FF2B5EF4-FFF2-40B4-BE49-F238E27FC236}">
                  <a16:creationId xmlns:a16="http://schemas.microsoft.com/office/drawing/2014/main" id="{A52E34C3-2A4E-6E43-AEAD-80E9029E9F40}"/>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4" name="Oval 979">
              <a:extLst>
                <a:ext uri="{FF2B5EF4-FFF2-40B4-BE49-F238E27FC236}">
                  <a16:creationId xmlns:a16="http://schemas.microsoft.com/office/drawing/2014/main" id="{CF996EB8-B8AF-1645-81FB-5C4480FC1083}"/>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5" name="Oval 980">
              <a:extLst>
                <a:ext uri="{FF2B5EF4-FFF2-40B4-BE49-F238E27FC236}">
                  <a16:creationId xmlns:a16="http://schemas.microsoft.com/office/drawing/2014/main" id="{6ABBF416-3D25-A54A-B9CB-9BC7B8D8BD14}"/>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6" name="Oval 981">
              <a:extLst>
                <a:ext uri="{FF2B5EF4-FFF2-40B4-BE49-F238E27FC236}">
                  <a16:creationId xmlns:a16="http://schemas.microsoft.com/office/drawing/2014/main" id="{BEBFB614-43B9-5A4B-8E5D-794244BE125E}"/>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7" name="Rectangle 982">
              <a:extLst>
                <a:ext uri="{FF2B5EF4-FFF2-40B4-BE49-F238E27FC236}">
                  <a16:creationId xmlns:a16="http://schemas.microsoft.com/office/drawing/2014/main" id="{C5CE1C8E-4047-8540-B7FB-EBAB3DBC6460}"/>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grpSp>
        <p:nvGrpSpPr>
          <p:cNvPr id="474" name="Group 473">
            <a:extLst>
              <a:ext uri="{FF2B5EF4-FFF2-40B4-BE49-F238E27FC236}">
                <a16:creationId xmlns:a16="http://schemas.microsoft.com/office/drawing/2014/main" id="{68802756-5E0F-D142-AA8F-2D274E297BB1}"/>
              </a:ext>
            </a:extLst>
          </p:cNvPr>
          <p:cNvGrpSpPr/>
          <p:nvPr/>
        </p:nvGrpSpPr>
        <p:grpSpPr>
          <a:xfrm>
            <a:off x="6571713" y="2686293"/>
            <a:ext cx="1038308" cy="956788"/>
            <a:chOff x="6571713" y="2686293"/>
            <a:chExt cx="1038308" cy="956788"/>
          </a:xfrm>
        </p:grpSpPr>
        <p:sp>
          <p:nvSpPr>
            <p:cNvPr id="463" name="Freeform 917">
              <a:extLst>
                <a:ext uri="{FF2B5EF4-FFF2-40B4-BE49-F238E27FC236}">
                  <a16:creationId xmlns:a16="http://schemas.microsoft.com/office/drawing/2014/main" id="{ADACC4C8-123A-0642-ADC2-DC6E1D927429}"/>
                </a:ext>
              </a:extLst>
            </p:cNvPr>
            <p:cNvSpPr>
              <a:spLocks/>
            </p:cNvSpPr>
            <p:nvPr/>
          </p:nvSpPr>
          <p:spPr bwMode="auto">
            <a:xfrm flipH="1">
              <a:off x="7291095" y="2700162"/>
              <a:ext cx="318926" cy="942919"/>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 name="connsiteX0" fmla="*/ 0 w 10140"/>
                <a:gd name="connsiteY0" fmla="*/ 9728 h 9728"/>
                <a:gd name="connsiteX1" fmla="*/ 10140 w 10140"/>
                <a:gd name="connsiteY1" fmla="*/ 0 h 9728"/>
                <a:gd name="connsiteX2" fmla="*/ 10140 w 10140"/>
                <a:gd name="connsiteY2" fmla="*/ 8670 h 9728"/>
                <a:gd name="connsiteX3" fmla="*/ 0 w 10140"/>
                <a:gd name="connsiteY3" fmla="*/ 9728 h 9728"/>
                <a:gd name="connsiteX0" fmla="*/ 319 w 10319"/>
                <a:gd name="connsiteY0" fmla="*/ 10000 h 10000"/>
                <a:gd name="connsiteX1" fmla="*/ 0 w 10319"/>
                <a:gd name="connsiteY1" fmla="*/ 9878 h 10000"/>
                <a:gd name="connsiteX2" fmla="*/ 10319 w 10319"/>
                <a:gd name="connsiteY2" fmla="*/ 0 h 10000"/>
                <a:gd name="connsiteX3" fmla="*/ 10319 w 10319"/>
                <a:gd name="connsiteY3" fmla="*/ 8912 h 10000"/>
                <a:gd name="connsiteX4" fmla="*/ 319 w 10319"/>
                <a:gd name="connsiteY4" fmla="*/ 10000 h 10000"/>
                <a:gd name="connsiteX0" fmla="*/ 2669 w 10319"/>
                <a:gd name="connsiteY0" fmla="*/ 10279 h 10279"/>
                <a:gd name="connsiteX1" fmla="*/ 0 w 10319"/>
                <a:gd name="connsiteY1" fmla="*/ 9878 h 10279"/>
                <a:gd name="connsiteX2" fmla="*/ 10319 w 10319"/>
                <a:gd name="connsiteY2" fmla="*/ 0 h 10279"/>
                <a:gd name="connsiteX3" fmla="*/ 10319 w 10319"/>
                <a:gd name="connsiteY3" fmla="*/ 8912 h 10279"/>
                <a:gd name="connsiteX4" fmla="*/ 2669 w 10319"/>
                <a:gd name="connsiteY4" fmla="*/ 10279 h 10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9" h="10279">
                  <a:moveTo>
                    <a:pt x="2669" y="10279"/>
                  </a:moveTo>
                  <a:lnTo>
                    <a:pt x="0" y="9878"/>
                  </a:lnTo>
                  <a:lnTo>
                    <a:pt x="10319" y="0"/>
                  </a:lnTo>
                  <a:lnTo>
                    <a:pt x="10319" y="8912"/>
                  </a:lnTo>
                  <a:lnTo>
                    <a:pt x="2669" y="10279"/>
                  </a:lnTo>
                  <a:close/>
                </a:path>
              </a:pathLst>
            </a:custGeom>
            <a:gradFill rotWithShape="1">
              <a:gsLst>
                <a:gs pos="0">
                  <a:schemeClr val="bg1"/>
                </a:gs>
                <a:gs pos="99000">
                  <a:schemeClr val="bg1">
                    <a:lumMod val="75000"/>
                  </a:schemeClr>
                </a:gs>
              </a:gsLst>
              <a:lin ang="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55" name="Group 454">
              <a:extLst>
                <a:ext uri="{FF2B5EF4-FFF2-40B4-BE49-F238E27FC236}">
                  <a16:creationId xmlns:a16="http://schemas.microsoft.com/office/drawing/2014/main" id="{F51EF82F-6B76-1D43-BDCE-36A16F512D10}"/>
                </a:ext>
              </a:extLst>
            </p:cNvPr>
            <p:cNvGrpSpPr/>
            <p:nvPr/>
          </p:nvGrpSpPr>
          <p:grpSpPr>
            <a:xfrm>
              <a:off x="6571713" y="2686293"/>
              <a:ext cx="764135" cy="854075"/>
              <a:chOff x="6571713" y="2686293"/>
              <a:chExt cx="764135" cy="854075"/>
            </a:xfrm>
          </p:grpSpPr>
          <p:sp>
            <p:nvSpPr>
              <p:cNvPr id="520" name="Rectangle 228">
                <a:extLst>
                  <a:ext uri="{FF2B5EF4-FFF2-40B4-BE49-F238E27FC236}">
                    <a16:creationId xmlns:a16="http://schemas.microsoft.com/office/drawing/2014/main" id="{4174338D-3A0E-9747-819D-0C19F4DF4AA8}"/>
                  </a:ext>
                </a:extLst>
              </p:cNvPr>
              <p:cNvSpPr>
                <a:spLocks noChangeArrowheads="1"/>
              </p:cNvSpPr>
              <p:nvPr/>
            </p:nvSpPr>
            <p:spPr bwMode="auto">
              <a:xfrm>
                <a:off x="6641713" y="2722275"/>
                <a:ext cx="647951" cy="777228"/>
              </a:xfrm>
              <a:prstGeom prst="rect">
                <a:avLst/>
              </a:prstGeom>
              <a:solidFill>
                <a:schemeClr val="bg1"/>
              </a:solidFill>
              <a:ln w="12700">
                <a:solidFill>
                  <a:schemeClr val="tx1"/>
                </a:solidFill>
                <a:miter lim="800000"/>
                <a:headEnd/>
                <a:tailEnd/>
              </a:ln>
              <a:effectLst>
                <a:outerShdw blurRad="50800" dist="38100" dir="2700000" algn="tl" rotWithShape="0">
                  <a:schemeClr val="tx1">
                    <a:lumMod val="50000"/>
                    <a:lumOff val="50000"/>
                    <a:alpha val="40000"/>
                  </a:schemeClr>
                </a:outerShdw>
              </a:effec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21" name="Rectangle 229">
                <a:extLst>
                  <a:ext uri="{FF2B5EF4-FFF2-40B4-BE49-F238E27FC236}">
                    <a16:creationId xmlns:a16="http://schemas.microsoft.com/office/drawing/2014/main" id="{621AE13C-4ABC-334F-8206-4D5E08465C6E}"/>
                  </a:ext>
                </a:extLst>
              </p:cNvPr>
              <p:cNvSpPr>
                <a:spLocks noChangeArrowheads="1"/>
              </p:cNvSpPr>
              <p:nvPr/>
            </p:nvSpPr>
            <p:spPr bwMode="auto">
              <a:xfrm>
                <a:off x="6642457" y="3037370"/>
                <a:ext cx="648594" cy="158772"/>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22" name="Text Box 230">
                <a:extLst>
                  <a:ext uri="{FF2B5EF4-FFF2-40B4-BE49-F238E27FC236}">
                    <a16:creationId xmlns:a16="http://schemas.microsoft.com/office/drawing/2014/main" id="{CA38D367-F86F-AB43-B21E-1EEE691D3D74}"/>
                  </a:ext>
                </a:extLst>
              </p:cNvPr>
              <p:cNvSpPr txBox="1">
                <a:spLocks noChangeArrowheads="1"/>
              </p:cNvSpPr>
              <p:nvPr/>
            </p:nvSpPr>
            <p:spPr bwMode="auto">
              <a:xfrm>
                <a:off x="6571713" y="2686293"/>
                <a:ext cx="76413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application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transport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mn-cs"/>
                  </a:rPr>
                  <a:t>network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link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physical</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cxnSp>
            <p:nvCxnSpPr>
              <p:cNvPr id="9" name="Straight Connector 8">
                <a:extLst>
                  <a:ext uri="{FF2B5EF4-FFF2-40B4-BE49-F238E27FC236}">
                    <a16:creationId xmlns:a16="http://schemas.microsoft.com/office/drawing/2014/main" id="{3862EE7F-63B9-EE4A-8A32-E1BB698AA3F2}"/>
                  </a:ext>
                </a:extLst>
              </p:cNvPr>
              <p:cNvCxnSpPr>
                <a:cxnSpLocks/>
              </p:cNvCxnSpPr>
              <p:nvPr/>
            </p:nvCxnSpPr>
            <p:spPr>
              <a:xfrm>
                <a:off x="6638631" y="2891320"/>
                <a:ext cx="6464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a:extLst>
                  <a:ext uri="{FF2B5EF4-FFF2-40B4-BE49-F238E27FC236}">
                    <a16:creationId xmlns:a16="http://schemas.microsoft.com/office/drawing/2014/main" id="{929A4F7E-FE01-E545-A0B9-9F724FDE264B}"/>
                  </a:ext>
                </a:extLst>
              </p:cNvPr>
              <p:cNvCxnSpPr>
                <a:cxnSpLocks/>
              </p:cNvCxnSpPr>
              <p:nvPr/>
            </p:nvCxnSpPr>
            <p:spPr>
              <a:xfrm>
                <a:off x="6638631" y="3040545"/>
                <a:ext cx="6464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a:extLst>
                  <a:ext uri="{FF2B5EF4-FFF2-40B4-BE49-F238E27FC236}">
                    <a16:creationId xmlns:a16="http://schemas.microsoft.com/office/drawing/2014/main" id="{BD3F59DE-C12C-D645-AC9D-20A80143D6BE}"/>
                  </a:ext>
                </a:extLst>
              </p:cNvPr>
              <p:cNvCxnSpPr>
                <a:cxnSpLocks/>
              </p:cNvCxnSpPr>
              <p:nvPr/>
            </p:nvCxnSpPr>
            <p:spPr>
              <a:xfrm>
                <a:off x="6638631" y="3189770"/>
                <a:ext cx="6464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a:extLst>
                  <a:ext uri="{FF2B5EF4-FFF2-40B4-BE49-F238E27FC236}">
                    <a16:creationId xmlns:a16="http://schemas.microsoft.com/office/drawing/2014/main" id="{7757E2F0-9B94-084A-90A0-8529D1B757E6}"/>
                  </a:ext>
                </a:extLst>
              </p:cNvPr>
              <p:cNvCxnSpPr>
                <a:cxnSpLocks/>
              </p:cNvCxnSpPr>
              <p:nvPr/>
            </p:nvCxnSpPr>
            <p:spPr>
              <a:xfrm>
                <a:off x="6638631" y="3338995"/>
                <a:ext cx="6464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64" name="Group 463">
            <a:extLst>
              <a:ext uri="{FF2B5EF4-FFF2-40B4-BE49-F238E27FC236}">
                <a16:creationId xmlns:a16="http://schemas.microsoft.com/office/drawing/2014/main" id="{6D7E4C2B-1DC3-2A4C-90A6-0BDE31D46D3B}"/>
              </a:ext>
            </a:extLst>
          </p:cNvPr>
          <p:cNvGrpSpPr/>
          <p:nvPr/>
        </p:nvGrpSpPr>
        <p:grpSpPr>
          <a:xfrm>
            <a:off x="10202006" y="5357871"/>
            <a:ext cx="970347" cy="854075"/>
            <a:chOff x="10202006" y="5357871"/>
            <a:chExt cx="970347" cy="854075"/>
          </a:xfrm>
        </p:grpSpPr>
        <p:sp>
          <p:nvSpPr>
            <p:cNvPr id="530" name="Freeform 917">
              <a:extLst>
                <a:ext uri="{FF2B5EF4-FFF2-40B4-BE49-F238E27FC236}">
                  <a16:creationId xmlns:a16="http://schemas.microsoft.com/office/drawing/2014/main" id="{88BB7911-0614-1748-A570-7F1CD9A39BB8}"/>
                </a:ext>
              </a:extLst>
            </p:cNvPr>
            <p:cNvSpPr>
              <a:spLocks/>
            </p:cNvSpPr>
            <p:nvPr/>
          </p:nvSpPr>
          <p:spPr bwMode="auto">
            <a:xfrm>
              <a:off x="10202006" y="5397682"/>
              <a:ext cx="281273" cy="773122"/>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 name="connsiteX0" fmla="*/ 0 w 10140"/>
                <a:gd name="connsiteY0" fmla="*/ 9728 h 9728"/>
                <a:gd name="connsiteX1" fmla="*/ 10140 w 10140"/>
                <a:gd name="connsiteY1" fmla="*/ 0 h 9728"/>
                <a:gd name="connsiteX2" fmla="*/ 10140 w 10140"/>
                <a:gd name="connsiteY2" fmla="*/ 8670 h 9728"/>
                <a:gd name="connsiteX3" fmla="*/ 0 w 10140"/>
                <a:gd name="connsiteY3" fmla="*/ 9728 h 9728"/>
                <a:gd name="connsiteX0" fmla="*/ 319 w 10319"/>
                <a:gd name="connsiteY0" fmla="*/ 10000 h 10000"/>
                <a:gd name="connsiteX1" fmla="*/ 0 w 10319"/>
                <a:gd name="connsiteY1" fmla="*/ 9878 h 10000"/>
                <a:gd name="connsiteX2" fmla="*/ 10319 w 10319"/>
                <a:gd name="connsiteY2" fmla="*/ 0 h 10000"/>
                <a:gd name="connsiteX3" fmla="*/ 10319 w 10319"/>
                <a:gd name="connsiteY3" fmla="*/ 8912 h 10000"/>
                <a:gd name="connsiteX4" fmla="*/ 319 w 10319"/>
                <a:gd name="connsiteY4" fmla="*/ 10000 h 10000"/>
                <a:gd name="connsiteX0" fmla="*/ 2669 w 10319"/>
                <a:gd name="connsiteY0" fmla="*/ 10279 h 10279"/>
                <a:gd name="connsiteX1" fmla="*/ 0 w 10319"/>
                <a:gd name="connsiteY1" fmla="*/ 9878 h 10279"/>
                <a:gd name="connsiteX2" fmla="*/ 10319 w 10319"/>
                <a:gd name="connsiteY2" fmla="*/ 0 h 10279"/>
                <a:gd name="connsiteX3" fmla="*/ 10319 w 10319"/>
                <a:gd name="connsiteY3" fmla="*/ 8912 h 10279"/>
                <a:gd name="connsiteX4" fmla="*/ 2669 w 10319"/>
                <a:gd name="connsiteY4" fmla="*/ 10279 h 10279"/>
                <a:gd name="connsiteX0" fmla="*/ 2669 w 10319"/>
                <a:gd name="connsiteY0" fmla="*/ 10279 h 11889"/>
                <a:gd name="connsiteX1" fmla="*/ 0 w 10319"/>
                <a:gd name="connsiteY1" fmla="*/ 9878 h 11889"/>
                <a:gd name="connsiteX2" fmla="*/ 10319 w 10319"/>
                <a:gd name="connsiteY2" fmla="*/ 0 h 11889"/>
                <a:gd name="connsiteX3" fmla="*/ 10011 w 10319"/>
                <a:gd name="connsiteY3" fmla="*/ 11889 h 11889"/>
                <a:gd name="connsiteX4" fmla="*/ 2669 w 10319"/>
                <a:gd name="connsiteY4" fmla="*/ 10279 h 11889"/>
                <a:gd name="connsiteX0" fmla="*/ 2669 w 10024"/>
                <a:gd name="connsiteY0" fmla="*/ 6818 h 8428"/>
                <a:gd name="connsiteX1" fmla="*/ 0 w 10024"/>
                <a:gd name="connsiteY1" fmla="*/ 6417 h 8428"/>
                <a:gd name="connsiteX2" fmla="*/ 9703 w 10024"/>
                <a:gd name="connsiteY2" fmla="*/ 0 h 8428"/>
                <a:gd name="connsiteX3" fmla="*/ 10011 w 10024"/>
                <a:gd name="connsiteY3" fmla="*/ 8428 h 8428"/>
                <a:gd name="connsiteX4" fmla="*/ 2669 w 10024"/>
                <a:gd name="connsiteY4" fmla="*/ 6818 h 8428"/>
                <a:gd name="connsiteX0" fmla="*/ 1741 w 9078"/>
                <a:gd name="connsiteY0" fmla="*/ 8090 h 10000"/>
                <a:gd name="connsiteX1" fmla="*/ 0 w 9078"/>
                <a:gd name="connsiteY1" fmla="*/ 6834 h 10000"/>
                <a:gd name="connsiteX2" fmla="*/ 8758 w 9078"/>
                <a:gd name="connsiteY2" fmla="*/ 0 h 10000"/>
                <a:gd name="connsiteX3" fmla="*/ 9065 w 9078"/>
                <a:gd name="connsiteY3" fmla="*/ 10000 h 10000"/>
                <a:gd name="connsiteX4" fmla="*/ 1741 w 9078"/>
                <a:gd name="connsiteY4" fmla="*/ 8090 h 10000"/>
                <a:gd name="connsiteX0" fmla="*/ 112 w 10001"/>
                <a:gd name="connsiteY0" fmla="*/ 7638 h 10000"/>
                <a:gd name="connsiteX1" fmla="*/ 0 w 10001"/>
                <a:gd name="connsiteY1" fmla="*/ 6834 h 10000"/>
                <a:gd name="connsiteX2" fmla="*/ 9647 w 10001"/>
                <a:gd name="connsiteY2" fmla="*/ 0 h 10000"/>
                <a:gd name="connsiteX3" fmla="*/ 9986 w 10001"/>
                <a:gd name="connsiteY3" fmla="*/ 10000 h 10000"/>
                <a:gd name="connsiteX4" fmla="*/ 112 w 10001"/>
                <a:gd name="connsiteY4" fmla="*/ 763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 h="10000">
                  <a:moveTo>
                    <a:pt x="112" y="7638"/>
                  </a:moveTo>
                  <a:cubicBezTo>
                    <a:pt x="75" y="7370"/>
                    <a:pt x="37" y="7102"/>
                    <a:pt x="0" y="6834"/>
                  </a:cubicBezTo>
                  <a:lnTo>
                    <a:pt x="9647" y="0"/>
                  </a:lnTo>
                  <a:cubicBezTo>
                    <a:pt x="9534" y="4702"/>
                    <a:pt x="10099" y="5298"/>
                    <a:pt x="9986" y="10000"/>
                  </a:cubicBezTo>
                  <a:lnTo>
                    <a:pt x="112" y="7638"/>
                  </a:lnTo>
                  <a:close/>
                </a:path>
              </a:pathLst>
            </a:custGeom>
            <a:gradFill rotWithShape="1">
              <a:gsLst>
                <a:gs pos="0">
                  <a:schemeClr val="bg1"/>
                </a:gs>
                <a:gs pos="99000">
                  <a:schemeClr val="bg1">
                    <a:lumMod val="75000"/>
                  </a:schemeClr>
                </a:gs>
              </a:gsLst>
              <a:lin ang="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31" name="Group 530">
              <a:extLst>
                <a:ext uri="{FF2B5EF4-FFF2-40B4-BE49-F238E27FC236}">
                  <a16:creationId xmlns:a16="http://schemas.microsoft.com/office/drawing/2014/main" id="{19A9DE1D-45C9-C144-A1C0-784FDCD971D3}"/>
                </a:ext>
              </a:extLst>
            </p:cNvPr>
            <p:cNvGrpSpPr/>
            <p:nvPr/>
          </p:nvGrpSpPr>
          <p:grpSpPr>
            <a:xfrm>
              <a:off x="10408218" y="5357871"/>
              <a:ext cx="764135" cy="854075"/>
              <a:chOff x="6571713" y="2686293"/>
              <a:chExt cx="764135" cy="854075"/>
            </a:xfrm>
          </p:grpSpPr>
          <p:sp>
            <p:nvSpPr>
              <p:cNvPr id="532" name="Rectangle 228">
                <a:extLst>
                  <a:ext uri="{FF2B5EF4-FFF2-40B4-BE49-F238E27FC236}">
                    <a16:creationId xmlns:a16="http://schemas.microsoft.com/office/drawing/2014/main" id="{5DD713FD-EA40-9B4B-802C-3AF871B580F8}"/>
                  </a:ext>
                </a:extLst>
              </p:cNvPr>
              <p:cNvSpPr>
                <a:spLocks noChangeArrowheads="1"/>
              </p:cNvSpPr>
              <p:nvPr/>
            </p:nvSpPr>
            <p:spPr bwMode="auto">
              <a:xfrm>
                <a:off x="6641713" y="2722275"/>
                <a:ext cx="647951" cy="777228"/>
              </a:xfrm>
              <a:prstGeom prst="rect">
                <a:avLst/>
              </a:prstGeom>
              <a:solidFill>
                <a:schemeClr val="bg1"/>
              </a:solidFill>
              <a:ln w="12700">
                <a:solidFill>
                  <a:schemeClr val="tx1"/>
                </a:solidFill>
                <a:miter lim="800000"/>
                <a:headEnd/>
                <a:tailEnd/>
              </a:ln>
              <a:effectLst>
                <a:outerShdw blurRad="50800" dist="38100" dir="2700000" algn="tl" rotWithShape="0">
                  <a:schemeClr val="tx1">
                    <a:lumMod val="50000"/>
                    <a:lumOff val="50000"/>
                    <a:alpha val="40000"/>
                  </a:schemeClr>
                </a:outerShdw>
              </a:effec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33" name="Rectangle 229">
                <a:extLst>
                  <a:ext uri="{FF2B5EF4-FFF2-40B4-BE49-F238E27FC236}">
                    <a16:creationId xmlns:a16="http://schemas.microsoft.com/office/drawing/2014/main" id="{719538F1-BB3F-A747-B46B-E825372287C2}"/>
                  </a:ext>
                </a:extLst>
              </p:cNvPr>
              <p:cNvSpPr>
                <a:spLocks noChangeArrowheads="1"/>
              </p:cNvSpPr>
              <p:nvPr/>
            </p:nvSpPr>
            <p:spPr bwMode="auto">
              <a:xfrm>
                <a:off x="6642457" y="3037370"/>
                <a:ext cx="648594" cy="158772"/>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34" name="Text Box 230">
                <a:extLst>
                  <a:ext uri="{FF2B5EF4-FFF2-40B4-BE49-F238E27FC236}">
                    <a16:creationId xmlns:a16="http://schemas.microsoft.com/office/drawing/2014/main" id="{67AF1768-8AEF-FD44-8A30-E764E9F88B70}"/>
                  </a:ext>
                </a:extLst>
              </p:cNvPr>
              <p:cNvSpPr txBox="1">
                <a:spLocks noChangeArrowheads="1"/>
              </p:cNvSpPr>
              <p:nvPr/>
            </p:nvSpPr>
            <p:spPr bwMode="auto">
              <a:xfrm>
                <a:off x="6571713" y="2686293"/>
                <a:ext cx="76413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application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transport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mn-cs"/>
                  </a:rPr>
                  <a:t>network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link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physical</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cxnSp>
            <p:nvCxnSpPr>
              <p:cNvPr id="535" name="Straight Connector 534">
                <a:extLst>
                  <a:ext uri="{FF2B5EF4-FFF2-40B4-BE49-F238E27FC236}">
                    <a16:creationId xmlns:a16="http://schemas.microsoft.com/office/drawing/2014/main" id="{22CAF256-C57E-8848-9992-472431799A88}"/>
                  </a:ext>
                </a:extLst>
              </p:cNvPr>
              <p:cNvCxnSpPr>
                <a:cxnSpLocks/>
              </p:cNvCxnSpPr>
              <p:nvPr/>
            </p:nvCxnSpPr>
            <p:spPr>
              <a:xfrm>
                <a:off x="6638631" y="2891320"/>
                <a:ext cx="6464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a:extLst>
                  <a:ext uri="{FF2B5EF4-FFF2-40B4-BE49-F238E27FC236}">
                    <a16:creationId xmlns:a16="http://schemas.microsoft.com/office/drawing/2014/main" id="{7573D7D3-A7AB-0B4F-A08C-BA6A7E07CA0B}"/>
                  </a:ext>
                </a:extLst>
              </p:cNvPr>
              <p:cNvCxnSpPr>
                <a:cxnSpLocks/>
              </p:cNvCxnSpPr>
              <p:nvPr/>
            </p:nvCxnSpPr>
            <p:spPr>
              <a:xfrm>
                <a:off x="6638631" y="3040545"/>
                <a:ext cx="6464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a:extLst>
                  <a:ext uri="{FF2B5EF4-FFF2-40B4-BE49-F238E27FC236}">
                    <a16:creationId xmlns:a16="http://schemas.microsoft.com/office/drawing/2014/main" id="{211E2459-6D52-2248-81F0-411DFD34BC1D}"/>
                  </a:ext>
                </a:extLst>
              </p:cNvPr>
              <p:cNvCxnSpPr>
                <a:cxnSpLocks/>
              </p:cNvCxnSpPr>
              <p:nvPr/>
            </p:nvCxnSpPr>
            <p:spPr>
              <a:xfrm>
                <a:off x="6638631" y="3189770"/>
                <a:ext cx="6464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a:extLst>
                  <a:ext uri="{FF2B5EF4-FFF2-40B4-BE49-F238E27FC236}">
                    <a16:creationId xmlns:a16="http://schemas.microsoft.com/office/drawing/2014/main" id="{50F9C417-B611-7043-A15F-F361AA3E9B74}"/>
                  </a:ext>
                </a:extLst>
              </p:cNvPr>
              <p:cNvCxnSpPr>
                <a:cxnSpLocks/>
              </p:cNvCxnSpPr>
              <p:nvPr/>
            </p:nvCxnSpPr>
            <p:spPr>
              <a:xfrm>
                <a:off x="6638631" y="3338995"/>
                <a:ext cx="6464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84" name="Group 950">
            <a:extLst>
              <a:ext uri="{FF2B5EF4-FFF2-40B4-BE49-F238E27FC236}">
                <a16:creationId xmlns:a16="http://schemas.microsoft.com/office/drawing/2014/main" id="{7CEBBAF6-579E-3943-B1EB-BB883618D6D9}"/>
              </a:ext>
            </a:extLst>
          </p:cNvPr>
          <p:cNvGrpSpPr>
            <a:grpSpLocks/>
          </p:cNvGrpSpPr>
          <p:nvPr/>
        </p:nvGrpSpPr>
        <p:grpSpPr bwMode="auto">
          <a:xfrm>
            <a:off x="10002508" y="5616400"/>
            <a:ext cx="214974" cy="403920"/>
            <a:chOff x="4140" y="429"/>
            <a:chExt cx="1425" cy="2396"/>
          </a:xfrm>
        </p:grpSpPr>
        <p:sp>
          <p:nvSpPr>
            <p:cNvPr id="485" name="Freeform 951">
              <a:extLst>
                <a:ext uri="{FF2B5EF4-FFF2-40B4-BE49-F238E27FC236}">
                  <a16:creationId xmlns:a16="http://schemas.microsoft.com/office/drawing/2014/main" id="{984581C6-7CED-A042-809F-11066F04B55E}"/>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Rectangle 952">
              <a:extLst>
                <a:ext uri="{FF2B5EF4-FFF2-40B4-BE49-F238E27FC236}">
                  <a16:creationId xmlns:a16="http://schemas.microsoft.com/office/drawing/2014/main" id="{0E0A78D4-7C3B-2143-AE69-FA504AD75E5E}"/>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87" name="Freeform 953">
              <a:extLst>
                <a:ext uri="{FF2B5EF4-FFF2-40B4-BE49-F238E27FC236}">
                  <a16:creationId xmlns:a16="http://schemas.microsoft.com/office/drawing/2014/main" id="{B0C7F238-A8B7-7443-8BA5-8939FF6B5572}"/>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954">
              <a:extLst>
                <a:ext uri="{FF2B5EF4-FFF2-40B4-BE49-F238E27FC236}">
                  <a16:creationId xmlns:a16="http://schemas.microsoft.com/office/drawing/2014/main" id="{6F90FD17-11E4-EE4F-AF2F-7122C053E0C1}"/>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Rectangle 955">
              <a:extLst>
                <a:ext uri="{FF2B5EF4-FFF2-40B4-BE49-F238E27FC236}">
                  <a16:creationId xmlns:a16="http://schemas.microsoft.com/office/drawing/2014/main" id="{53A75298-B138-094F-9787-1B231F48063D}"/>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90" name="Group 956">
              <a:extLst>
                <a:ext uri="{FF2B5EF4-FFF2-40B4-BE49-F238E27FC236}">
                  <a16:creationId xmlns:a16="http://schemas.microsoft.com/office/drawing/2014/main" id="{AD456B50-CD82-6F4C-9CF1-09ABBC571C85}"/>
                </a:ext>
              </a:extLst>
            </p:cNvPr>
            <p:cNvGrpSpPr>
              <a:grpSpLocks/>
            </p:cNvGrpSpPr>
            <p:nvPr/>
          </p:nvGrpSpPr>
          <p:grpSpPr bwMode="auto">
            <a:xfrm>
              <a:off x="4749" y="668"/>
              <a:ext cx="581" cy="145"/>
              <a:chOff x="614" y="2568"/>
              <a:chExt cx="725" cy="139"/>
            </a:xfrm>
          </p:grpSpPr>
          <p:sp>
            <p:nvSpPr>
              <p:cNvPr id="515" name="AutoShape 957">
                <a:extLst>
                  <a:ext uri="{FF2B5EF4-FFF2-40B4-BE49-F238E27FC236}">
                    <a16:creationId xmlns:a16="http://schemas.microsoft.com/office/drawing/2014/main" id="{4C074F81-A723-5F4E-9479-CE1CDCFBCB88}"/>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6" name="AutoShape 958">
                <a:extLst>
                  <a:ext uri="{FF2B5EF4-FFF2-40B4-BE49-F238E27FC236}">
                    <a16:creationId xmlns:a16="http://schemas.microsoft.com/office/drawing/2014/main" id="{4DE71513-1E1D-B644-992C-AE6AB0DB1197}"/>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1" name="Rectangle 959">
              <a:extLst>
                <a:ext uri="{FF2B5EF4-FFF2-40B4-BE49-F238E27FC236}">
                  <a16:creationId xmlns:a16="http://schemas.microsoft.com/office/drawing/2014/main" id="{05D448DB-B3CB-C64D-8C4B-72D790DFFD42}"/>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92" name="Group 960">
              <a:extLst>
                <a:ext uri="{FF2B5EF4-FFF2-40B4-BE49-F238E27FC236}">
                  <a16:creationId xmlns:a16="http://schemas.microsoft.com/office/drawing/2014/main" id="{9CDEBDA5-A066-D749-B9E9-47DB05253D32}"/>
                </a:ext>
              </a:extLst>
            </p:cNvPr>
            <p:cNvGrpSpPr>
              <a:grpSpLocks/>
            </p:cNvGrpSpPr>
            <p:nvPr/>
          </p:nvGrpSpPr>
          <p:grpSpPr bwMode="auto">
            <a:xfrm>
              <a:off x="4747" y="994"/>
              <a:ext cx="581" cy="134"/>
              <a:chOff x="614" y="2568"/>
              <a:chExt cx="725" cy="139"/>
            </a:xfrm>
          </p:grpSpPr>
          <p:sp>
            <p:nvSpPr>
              <p:cNvPr id="513" name="AutoShape 961">
                <a:extLst>
                  <a:ext uri="{FF2B5EF4-FFF2-40B4-BE49-F238E27FC236}">
                    <a16:creationId xmlns:a16="http://schemas.microsoft.com/office/drawing/2014/main" id="{8E73CA32-EF58-EA45-A4FE-37E560EBE8C6}"/>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4" name="AutoShape 962">
                <a:extLst>
                  <a:ext uri="{FF2B5EF4-FFF2-40B4-BE49-F238E27FC236}">
                    <a16:creationId xmlns:a16="http://schemas.microsoft.com/office/drawing/2014/main" id="{2E2C05F9-1F42-CF46-83F8-339E874CF6FB}"/>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3" name="Rectangle 963">
              <a:extLst>
                <a:ext uri="{FF2B5EF4-FFF2-40B4-BE49-F238E27FC236}">
                  <a16:creationId xmlns:a16="http://schemas.microsoft.com/office/drawing/2014/main" id="{D2B5715C-9E55-D04D-BD32-A700B9DCC1E1}"/>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94" name="Rectangle 964">
              <a:extLst>
                <a:ext uri="{FF2B5EF4-FFF2-40B4-BE49-F238E27FC236}">
                  <a16:creationId xmlns:a16="http://schemas.microsoft.com/office/drawing/2014/main" id="{3A8FF8A7-C248-1B42-80FA-051974D95224}"/>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95" name="Group 965">
              <a:extLst>
                <a:ext uri="{FF2B5EF4-FFF2-40B4-BE49-F238E27FC236}">
                  <a16:creationId xmlns:a16="http://schemas.microsoft.com/office/drawing/2014/main" id="{8E71E5B0-A3F5-D344-B255-99112EB195F7}"/>
                </a:ext>
              </a:extLst>
            </p:cNvPr>
            <p:cNvGrpSpPr>
              <a:grpSpLocks/>
            </p:cNvGrpSpPr>
            <p:nvPr/>
          </p:nvGrpSpPr>
          <p:grpSpPr bwMode="auto">
            <a:xfrm>
              <a:off x="4735" y="1627"/>
              <a:ext cx="582" cy="151"/>
              <a:chOff x="614" y="2568"/>
              <a:chExt cx="725" cy="139"/>
            </a:xfrm>
          </p:grpSpPr>
          <p:sp>
            <p:nvSpPr>
              <p:cNvPr id="511" name="AutoShape 966">
                <a:extLst>
                  <a:ext uri="{FF2B5EF4-FFF2-40B4-BE49-F238E27FC236}">
                    <a16:creationId xmlns:a16="http://schemas.microsoft.com/office/drawing/2014/main" id="{A2F22898-EA39-FB4D-B255-ABCB1B7C1663}"/>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2" name="AutoShape 967">
                <a:extLst>
                  <a:ext uri="{FF2B5EF4-FFF2-40B4-BE49-F238E27FC236}">
                    <a16:creationId xmlns:a16="http://schemas.microsoft.com/office/drawing/2014/main" id="{FBF034BA-270B-6F40-B57B-8A19ABF2818D}"/>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6" name="Freeform 968">
              <a:extLst>
                <a:ext uri="{FF2B5EF4-FFF2-40B4-BE49-F238E27FC236}">
                  <a16:creationId xmlns:a16="http://schemas.microsoft.com/office/drawing/2014/main" id="{C6616798-D999-124B-8365-0FF6B1AC6B22}"/>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97" name="Group 969">
              <a:extLst>
                <a:ext uri="{FF2B5EF4-FFF2-40B4-BE49-F238E27FC236}">
                  <a16:creationId xmlns:a16="http://schemas.microsoft.com/office/drawing/2014/main" id="{0D2B7299-399C-9748-80B1-8B82EA570848}"/>
                </a:ext>
              </a:extLst>
            </p:cNvPr>
            <p:cNvGrpSpPr>
              <a:grpSpLocks/>
            </p:cNvGrpSpPr>
            <p:nvPr/>
          </p:nvGrpSpPr>
          <p:grpSpPr bwMode="auto">
            <a:xfrm>
              <a:off x="4739" y="1327"/>
              <a:ext cx="582" cy="139"/>
              <a:chOff x="614" y="2568"/>
              <a:chExt cx="725" cy="139"/>
            </a:xfrm>
          </p:grpSpPr>
          <p:sp>
            <p:nvSpPr>
              <p:cNvPr id="509" name="AutoShape 970">
                <a:extLst>
                  <a:ext uri="{FF2B5EF4-FFF2-40B4-BE49-F238E27FC236}">
                    <a16:creationId xmlns:a16="http://schemas.microsoft.com/office/drawing/2014/main" id="{791F8FFE-36CE-5D47-899C-7B6F5471D9AF}"/>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0" name="AutoShape 971">
                <a:extLst>
                  <a:ext uri="{FF2B5EF4-FFF2-40B4-BE49-F238E27FC236}">
                    <a16:creationId xmlns:a16="http://schemas.microsoft.com/office/drawing/2014/main" id="{96614370-C84C-644E-AF93-94853FD47AF1}"/>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8" name="Rectangle 972">
              <a:extLst>
                <a:ext uri="{FF2B5EF4-FFF2-40B4-BE49-F238E27FC236}">
                  <a16:creationId xmlns:a16="http://schemas.microsoft.com/office/drawing/2014/main" id="{3024E21F-4580-974D-A923-DBF7106EF158}"/>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99" name="Freeform 973">
              <a:extLst>
                <a:ext uri="{FF2B5EF4-FFF2-40B4-BE49-F238E27FC236}">
                  <a16:creationId xmlns:a16="http://schemas.microsoft.com/office/drawing/2014/main" id="{355CC750-A436-114A-B13D-15B18BE0099A}"/>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974">
              <a:extLst>
                <a:ext uri="{FF2B5EF4-FFF2-40B4-BE49-F238E27FC236}">
                  <a16:creationId xmlns:a16="http://schemas.microsoft.com/office/drawing/2014/main" id="{D88AEB08-419C-994D-B9AF-2D260494D178}"/>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Oval 975">
              <a:extLst>
                <a:ext uri="{FF2B5EF4-FFF2-40B4-BE49-F238E27FC236}">
                  <a16:creationId xmlns:a16="http://schemas.microsoft.com/office/drawing/2014/main" id="{A70DC3D0-7F41-FB4E-BF25-4A8051E0D90D}"/>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2" name="Freeform 976">
              <a:extLst>
                <a:ext uri="{FF2B5EF4-FFF2-40B4-BE49-F238E27FC236}">
                  <a16:creationId xmlns:a16="http://schemas.microsoft.com/office/drawing/2014/main" id="{00011472-61BE-7D4E-BF36-C4C4F0A5D727}"/>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AutoShape 977">
              <a:extLst>
                <a:ext uri="{FF2B5EF4-FFF2-40B4-BE49-F238E27FC236}">
                  <a16:creationId xmlns:a16="http://schemas.microsoft.com/office/drawing/2014/main" id="{369D2889-1BFC-A340-B67F-54F258D6F1F5}"/>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4" name="AutoShape 978">
              <a:extLst>
                <a:ext uri="{FF2B5EF4-FFF2-40B4-BE49-F238E27FC236}">
                  <a16:creationId xmlns:a16="http://schemas.microsoft.com/office/drawing/2014/main" id="{CEFA09E5-3186-4445-AD94-60C0E15196AC}"/>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5" name="Oval 979">
              <a:extLst>
                <a:ext uri="{FF2B5EF4-FFF2-40B4-BE49-F238E27FC236}">
                  <a16:creationId xmlns:a16="http://schemas.microsoft.com/office/drawing/2014/main" id="{9AFADA62-C3CB-594F-8048-88710642763B}"/>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6" name="Oval 980">
              <a:extLst>
                <a:ext uri="{FF2B5EF4-FFF2-40B4-BE49-F238E27FC236}">
                  <a16:creationId xmlns:a16="http://schemas.microsoft.com/office/drawing/2014/main" id="{C82FFABC-4C4C-6243-9D2D-3C99FBC51814}"/>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7" name="Oval 981">
              <a:extLst>
                <a:ext uri="{FF2B5EF4-FFF2-40B4-BE49-F238E27FC236}">
                  <a16:creationId xmlns:a16="http://schemas.microsoft.com/office/drawing/2014/main" id="{C0EFDD4D-FB5A-6D4E-97DD-CFA89D4A9696}"/>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8" name="Rectangle 982">
              <a:extLst>
                <a:ext uri="{FF2B5EF4-FFF2-40B4-BE49-F238E27FC236}">
                  <a16:creationId xmlns:a16="http://schemas.microsoft.com/office/drawing/2014/main" id="{99A1B872-581F-BE49-AADF-3A6775C166D0}"/>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grpSp>
        <p:nvGrpSpPr>
          <p:cNvPr id="193" name="Group 192">
            <a:extLst>
              <a:ext uri="{FF2B5EF4-FFF2-40B4-BE49-F238E27FC236}">
                <a16:creationId xmlns:a16="http://schemas.microsoft.com/office/drawing/2014/main" id="{E38FF4C3-D0A2-D548-89C0-C35D3E53032F}"/>
              </a:ext>
            </a:extLst>
          </p:cNvPr>
          <p:cNvGrpSpPr/>
          <p:nvPr/>
        </p:nvGrpSpPr>
        <p:grpSpPr>
          <a:xfrm>
            <a:off x="9098788" y="3956624"/>
            <a:ext cx="367224" cy="240304"/>
            <a:chOff x="7493876" y="2774731"/>
            <a:chExt cx="1481958" cy="894622"/>
          </a:xfrm>
        </p:grpSpPr>
        <p:sp>
          <p:nvSpPr>
            <p:cNvPr id="194" name="Freeform 193">
              <a:extLst>
                <a:ext uri="{FF2B5EF4-FFF2-40B4-BE49-F238E27FC236}">
                  <a16:creationId xmlns:a16="http://schemas.microsoft.com/office/drawing/2014/main" id="{027716F5-6A2D-404B-ADB2-50CDACB0206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95" name="Oval 194">
              <a:extLst>
                <a:ext uri="{FF2B5EF4-FFF2-40B4-BE49-F238E27FC236}">
                  <a16:creationId xmlns:a16="http://schemas.microsoft.com/office/drawing/2014/main" id="{C3297389-072E-FE41-B64F-4D54440AB36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96" name="Group 195">
              <a:extLst>
                <a:ext uri="{FF2B5EF4-FFF2-40B4-BE49-F238E27FC236}">
                  <a16:creationId xmlns:a16="http://schemas.microsoft.com/office/drawing/2014/main" id="{36323224-311B-EE47-BE36-F2BE4EA6BC7F}"/>
                </a:ext>
              </a:extLst>
            </p:cNvPr>
            <p:cNvGrpSpPr/>
            <p:nvPr/>
          </p:nvGrpSpPr>
          <p:grpSpPr>
            <a:xfrm>
              <a:off x="7713663" y="2848339"/>
              <a:ext cx="1042107" cy="425543"/>
              <a:chOff x="7786941" y="2884917"/>
              <a:chExt cx="897649" cy="353919"/>
            </a:xfrm>
          </p:grpSpPr>
          <p:sp>
            <p:nvSpPr>
              <p:cNvPr id="197" name="Freeform 196">
                <a:extLst>
                  <a:ext uri="{FF2B5EF4-FFF2-40B4-BE49-F238E27FC236}">
                    <a16:creationId xmlns:a16="http://schemas.microsoft.com/office/drawing/2014/main" id="{BD802D6F-DAFD-DC41-83D1-DF0F4A2A7948}"/>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8" name="Freeform 197">
                <a:extLst>
                  <a:ext uri="{FF2B5EF4-FFF2-40B4-BE49-F238E27FC236}">
                    <a16:creationId xmlns:a16="http://schemas.microsoft.com/office/drawing/2014/main" id="{2CE211BA-1FF8-2548-A6C8-5CD1E12C3E1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 name="Freeform 198">
                <a:extLst>
                  <a:ext uri="{FF2B5EF4-FFF2-40B4-BE49-F238E27FC236}">
                    <a16:creationId xmlns:a16="http://schemas.microsoft.com/office/drawing/2014/main" id="{D363DDD6-C621-F146-B8DA-4A9DDE186BE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0" name="Freeform 199">
                <a:extLst>
                  <a:ext uri="{FF2B5EF4-FFF2-40B4-BE49-F238E27FC236}">
                    <a16:creationId xmlns:a16="http://schemas.microsoft.com/office/drawing/2014/main" id="{BB3402A2-EE9C-A240-899D-8BDF14CF432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17" name="Group 216">
            <a:extLst>
              <a:ext uri="{FF2B5EF4-FFF2-40B4-BE49-F238E27FC236}">
                <a16:creationId xmlns:a16="http://schemas.microsoft.com/office/drawing/2014/main" id="{5123C752-3FFB-E84D-9E48-DBC9A9F48F37}"/>
              </a:ext>
            </a:extLst>
          </p:cNvPr>
          <p:cNvGrpSpPr/>
          <p:nvPr/>
        </p:nvGrpSpPr>
        <p:grpSpPr>
          <a:xfrm>
            <a:off x="9601554" y="3999763"/>
            <a:ext cx="367224" cy="240304"/>
            <a:chOff x="7493876" y="2774731"/>
            <a:chExt cx="1481958" cy="894622"/>
          </a:xfrm>
        </p:grpSpPr>
        <p:sp>
          <p:nvSpPr>
            <p:cNvPr id="218" name="Freeform 217">
              <a:extLst>
                <a:ext uri="{FF2B5EF4-FFF2-40B4-BE49-F238E27FC236}">
                  <a16:creationId xmlns:a16="http://schemas.microsoft.com/office/drawing/2014/main" id="{D524F684-301C-7542-A0A4-37573182739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19" name="Oval 218">
              <a:extLst>
                <a:ext uri="{FF2B5EF4-FFF2-40B4-BE49-F238E27FC236}">
                  <a16:creationId xmlns:a16="http://schemas.microsoft.com/office/drawing/2014/main" id="{9BF20040-D9C8-B74E-BC0D-F15797752EA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20" name="Group 219">
              <a:extLst>
                <a:ext uri="{FF2B5EF4-FFF2-40B4-BE49-F238E27FC236}">
                  <a16:creationId xmlns:a16="http://schemas.microsoft.com/office/drawing/2014/main" id="{79553B03-2EF0-1445-BD4E-875D98E58492}"/>
                </a:ext>
              </a:extLst>
            </p:cNvPr>
            <p:cNvGrpSpPr/>
            <p:nvPr/>
          </p:nvGrpSpPr>
          <p:grpSpPr>
            <a:xfrm>
              <a:off x="7713663" y="2848339"/>
              <a:ext cx="1042107" cy="425543"/>
              <a:chOff x="7786941" y="2884917"/>
              <a:chExt cx="897649" cy="353919"/>
            </a:xfrm>
          </p:grpSpPr>
          <p:sp>
            <p:nvSpPr>
              <p:cNvPr id="221" name="Freeform 220">
                <a:extLst>
                  <a:ext uri="{FF2B5EF4-FFF2-40B4-BE49-F238E27FC236}">
                    <a16:creationId xmlns:a16="http://schemas.microsoft.com/office/drawing/2014/main" id="{DAB927EA-DECF-FE4A-BE5D-802F016FB19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3" name="Freeform 222">
                <a:extLst>
                  <a:ext uri="{FF2B5EF4-FFF2-40B4-BE49-F238E27FC236}">
                    <a16:creationId xmlns:a16="http://schemas.microsoft.com/office/drawing/2014/main" id="{2414339B-8AC7-2444-AC70-285A203D116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4" name="Freeform 223">
                <a:extLst>
                  <a:ext uri="{FF2B5EF4-FFF2-40B4-BE49-F238E27FC236}">
                    <a16:creationId xmlns:a16="http://schemas.microsoft.com/office/drawing/2014/main" id="{AEF6DCDC-2F65-B349-B551-DC3FACF6D57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2" name="Freeform 221">
                <a:extLst>
                  <a:ext uri="{FF2B5EF4-FFF2-40B4-BE49-F238E27FC236}">
                    <a16:creationId xmlns:a16="http://schemas.microsoft.com/office/drawing/2014/main" id="{8F1EA0F6-ACA7-C443-A514-F770A383688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45" name="Group 144">
            <a:extLst>
              <a:ext uri="{FF2B5EF4-FFF2-40B4-BE49-F238E27FC236}">
                <a16:creationId xmlns:a16="http://schemas.microsoft.com/office/drawing/2014/main" id="{8ECEC947-F5C8-414B-A56E-EBE5DFFEDB1C}"/>
              </a:ext>
            </a:extLst>
          </p:cNvPr>
          <p:cNvGrpSpPr/>
          <p:nvPr/>
        </p:nvGrpSpPr>
        <p:grpSpPr>
          <a:xfrm>
            <a:off x="8050070" y="3965994"/>
            <a:ext cx="354986" cy="175668"/>
            <a:chOff x="7493876" y="2774731"/>
            <a:chExt cx="1481958" cy="894622"/>
          </a:xfrm>
        </p:grpSpPr>
        <p:sp>
          <p:nvSpPr>
            <p:cNvPr id="146" name="Freeform 145">
              <a:extLst>
                <a:ext uri="{FF2B5EF4-FFF2-40B4-BE49-F238E27FC236}">
                  <a16:creationId xmlns:a16="http://schemas.microsoft.com/office/drawing/2014/main" id="{86294923-1C02-5240-95DE-EA2186392E2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47" name="Oval 146">
              <a:extLst>
                <a:ext uri="{FF2B5EF4-FFF2-40B4-BE49-F238E27FC236}">
                  <a16:creationId xmlns:a16="http://schemas.microsoft.com/office/drawing/2014/main" id="{2AB3674D-1CCE-274D-BF8E-CEFECF766B32}"/>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48" name="Group 147">
              <a:extLst>
                <a:ext uri="{FF2B5EF4-FFF2-40B4-BE49-F238E27FC236}">
                  <a16:creationId xmlns:a16="http://schemas.microsoft.com/office/drawing/2014/main" id="{86166535-C584-C14C-9137-7498CC96E8FD}"/>
                </a:ext>
              </a:extLst>
            </p:cNvPr>
            <p:cNvGrpSpPr/>
            <p:nvPr/>
          </p:nvGrpSpPr>
          <p:grpSpPr>
            <a:xfrm>
              <a:off x="7713663" y="2848339"/>
              <a:ext cx="1042107" cy="425543"/>
              <a:chOff x="7786941" y="2884917"/>
              <a:chExt cx="897649" cy="353919"/>
            </a:xfrm>
          </p:grpSpPr>
          <p:sp>
            <p:nvSpPr>
              <p:cNvPr id="149" name="Freeform 148">
                <a:extLst>
                  <a:ext uri="{FF2B5EF4-FFF2-40B4-BE49-F238E27FC236}">
                    <a16:creationId xmlns:a16="http://schemas.microsoft.com/office/drawing/2014/main" id="{17514CA1-86B8-BA44-B4A0-0CEB1F62C26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Freeform 149">
                <a:extLst>
                  <a:ext uri="{FF2B5EF4-FFF2-40B4-BE49-F238E27FC236}">
                    <a16:creationId xmlns:a16="http://schemas.microsoft.com/office/drawing/2014/main" id="{8D28E726-BB5D-5644-9E9D-DEEB2E0B1FFC}"/>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Freeform 150">
                <a:extLst>
                  <a:ext uri="{FF2B5EF4-FFF2-40B4-BE49-F238E27FC236}">
                    <a16:creationId xmlns:a16="http://schemas.microsoft.com/office/drawing/2014/main" id="{BDE8E149-5BA9-CB4C-9AC6-1EED7308D871}"/>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 name="Freeform 151">
                <a:extLst>
                  <a:ext uri="{FF2B5EF4-FFF2-40B4-BE49-F238E27FC236}">
                    <a16:creationId xmlns:a16="http://schemas.microsoft.com/office/drawing/2014/main" id="{BAF1B228-D777-8846-8B1B-6476F6C2AA6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33" name="Group 232">
            <a:extLst>
              <a:ext uri="{FF2B5EF4-FFF2-40B4-BE49-F238E27FC236}">
                <a16:creationId xmlns:a16="http://schemas.microsoft.com/office/drawing/2014/main" id="{A8973B1E-A991-8E45-9FF7-7AF7F179E328}"/>
              </a:ext>
            </a:extLst>
          </p:cNvPr>
          <p:cNvGrpSpPr/>
          <p:nvPr/>
        </p:nvGrpSpPr>
        <p:grpSpPr>
          <a:xfrm>
            <a:off x="9247893" y="4775686"/>
            <a:ext cx="393760" cy="218578"/>
            <a:chOff x="7493876" y="2774731"/>
            <a:chExt cx="1481958" cy="894622"/>
          </a:xfrm>
        </p:grpSpPr>
        <p:sp>
          <p:nvSpPr>
            <p:cNvPr id="234" name="Freeform 233">
              <a:extLst>
                <a:ext uri="{FF2B5EF4-FFF2-40B4-BE49-F238E27FC236}">
                  <a16:creationId xmlns:a16="http://schemas.microsoft.com/office/drawing/2014/main" id="{5A098E30-A66F-FA4D-9EE8-C0C83DE6D50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35" name="Oval 234">
              <a:extLst>
                <a:ext uri="{FF2B5EF4-FFF2-40B4-BE49-F238E27FC236}">
                  <a16:creationId xmlns:a16="http://schemas.microsoft.com/office/drawing/2014/main" id="{051367D4-C1D9-AF45-9A24-031126A6294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36" name="Group 235">
              <a:extLst>
                <a:ext uri="{FF2B5EF4-FFF2-40B4-BE49-F238E27FC236}">
                  <a16:creationId xmlns:a16="http://schemas.microsoft.com/office/drawing/2014/main" id="{8C4167F2-26A6-0A41-9F23-581BB1D6E53B}"/>
                </a:ext>
              </a:extLst>
            </p:cNvPr>
            <p:cNvGrpSpPr/>
            <p:nvPr/>
          </p:nvGrpSpPr>
          <p:grpSpPr>
            <a:xfrm>
              <a:off x="7713663" y="2848339"/>
              <a:ext cx="1042107" cy="425543"/>
              <a:chOff x="7786941" y="2884917"/>
              <a:chExt cx="897649" cy="353919"/>
            </a:xfrm>
          </p:grpSpPr>
          <p:sp>
            <p:nvSpPr>
              <p:cNvPr id="237" name="Freeform 236">
                <a:extLst>
                  <a:ext uri="{FF2B5EF4-FFF2-40B4-BE49-F238E27FC236}">
                    <a16:creationId xmlns:a16="http://schemas.microsoft.com/office/drawing/2014/main" id="{8AABD328-91C1-C94D-8CB5-66F9CC0DC00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8" name="Freeform 237">
                <a:extLst>
                  <a:ext uri="{FF2B5EF4-FFF2-40B4-BE49-F238E27FC236}">
                    <a16:creationId xmlns:a16="http://schemas.microsoft.com/office/drawing/2014/main" id="{23CBCA43-9398-E043-A20B-00567B73DB8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9" name="Freeform 238">
                <a:extLst>
                  <a:ext uri="{FF2B5EF4-FFF2-40B4-BE49-F238E27FC236}">
                    <a16:creationId xmlns:a16="http://schemas.microsoft.com/office/drawing/2014/main" id="{06C3D6EF-A0CB-F34C-9C57-9FA04035028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0" name="Freeform 239">
                <a:extLst>
                  <a:ext uri="{FF2B5EF4-FFF2-40B4-BE49-F238E27FC236}">
                    <a16:creationId xmlns:a16="http://schemas.microsoft.com/office/drawing/2014/main" id="{66D08B47-1DCF-994C-84EE-6C7E588A1D2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73" name="Group 472">
            <a:extLst>
              <a:ext uri="{FF2B5EF4-FFF2-40B4-BE49-F238E27FC236}">
                <a16:creationId xmlns:a16="http://schemas.microsoft.com/office/drawing/2014/main" id="{60901EC0-CB41-754B-B4DA-85BC262C3E55}"/>
              </a:ext>
            </a:extLst>
          </p:cNvPr>
          <p:cNvGrpSpPr/>
          <p:nvPr/>
        </p:nvGrpSpPr>
        <p:grpSpPr>
          <a:xfrm>
            <a:off x="7774998" y="3463448"/>
            <a:ext cx="3007624" cy="1690703"/>
            <a:chOff x="7774998" y="3463448"/>
            <a:chExt cx="3007624" cy="1690703"/>
          </a:xfrm>
        </p:grpSpPr>
        <p:grpSp>
          <p:nvGrpSpPr>
            <p:cNvPr id="458" name="Group 457">
              <a:extLst>
                <a:ext uri="{FF2B5EF4-FFF2-40B4-BE49-F238E27FC236}">
                  <a16:creationId xmlns:a16="http://schemas.microsoft.com/office/drawing/2014/main" id="{B4570A0C-5E2B-7C40-89EC-C23D39A482DA}"/>
                </a:ext>
              </a:extLst>
            </p:cNvPr>
            <p:cNvGrpSpPr/>
            <p:nvPr/>
          </p:nvGrpSpPr>
          <p:grpSpPr>
            <a:xfrm>
              <a:off x="7774998" y="4090572"/>
              <a:ext cx="571917" cy="577694"/>
              <a:chOff x="7774998" y="4090572"/>
              <a:chExt cx="571917" cy="577694"/>
            </a:xfrm>
          </p:grpSpPr>
          <p:sp>
            <p:nvSpPr>
              <p:cNvPr id="575" name="Freeform 917">
                <a:extLst>
                  <a:ext uri="{FF2B5EF4-FFF2-40B4-BE49-F238E27FC236}">
                    <a16:creationId xmlns:a16="http://schemas.microsoft.com/office/drawing/2014/main" id="{23F7F5C6-92E3-C040-BD26-8FBF5B6476F1}"/>
                  </a:ext>
                </a:extLst>
              </p:cNvPr>
              <p:cNvSpPr>
                <a:spLocks/>
              </p:cNvSpPr>
              <p:nvPr/>
            </p:nvSpPr>
            <p:spPr bwMode="auto">
              <a:xfrm rot="10800000">
                <a:off x="7818844" y="4090572"/>
                <a:ext cx="487903" cy="154569"/>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 name="connsiteX0" fmla="*/ 0 w 10140"/>
                  <a:gd name="connsiteY0" fmla="*/ 9728 h 9728"/>
                  <a:gd name="connsiteX1" fmla="*/ 10140 w 10140"/>
                  <a:gd name="connsiteY1" fmla="*/ 0 h 9728"/>
                  <a:gd name="connsiteX2" fmla="*/ 10140 w 10140"/>
                  <a:gd name="connsiteY2" fmla="*/ 8670 h 9728"/>
                  <a:gd name="connsiteX3" fmla="*/ 0 w 10140"/>
                  <a:gd name="connsiteY3" fmla="*/ 9728 h 9728"/>
                  <a:gd name="connsiteX0" fmla="*/ 319 w 10319"/>
                  <a:gd name="connsiteY0" fmla="*/ 10000 h 10000"/>
                  <a:gd name="connsiteX1" fmla="*/ 0 w 10319"/>
                  <a:gd name="connsiteY1" fmla="*/ 9878 h 10000"/>
                  <a:gd name="connsiteX2" fmla="*/ 10319 w 10319"/>
                  <a:gd name="connsiteY2" fmla="*/ 0 h 10000"/>
                  <a:gd name="connsiteX3" fmla="*/ 10319 w 10319"/>
                  <a:gd name="connsiteY3" fmla="*/ 8912 h 10000"/>
                  <a:gd name="connsiteX4" fmla="*/ 319 w 10319"/>
                  <a:gd name="connsiteY4" fmla="*/ 10000 h 10000"/>
                  <a:gd name="connsiteX0" fmla="*/ 2669 w 10319"/>
                  <a:gd name="connsiteY0" fmla="*/ 10279 h 10279"/>
                  <a:gd name="connsiteX1" fmla="*/ 0 w 10319"/>
                  <a:gd name="connsiteY1" fmla="*/ 9878 h 10279"/>
                  <a:gd name="connsiteX2" fmla="*/ 10319 w 10319"/>
                  <a:gd name="connsiteY2" fmla="*/ 0 h 10279"/>
                  <a:gd name="connsiteX3" fmla="*/ 10319 w 10319"/>
                  <a:gd name="connsiteY3" fmla="*/ 8912 h 10279"/>
                  <a:gd name="connsiteX4" fmla="*/ 2669 w 10319"/>
                  <a:gd name="connsiteY4" fmla="*/ 10279 h 10279"/>
                  <a:gd name="connsiteX0" fmla="*/ 3432 w 11082"/>
                  <a:gd name="connsiteY0" fmla="*/ 1685 h 1685"/>
                  <a:gd name="connsiteX1" fmla="*/ 763 w 11082"/>
                  <a:gd name="connsiteY1" fmla="*/ 1284 h 1685"/>
                  <a:gd name="connsiteX2" fmla="*/ 0 w 11082"/>
                  <a:gd name="connsiteY2" fmla="*/ 0 h 1685"/>
                  <a:gd name="connsiteX3" fmla="*/ 11082 w 11082"/>
                  <a:gd name="connsiteY3" fmla="*/ 318 h 1685"/>
                  <a:gd name="connsiteX4" fmla="*/ 3432 w 11082"/>
                  <a:gd name="connsiteY4" fmla="*/ 1685 h 1685"/>
                  <a:gd name="connsiteX0" fmla="*/ 3097 w 14245"/>
                  <a:gd name="connsiteY0" fmla="*/ 10000 h 10000"/>
                  <a:gd name="connsiteX1" fmla="*/ 689 w 14245"/>
                  <a:gd name="connsiteY1" fmla="*/ 7620 h 10000"/>
                  <a:gd name="connsiteX2" fmla="*/ 0 w 14245"/>
                  <a:gd name="connsiteY2" fmla="*/ 0 h 10000"/>
                  <a:gd name="connsiteX3" fmla="*/ 14245 w 14245"/>
                  <a:gd name="connsiteY3" fmla="*/ 633 h 10000"/>
                  <a:gd name="connsiteX4" fmla="*/ 3097 w 14245"/>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5" h="10000">
                    <a:moveTo>
                      <a:pt x="3097" y="10000"/>
                    </a:moveTo>
                    <a:lnTo>
                      <a:pt x="689" y="7620"/>
                    </a:lnTo>
                    <a:cubicBezTo>
                      <a:pt x="459" y="5080"/>
                      <a:pt x="230" y="2540"/>
                      <a:pt x="0" y="0"/>
                    </a:cubicBezTo>
                    <a:lnTo>
                      <a:pt x="14245" y="633"/>
                    </a:lnTo>
                    <a:lnTo>
                      <a:pt x="3097" y="10000"/>
                    </a:lnTo>
                    <a:close/>
                  </a:path>
                </a:pathLst>
              </a:custGeom>
              <a:gradFill rotWithShape="1">
                <a:gsLst>
                  <a:gs pos="0">
                    <a:schemeClr val="bg1"/>
                  </a:gs>
                  <a:gs pos="99000">
                    <a:schemeClr val="bg1">
                      <a:lumMod val="75000"/>
                    </a:schemeClr>
                  </a:gs>
                </a:gsLst>
                <a:lin ang="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76" name="Group 575">
                <a:extLst>
                  <a:ext uri="{FF2B5EF4-FFF2-40B4-BE49-F238E27FC236}">
                    <a16:creationId xmlns:a16="http://schemas.microsoft.com/office/drawing/2014/main" id="{E45930EA-CBF5-A94B-B8A6-7DD15266A71D}"/>
                  </a:ext>
                </a:extLst>
              </p:cNvPr>
              <p:cNvGrpSpPr/>
              <p:nvPr/>
            </p:nvGrpSpPr>
            <p:grpSpPr>
              <a:xfrm>
                <a:off x="7774998" y="4206600"/>
                <a:ext cx="571917" cy="461666"/>
                <a:chOff x="9980560" y="726571"/>
                <a:chExt cx="659732" cy="461666"/>
              </a:xfrm>
            </p:grpSpPr>
            <p:sp>
              <p:nvSpPr>
                <p:cNvPr id="577" name="Rectangle 228">
                  <a:extLst>
                    <a:ext uri="{FF2B5EF4-FFF2-40B4-BE49-F238E27FC236}">
                      <a16:creationId xmlns:a16="http://schemas.microsoft.com/office/drawing/2014/main" id="{7E692C2A-D1BF-0D4C-B32B-089A3522A6AB}"/>
                    </a:ext>
                  </a:extLst>
                </p:cNvPr>
                <p:cNvSpPr>
                  <a:spLocks noChangeArrowheads="1"/>
                </p:cNvSpPr>
                <p:nvPr/>
              </p:nvSpPr>
              <p:spPr bwMode="auto">
                <a:xfrm>
                  <a:off x="10040996" y="761446"/>
                  <a:ext cx="559422" cy="389036"/>
                </a:xfrm>
                <a:prstGeom prst="rect">
                  <a:avLst/>
                </a:prstGeom>
                <a:solidFill>
                  <a:schemeClr val="bg1"/>
                </a:solidFill>
                <a:ln w="12700">
                  <a:solidFill>
                    <a:schemeClr val="tx1"/>
                  </a:solidFill>
                  <a:miter lim="800000"/>
                  <a:headEnd/>
                  <a:tailEnd/>
                </a:ln>
                <a:effectLst>
                  <a:outerShdw blurRad="50800" dist="38100" dir="2700000" algn="tl" rotWithShape="0">
                    <a:schemeClr val="tx1">
                      <a:lumMod val="50000"/>
                      <a:lumOff val="50000"/>
                      <a:alpha val="40000"/>
                    </a:schemeClr>
                  </a:outerShdw>
                </a:effec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78" name="Rectangle 229">
                  <a:extLst>
                    <a:ext uri="{FF2B5EF4-FFF2-40B4-BE49-F238E27FC236}">
                      <a16:creationId xmlns:a16="http://schemas.microsoft.com/office/drawing/2014/main" id="{48E2C8F8-BEC3-2F43-8CBC-8EDE87C1274B}"/>
                    </a:ext>
                  </a:extLst>
                </p:cNvPr>
                <p:cNvSpPr>
                  <a:spLocks noChangeArrowheads="1"/>
                </p:cNvSpPr>
                <p:nvPr/>
              </p:nvSpPr>
              <p:spPr bwMode="auto">
                <a:xfrm>
                  <a:off x="10041638" y="769755"/>
                  <a:ext cx="559977" cy="130804"/>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79" name="Text Box 230">
                  <a:extLst>
                    <a:ext uri="{FF2B5EF4-FFF2-40B4-BE49-F238E27FC236}">
                      <a16:creationId xmlns:a16="http://schemas.microsoft.com/office/drawing/2014/main" id="{FDE32090-CC8A-8241-9AA0-5E1A3B044951}"/>
                    </a:ext>
                  </a:extLst>
                </p:cNvPr>
                <p:cNvSpPr txBox="1">
                  <a:spLocks noChangeArrowheads="1"/>
                </p:cNvSpPr>
                <p:nvPr/>
              </p:nvSpPr>
              <p:spPr bwMode="auto">
                <a:xfrm>
                  <a:off x="9980560" y="726571"/>
                  <a:ext cx="65973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mn-cs"/>
                    </a:rPr>
                    <a:t>network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link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physical</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cxnSp>
              <p:nvCxnSpPr>
                <p:cNvPr id="580" name="Straight Connector 579">
                  <a:extLst>
                    <a:ext uri="{FF2B5EF4-FFF2-40B4-BE49-F238E27FC236}">
                      <a16:creationId xmlns:a16="http://schemas.microsoft.com/office/drawing/2014/main" id="{C9A663DC-B3E2-E244-A55A-89E7E9027965}"/>
                    </a:ext>
                  </a:extLst>
                </p:cNvPr>
                <p:cNvCxnSpPr>
                  <a:cxnSpLocks/>
                </p:cNvCxnSpPr>
                <p:nvPr/>
              </p:nvCxnSpPr>
              <p:spPr>
                <a:xfrm>
                  <a:off x="10038335" y="895309"/>
                  <a:ext cx="5581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a:extLst>
                    <a:ext uri="{FF2B5EF4-FFF2-40B4-BE49-F238E27FC236}">
                      <a16:creationId xmlns:a16="http://schemas.microsoft.com/office/drawing/2014/main" id="{6DA0B88E-C18A-5449-904A-0022412086E7}"/>
                    </a:ext>
                  </a:extLst>
                </p:cNvPr>
                <p:cNvCxnSpPr>
                  <a:cxnSpLocks/>
                </p:cNvCxnSpPr>
                <p:nvPr/>
              </p:nvCxnSpPr>
              <p:spPr>
                <a:xfrm>
                  <a:off x="10038335" y="1018248"/>
                  <a:ext cx="5581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9" name="Group 458">
              <a:extLst>
                <a:ext uri="{FF2B5EF4-FFF2-40B4-BE49-F238E27FC236}">
                  <a16:creationId xmlns:a16="http://schemas.microsoft.com/office/drawing/2014/main" id="{1E322C66-C2C1-C349-B912-5AA0767A8324}"/>
                </a:ext>
              </a:extLst>
            </p:cNvPr>
            <p:cNvGrpSpPr/>
            <p:nvPr/>
          </p:nvGrpSpPr>
          <p:grpSpPr>
            <a:xfrm>
              <a:off x="8692628" y="3463448"/>
              <a:ext cx="571917" cy="574365"/>
              <a:chOff x="8692628" y="3463448"/>
              <a:chExt cx="571917" cy="574365"/>
            </a:xfrm>
          </p:grpSpPr>
          <p:sp>
            <p:nvSpPr>
              <p:cNvPr id="573" name="Freeform 917">
                <a:extLst>
                  <a:ext uri="{FF2B5EF4-FFF2-40B4-BE49-F238E27FC236}">
                    <a16:creationId xmlns:a16="http://schemas.microsoft.com/office/drawing/2014/main" id="{09253F5C-3E18-6A4E-86CE-63A57FDD27F0}"/>
                  </a:ext>
                </a:extLst>
              </p:cNvPr>
              <p:cNvSpPr>
                <a:spLocks/>
              </p:cNvSpPr>
              <p:nvPr/>
            </p:nvSpPr>
            <p:spPr bwMode="auto">
              <a:xfrm flipH="1">
                <a:off x="8735937" y="3883244"/>
                <a:ext cx="487903" cy="154569"/>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 name="connsiteX0" fmla="*/ 0 w 10140"/>
                  <a:gd name="connsiteY0" fmla="*/ 9728 h 9728"/>
                  <a:gd name="connsiteX1" fmla="*/ 10140 w 10140"/>
                  <a:gd name="connsiteY1" fmla="*/ 0 h 9728"/>
                  <a:gd name="connsiteX2" fmla="*/ 10140 w 10140"/>
                  <a:gd name="connsiteY2" fmla="*/ 8670 h 9728"/>
                  <a:gd name="connsiteX3" fmla="*/ 0 w 10140"/>
                  <a:gd name="connsiteY3" fmla="*/ 9728 h 9728"/>
                  <a:gd name="connsiteX0" fmla="*/ 319 w 10319"/>
                  <a:gd name="connsiteY0" fmla="*/ 10000 h 10000"/>
                  <a:gd name="connsiteX1" fmla="*/ 0 w 10319"/>
                  <a:gd name="connsiteY1" fmla="*/ 9878 h 10000"/>
                  <a:gd name="connsiteX2" fmla="*/ 10319 w 10319"/>
                  <a:gd name="connsiteY2" fmla="*/ 0 h 10000"/>
                  <a:gd name="connsiteX3" fmla="*/ 10319 w 10319"/>
                  <a:gd name="connsiteY3" fmla="*/ 8912 h 10000"/>
                  <a:gd name="connsiteX4" fmla="*/ 319 w 10319"/>
                  <a:gd name="connsiteY4" fmla="*/ 10000 h 10000"/>
                  <a:gd name="connsiteX0" fmla="*/ 2669 w 10319"/>
                  <a:gd name="connsiteY0" fmla="*/ 10279 h 10279"/>
                  <a:gd name="connsiteX1" fmla="*/ 0 w 10319"/>
                  <a:gd name="connsiteY1" fmla="*/ 9878 h 10279"/>
                  <a:gd name="connsiteX2" fmla="*/ 10319 w 10319"/>
                  <a:gd name="connsiteY2" fmla="*/ 0 h 10279"/>
                  <a:gd name="connsiteX3" fmla="*/ 10319 w 10319"/>
                  <a:gd name="connsiteY3" fmla="*/ 8912 h 10279"/>
                  <a:gd name="connsiteX4" fmla="*/ 2669 w 10319"/>
                  <a:gd name="connsiteY4" fmla="*/ 10279 h 10279"/>
                  <a:gd name="connsiteX0" fmla="*/ 3432 w 11082"/>
                  <a:gd name="connsiteY0" fmla="*/ 1685 h 1685"/>
                  <a:gd name="connsiteX1" fmla="*/ 763 w 11082"/>
                  <a:gd name="connsiteY1" fmla="*/ 1284 h 1685"/>
                  <a:gd name="connsiteX2" fmla="*/ 0 w 11082"/>
                  <a:gd name="connsiteY2" fmla="*/ 0 h 1685"/>
                  <a:gd name="connsiteX3" fmla="*/ 11082 w 11082"/>
                  <a:gd name="connsiteY3" fmla="*/ 318 h 1685"/>
                  <a:gd name="connsiteX4" fmla="*/ 3432 w 11082"/>
                  <a:gd name="connsiteY4" fmla="*/ 1685 h 1685"/>
                  <a:gd name="connsiteX0" fmla="*/ 3097 w 14245"/>
                  <a:gd name="connsiteY0" fmla="*/ 10000 h 10000"/>
                  <a:gd name="connsiteX1" fmla="*/ 689 w 14245"/>
                  <a:gd name="connsiteY1" fmla="*/ 7620 h 10000"/>
                  <a:gd name="connsiteX2" fmla="*/ 0 w 14245"/>
                  <a:gd name="connsiteY2" fmla="*/ 0 h 10000"/>
                  <a:gd name="connsiteX3" fmla="*/ 14245 w 14245"/>
                  <a:gd name="connsiteY3" fmla="*/ 633 h 10000"/>
                  <a:gd name="connsiteX4" fmla="*/ 3097 w 14245"/>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5" h="10000">
                    <a:moveTo>
                      <a:pt x="3097" y="10000"/>
                    </a:moveTo>
                    <a:lnTo>
                      <a:pt x="689" y="7620"/>
                    </a:lnTo>
                    <a:cubicBezTo>
                      <a:pt x="459" y="5080"/>
                      <a:pt x="230" y="2540"/>
                      <a:pt x="0" y="0"/>
                    </a:cubicBezTo>
                    <a:lnTo>
                      <a:pt x="14245" y="633"/>
                    </a:lnTo>
                    <a:lnTo>
                      <a:pt x="3097" y="10000"/>
                    </a:lnTo>
                    <a:close/>
                  </a:path>
                </a:pathLst>
              </a:custGeom>
              <a:gradFill rotWithShape="1">
                <a:gsLst>
                  <a:gs pos="0">
                    <a:schemeClr val="bg1"/>
                  </a:gs>
                  <a:gs pos="99000">
                    <a:schemeClr val="bg1">
                      <a:lumMod val="75000"/>
                    </a:schemeClr>
                  </a:gs>
                </a:gsLst>
                <a:lin ang="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82" name="Group 581">
                <a:extLst>
                  <a:ext uri="{FF2B5EF4-FFF2-40B4-BE49-F238E27FC236}">
                    <a16:creationId xmlns:a16="http://schemas.microsoft.com/office/drawing/2014/main" id="{2B3B79E0-A9CA-8343-BC50-944B3D057C83}"/>
                  </a:ext>
                </a:extLst>
              </p:cNvPr>
              <p:cNvGrpSpPr/>
              <p:nvPr/>
            </p:nvGrpSpPr>
            <p:grpSpPr>
              <a:xfrm>
                <a:off x="8692628" y="3463448"/>
                <a:ext cx="571917" cy="461666"/>
                <a:chOff x="9980560" y="726571"/>
                <a:chExt cx="659732" cy="461666"/>
              </a:xfrm>
            </p:grpSpPr>
            <p:sp>
              <p:nvSpPr>
                <p:cNvPr id="583" name="Rectangle 228">
                  <a:extLst>
                    <a:ext uri="{FF2B5EF4-FFF2-40B4-BE49-F238E27FC236}">
                      <a16:creationId xmlns:a16="http://schemas.microsoft.com/office/drawing/2014/main" id="{E7793237-B524-9348-8D4A-2C1027CD2ACF}"/>
                    </a:ext>
                  </a:extLst>
                </p:cNvPr>
                <p:cNvSpPr>
                  <a:spLocks noChangeArrowheads="1"/>
                </p:cNvSpPr>
                <p:nvPr/>
              </p:nvSpPr>
              <p:spPr bwMode="auto">
                <a:xfrm>
                  <a:off x="10040996" y="761446"/>
                  <a:ext cx="559422" cy="389036"/>
                </a:xfrm>
                <a:prstGeom prst="rect">
                  <a:avLst/>
                </a:prstGeom>
                <a:solidFill>
                  <a:schemeClr val="bg1"/>
                </a:solidFill>
                <a:ln w="12700">
                  <a:solidFill>
                    <a:schemeClr val="tx1"/>
                  </a:solidFill>
                  <a:miter lim="800000"/>
                  <a:headEnd/>
                  <a:tailEnd/>
                </a:ln>
                <a:effectLst>
                  <a:outerShdw blurRad="50800" dist="38100" dir="2700000" algn="tl" rotWithShape="0">
                    <a:schemeClr val="tx1">
                      <a:lumMod val="50000"/>
                      <a:lumOff val="50000"/>
                      <a:alpha val="40000"/>
                    </a:schemeClr>
                  </a:outerShdw>
                </a:effec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84" name="Rectangle 229">
                  <a:extLst>
                    <a:ext uri="{FF2B5EF4-FFF2-40B4-BE49-F238E27FC236}">
                      <a16:creationId xmlns:a16="http://schemas.microsoft.com/office/drawing/2014/main" id="{5F0972A7-9FB8-4E4A-9B5E-39F0D7CDC82A}"/>
                    </a:ext>
                  </a:extLst>
                </p:cNvPr>
                <p:cNvSpPr>
                  <a:spLocks noChangeArrowheads="1"/>
                </p:cNvSpPr>
                <p:nvPr/>
              </p:nvSpPr>
              <p:spPr bwMode="auto">
                <a:xfrm>
                  <a:off x="10041638" y="769755"/>
                  <a:ext cx="559977" cy="130804"/>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85" name="Text Box 230">
                  <a:extLst>
                    <a:ext uri="{FF2B5EF4-FFF2-40B4-BE49-F238E27FC236}">
                      <a16:creationId xmlns:a16="http://schemas.microsoft.com/office/drawing/2014/main" id="{B600132A-08D1-5845-B328-72B9C0CEC49A}"/>
                    </a:ext>
                  </a:extLst>
                </p:cNvPr>
                <p:cNvSpPr txBox="1">
                  <a:spLocks noChangeArrowheads="1"/>
                </p:cNvSpPr>
                <p:nvPr/>
              </p:nvSpPr>
              <p:spPr bwMode="auto">
                <a:xfrm>
                  <a:off x="9980560" y="726571"/>
                  <a:ext cx="65973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mn-cs"/>
                    </a:rPr>
                    <a:t>network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link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physical</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cxnSp>
              <p:nvCxnSpPr>
                <p:cNvPr id="586" name="Straight Connector 585">
                  <a:extLst>
                    <a:ext uri="{FF2B5EF4-FFF2-40B4-BE49-F238E27FC236}">
                      <a16:creationId xmlns:a16="http://schemas.microsoft.com/office/drawing/2014/main" id="{0C4F0C12-1A41-BA45-B327-EE0A215695BD}"/>
                    </a:ext>
                  </a:extLst>
                </p:cNvPr>
                <p:cNvCxnSpPr>
                  <a:cxnSpLocks/>
                </p:cNvCxnSpPr>
                <p:nvPr/>
              </p:nvCxnSpPr>
              <p:spPr>
                <a:xfrm>
                  <a:off x="10038335" y="895309"/>
                  <a:ext cx="5581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a:extLst>
                    <a:ext uri="{FF2B5EF4-FFF2-40B4-BE49-F238E27FC236}">
                      <a16:creationId xmlns:a16="http://schemas.microsoft.com/office/drawing/2014/main" id="{4A0EA22A-33EB-C945-8E74-EB8BC9C330C4}"/>
                    </a:ext>
                  </a:extLst>
                </p:cNvPr>
                <p:cNvCxnSpPr>
                  <a:cxnSpLocks/>
                </p:cNvCxnSpPr>
                <p:nvPr/>
              </p:nvCxnSpPr>
              <p:spPr>
                <a:xfrm>
                  <a:off x="10038335" y="1018248"/>
                  <a:ext cx="5581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60" name="Group 459">
              <a:extLst>
                <a:ext uri="{FF2B5EF4-FFF2-40B4-BE49-F238E27FC236}">
                  <a16:creationId xmlns:a16="http://schemas.microsoft.com/office/drawing/2014/main" id="{6480027A-C6CF-D74D-A342-F3EE54633FA0}"/>
                </a:ext>
              </a:extLst>
            </p:cNvPr>
            <p:cNvGrpSpPr/>
            <p:nvPr/>
          </p:nvGrpSpPr>
          <p:grpSpPr>
            <a:xfrm>
              <a:off x="9846130" y="3502221"/>
              <a:ext cx="571917" cy="607211"/>
              <a:chOff x="9846130" y="3502221"/>
              <a:chExt cx="571917" cy="607211"/>
            </a:xfrm>
          </p:grpSpPr>
          <p:sp>
            <p:nvSpPr>
              <p:cNvPr id="574" name="Freeform 917">
                <a:extLst>
                  <a:ext uri="{FF2B5EF4-FFF2-40B4-BE49-F238E27FC236}">
                    <a16:creationId xmlns:a16="http://schemas.microsoft.com/office/drawing/2014/main" id="{846385EA-7D91-F547-BC81-FC77126DF237}"/>
                  </a:ext>
                </a:extLst>
              </p:cNvPr>
              <p:cNvSpPr>
                <a:spLocks/>
              </p:cNvSpPr>
              <p:nvPr/>
            </p:nvSpPr>
            <p:spPr bwMode="auto">
              <a:xfrm>
                <a:off x="9904716" y="3925785"/>
                <a:ext cx="466702" cy="183647"/>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 name="connsiteX0" fmla="*/ 0 w 10140"/>
                  <a:gd name="connsiteY0" fmla="*/ 9728 h 9728"/>
                  <a:gd name="connsiteX1" fmla="*/ 10140 w 10140"/>
                  <a:gd name="connsiteY1" fmla="*/ 0 h 9728"/>
                  <a:gd name="connsiteX2" fmla="*/ 10140 w 10140"/>
                  <a:gd name="connsiteY2" fmla="*/ 8670 h 9728"/>
                  <a:gd name="connsiteX3" fmla="*/ 0 w 10140"/>
                  <a:gd name="connsiteY3" fmla="*/ 9728 h 9728"/>
                  <a:gd name="connsiteX0" fmla="*/ 319 w 10319"/>
                  <a:gd name="connsiteY0" fmla="*/ 10000 h 10000"/>
                  <a:gd name="connsiteX1" fmla="*/ 0 w 10319"/>
                  <a:gd name="connsiteY1" fmla="*/ 9878 h 10000"/>
                  <a:gd name="connsiteX2" fmla="*/ 10319 w 10319"/>
                  <a:gd name="connsiteY2" fmla="*/ 0 h 10000"/>
                  <a:gd name="connsiteX3" fmla="*/ 10319 w 10319"/>
                  <a:gd name="connsiteY3" fmla="*/ 8912 h 10000"/>
                  <a:gd name="connsiteX4" fmla="*/ 319 w 10319"/>
                  <a:gd name="connsiteY4" fmla="*/ 10000 h 10000"/>
                  <a:gd name="connsiteX0" fmla="*/ 2669 w 10319"/>
                  <a:gd name="connsiteY0" fmla="*/ 10279 h 10279"/>
                  <a:gd name="connsiteX1" fmla="*/ 0 w 10319"/>
                  <a:gd name="connsiteY1" fmla="*/ 9878 h 10279"/>
                  <a:gd name="connsiteX2" fmla="*/ 10319 w 10319"/>
                  <a:gd name="connsiteY2" fmla="*/ 0 h 10279"/>
                  <a:gd name="connsiteX3" fmla="*/ 10319 w 10319"/>
                  <a:gd name="connsiteY3" fmla="*/ 8912 h 10279"/>
                  <a:gd name="connsiteX4" fmla="*/ 2669 w 10319"/>
                  <a:gd name="connsiteY4" fmla="*/ 10279 h 10279"/>
                  <a:gd name="connsiteX0" fmla="*/ 3432 w 11082"/>
                  <a:gd name="connsiteY0" fmla="*/ 1685 h 1685"/>
                  <a:gd name="connsiteX1" fmla="*/ 763 w 11082"/>
                  <a:gd name="connsiteY1" fmla="*/ 1284 h 1685"/>
                  <a:gd name="connsiteX2" fmla="*/ 0 w 11082"/>
                  <a:gd name="connsiteY2" fmla="*/ 0 h 1685"/>
                  <a:gd name="connsiteX3" fmla="*/ 11082 w 11082"/>
                  <a:gd name="connsiteY3" fmla="*/ 318 h 1685"/>
                  <a:gd name="connsiteX4" fmla="*/ 3432 w 11082"/>
                  <a:gd name="connsiteY4" fmla="*/ 1685 h 1685"/>
                  <a:gd name="connsiteX0" fmla="*/ 3097 w 14245"/>
                  <a:gd name="connsiteY0" fmla="*/ 10000 h 10000"/>
                  <a:gd name="connsiteX1" fmla="*/ 689 w 14245"/>
                  <a:gd name="connsiteY1" fmla="*/ 7620 h 10000"/>
                  <a:gd name="connsiteX2" fmla="*/ 0 w 14245"/>
                  <a:gd name="connsiteY2" fmla="*/ 0 h 10000"/>
                  <a:gd name="connsiteX3" fmla="*/ 14245 w 14245"/>
                  <a:gd name="connsiteY3" fmla="*/ 633 h 10000"/>
                  <a:gd name="connsiteX4" fmla="*/ 3097 w 14245"/>
                  <a:gd name="connsiteY4" fmla="*/ 10000 h 10000"/>
                  <a:gd name="connsiteX0" fmla="*/ 2478 w 13626"/>
                  <a:gd name="connsiteY0" fmla="*/ 9373 h 9373"/>
                  <a:gd name="connsiteX1" fmla="*/ 70 w 13626"/>
                  <a:gd name="connsiteY1" fmla="*/ 6993 h 9373"/>
                  <a:gd name="connsiteX2" fmla="*/ 41 w 13626"/>
                  <a:gd name="connsiteY2" fmla="*/ 0 h 9373"/>
                  <a:gd name="connsiteX3" fmla="*/ 13626 w 13626"/>
                  <a:gd name="connsiteY3" fmla="*/ 6 h 9373"/>
                  <a:gd name="connsiteX4" fmla="*/ 2478 w 13626"/>
                  <a:gd name="connsiteY4" fmla="*/ 9373 h 9373"/>
                  <a:gd name="connsiteX0" fmla="*/ 1334 w 10000"/>
                  <a:gd name="connsiteY0" fmla="*/ 12676 h 12676"/>
                  <a:gd name="connsiteX1" fmla="*/ 51 w 10000"/>
                  <a:gd name="connsiteY1" fmla="*/ 7461 h 12676"/>
                  <a:gd name="connsiteX2" fmla="*/ 30 w 10000"/>
                  <a:gd name="connsiteY2" fmla="*/ 0 h 12676"/>
                  <a:gd name="connsiteX3" fmla="*/ 10000 w 10000"/>
                  <a:gd name="connsiteY3" fmla="*/ 6 h 12676"/>
                  <a:gd name="connsiteX4" fmla="*/ 1334 w 10000"/>
                  <a:gd name="connsiteY4" fmla="*/ 12676 h 12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676">
                    <a:moveTo>
                      <a:pt x="1334" y="12676"/>
                    </a:moveTo>
                    <a:lnTo>
                      <a:pt x="51" y="7461"/>
                    </a:lnTo>
                    <a:cubicBezTo>
                      <a:pt x="-117" y="4751"/>
                      <a:pt x="199" y="2710"/>
                      <a:pt x="30" y="0"/>
                    </a:cubicBezTo>
                    <a:lnTo>
                      <a:pt x="10000" y="6"/>
                    </a:lnTo>
                    <a:lnTo>
                      <a:pt x="1334" y="12676"/>
                    </a:lnTo>
                    <a:close/>
                  </a:path>
                </a:pathLst>
              </a:custGeom>
              <a:gradFill rotWithShape="1">
                <a:gsLst>
                  <a:gs pos="0">
                    <a:schemeClr val="bg1"/>
                  </a:gs>
                  <a:gs pos="99000">
                    <a:schemeClr val="bg1">
                      <a:lumMod val="75000"/>
                    </a:schemeClr>
                  </a:gs>
                </a:gsLst>
                <a:lin ang="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89" name="Group 588">
                <a:extLst>
                  <a:ext uri="{FF2B5EF4-FFF2-40B4-BE49-F238E27FC236}">
                    <a16:creationId xmlns:a16="http://schemas.microsoft.com/office/drawing/2014/main" id="{0318DF36-59E8-B646-A5EA-22C52DB7533C}"/>
                  </a:ext>
                </a:extLst>
              </p:cNvPr>
              <p:cNvGrpSpPr/>
              <p:nvPr/>
            </p:nvGrpSpPr>
            <p:grpSpPr>
              <a:xfrm>
                <a:off x="9846130" y="3502221"/>
                <a:ext cx="571917" cy="461666"/>
                <a:chOff x="9980560" y="726571"/>
                <a:chExt cx="659732" cy="461666"/>
              </a:xfrm>
            </p:grpSpPr>
            <p:sp>
              <p:nvSpPr>
                <p:cNvPr id="590" name="Rectangle 228">
                  <a:extLst>
                    <a:ext uri="{FF2B5EF4-FFF2-40B4-BE49-F238E27FC236}">
                      <a16:creationId xmlns:a16="http://schemas.microsoft.com/office/drawing/2014/main" id="{131C8400-834E-5345-B332-0CA44FC7426E}"/>
                    </a:ext>
                  </a:extLst>
                </p:cNvPr>
                <p:cNvSpPr>
                  <a:spLocks noChangeArrowheads="1"/>
                </p:cNvSpPr>
                <p:nvPr/>
              </p:nvSpPr>
              <p:spPr bwMode="auto">
                <a:xfrm>
                  <a:off x="10040996" y="761446"/>
                  <a:ext cx="559422" cy="389036"/>
                </a:xfrm>
                <a:prstGeom prst="rect">
                  <a:avLst/>
                </a:prstGeom>
                <a:solidFill>
                  <a:schemeClr val="bg1"/>
                </a:solidFill>
                <a:ln w="12700">
                  <a:solidFill>
                    <a:schemeClr val="tx1"/>
                  </a:solidFill>
                  <a:miter lim="800000"/>
                  <a:headEnd/>
                  <a:tailEnd/>
                </a:ln>
                <a:effectLst>
                  <a:outerShdw blurRad="50800" dist="38100" dir="2700000" algn="tl" rotWithShape="0">
                    <a:schemeClr val="tx1">
                      <a:lumMod val="50000"/>
                      <a:lumOff val="50000"/>
                      <a:alpha val="40000"/>
                    </a:schemeClr>
                  </a:outerShdw>
                </a:effec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91" name="Rectangle 229">
                  <a:extLst>
                    <a:ext uri="{FF2B5EF4-FFF2-40B4-BE49-F238E27FC236}">
                      <a16:creationId xmlns:a16="http://schemas.microsoft.com/office/drawing/2014/main" id="{55AFC556-EB02-774A-AF5B-36D0B2144B8F}"/>
                    </a:ext>
                  </a:extLst>
                </p:cNvPr>
                <p:cNvSpPr>
                  <a:spLocks noChangeArrowheads="1"/>
                </p:cNvSpPr>
                <p:nvPr/>
              </p:nvSpPr>
              <p:spPr bwMode="auto">
                <a:xfrm>
                  <a:off x="10041638" y="769755"/>
                  <a:ext cx="559977" cy="130804"/>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92" name="Text Box 230">
                  <a:extLst>
                    <a:ext uri="{FF2B5EF4-FFF2-40B4-BE49-F238E27FC236}">
                      <a16:creationId xmlns:a16="http://schemas.microsoft.com/office/drawing/2014/main" id="{8D3E0672-2F8A-B948-9454-93F597182C93}"/>
                    </a:ext>
                  </a:extLst>
                </p:cNvPr>
                <p:cNvSpPr txBox="1">
                  <a:spLocks noChangeArrowheads="1"/>
                </p:cNvSpPr>
                <p:nvPr/>
              </p:nvSpPr>
              <p:spPr bwMode="auto">
                <a:xfrm>
                  <a:off x="9980560" y="726571"/>
                  <a:ext cx="65973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mn-cs"/>
                    </a:rPr>
                    <a:t>network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link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physical</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cxnSp>
              <p:nvCxnSpPr>
                <p:cNvPr id="593" name="Straight Connector 592">
                  <a:extLst>
                    <a:ext uri="{FF2B5EF4-FFF2-40B4-BE49-F238E27FC236}">
                      <a16:creationId xmlns:a16="http://schemas.microsoft.com/office/drawing/2014/main" id="{8D2F48EB-4CEE-D44B-8209-C126FF35BBE2}"/>
                    </a:ext>
                  </a:extLst>
                </p:cNvPr>
                <p:cNvCxnSpPr>
                  <a:cxnSpLocks/>
                </p:cNvCxnSpPr>
                <p:nvPr/>
              </p:nvCxnSpPr>
              <p:spPr>
                <a:xfrm>
                  <a:off x="10038335" y="895309"/>
                  <a:ext cx="5581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a:extLst>
                    <a:ext uri="{FF2B5EF4-FFF2-40B4-BE49-F238E27FC236}">
                      <a16:creationId xmlns:a16="http://schemas.microsoft.com/office/drawing/2014/main" id="{0248C143-6367-CE41-9442-465AEAB8C7A6}"/>
                    </a:ext>
                  </a:extLst>
                </p:cNvPr>
                <p:cNvCxnSpPr>
                  <a:cxnSpLocks/>
                </p:cNvCxnSpPr>
                <p:nvPr/>
              </p:nvCxnSpPr>
              <p:spPr>
                <a:xfrm>
                  <a:off x="10038335" y="1018248"/>
                  <a:ext cx="5581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61" name="Group 460">
              <a:extLst>
                <a:ext uri="{FF2B5EF4-FFF2-40B4-BE49-F238E27FC236}">
                  <a16:creationId xmlns:a16="http://schemas.microsoft.com/office/drawing/2014/main" id="{D0C86AC5-6FCF-FF4A-BC5F-A236021B8F1A}"/>
                </a:ext>
              </a:extLst>
            </p:cNvPr>
            <p:cNvGrpSpPr/>
            <p:nvPr/>
          </p:nvGrpSpPr>
          <p:grpSpPr>
            <a:xfrm>
              <a:off x="9554792" y="4299763"/>
              <a:ext cx="571917" cy="630904"/>
              <a:chOff x="9554792" y="4299763"/>
              <a:chExt cx="571917" cy="630904"/>
            </a:xfrm>
          </p:grpSpPr>
          <p:sp>
            <p:nvSpPr>
              <p:cNvPr id="595" name="Freeform 917">
                <a:extLst>
                  <a:ext uri="{FF2B5EF4-FFF2-40B4-BE49-F238E27FC236}">
                    <a16:creationId xmlns:a16="http://schemas.microsoft.com/office/drawing/2014/main" id="{5ED6F1FC-EC2E-3248-A181-32D9CFD8B2B9}"/>
                  </a:ext>
                </a:extLst>
              </p:cNvPr>
              <p:cNvSpPr>
                <a:spLocks/>
              </p:cNvSpPr>
              <p:nvPr/>
            </p:nvSpPr>
            <p:spPr bwMode="auto">
              <a:xfrm>
                <a:off x="9598301" y="4724405"/>
                <a:ext cx="466702" cy="206262"/>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 name="connsiteX0" fmla="*/ 0 w 10140"/>
                  <a:gd name="connsiteY0" fmla="*/ 9728 h 9728"/>
                  <a:gd name="connsiteX1" fmla="*/ 10140 w 10140"/>
                  <a:gd name="connsiteY1" fmla="*/ 0 h 9728"/>
                  <a:gd name="connsiteX2" fmla="*/ 10140 w 10140"/>
                  <a:gd name="connsiteY2" fmla="*/ 8670 h 9728"/>
                  <a:gd name="connsiteX3" fmla="*/ 0 w 10140"/>
                  <a:gd name="connsiteY3" fmla="*/ 9728 h 9728"/>
                  <a:gd name="connsiteX0" fmla="*/ 319 w 10319"/>
                  <a:gd name="connsiteY0" fmla="*/ 10000 h 10000"/>
                  <a:gd name="connsiteX1" fmla="*/ 0 w 10319"/>
                  <a:gd name="connsiteY1" fmla="*/ 9878 h 10000"/>
                  <a:gd name="connsiteX2" fmla="*/ 10319 w 10319"/>
                  <a:gd name="connsiteY2" fmla="*/ 0 h 10000"/>
                  <a:gd name="connsiteX3" fmla="*/ 10319 w 10319"/>
                  <a:gd name="connsiteY3" fmla="*/ 8912 h 10000"/>
                  <a:gd name="connsiteX4" fmla="*/ 319 w 10319"/>
                  <a:gd name="connsiteY4" fmla="*/ 10000 h 10000"/>
                  <a:gd name="connsiteX0" fmla="*/ 2669 w 10319"/>
                  <a:gd name="connsiteY0" fmla="*/ 10279 h 10279"/>
                  <a:gd name="connsiteX1" fmla="*/ 0 w 10319"/>
                  <a:gd name="connsiteY1" fmla="*/ 9878 h 10279"/>
                  <a:gd name="connsiteX2" fmla="*/ 10319 w 10319"/>
                  <a:gd name="connsiteY2" fmla="*/ 0 h 10279"/>
                  <a:gd name="connsiteX3" fmla="*/ 10319 w 10319"/>
                  <a:gd name="connsiteY3" fmla="*/ 8912 h 10279"/>
                  <a:gd name="connsiteX4" fmla="*/ 2669 w 10319"/>
                  <a:gd name="connsiteY4" fmla="*/ 10279 h 10279"/>
                  <a:gd name="connsiteX0" fmla="*/ 3432 w 11082"/>
                  <a:gd name="connsiteY0" fmla="*/ 1685 h 1685"/>
                  <a:gd name="connsiteX1" fmla="*/ 763 w 11082"/>
                  <a:gd name="connsiteY1" fmla="*/ 1284 h 1685"/>
                  <a:gd name="connsiteX2" fmla="*/ 0 w 11082"/>
                  <a:gd name="connsiteY2" fmla="*/ 0 h 1685"/>
                  <a:gd name="connsiteX3" fmla="*/ 11082 w 11082"/>
                  <a:gd name="connsiteY3" fmla="*/ 318 h 1685"/>
                  <a:gd name="connsiteX4" fmla="*/ 3432 w 11082"/>
                  <a:gd name="connsiteY4" fmla="*/ 1685 h 1685"/>
                  <a:gd name="connsiteX0" fmla="*/ 3097 w 14245"/>
                  <a:gd name="connsiteY0" fmla="*/ 10000 h 10000"/>
                  <a:gd name="connsiteX1" fmla="*/ 689 w 14245"/>
                  <a:gd name="connsiteY1" fmla="*/ 7620 h 10000"/>
                  <a:gd name="connsiteX2" fmla="*/ 0 w 14245"/>
                  <a:gd name="connsiteY2" fmla="*/ 0 h 10000"/>
                  <a:gd name="connsiteX3" fmla="*/ 14245 w 14245"/>
                  <a:gd name="connsiteY3" fmla="*/ 633 h 10000"/>
                  <a:gd name="connsiteX4" fmla="*/ 3097 w 14245"/>
                  <a:gd name="connsiteY4" fmla="*/ 10000 h 10000"/>
                  <a:gd name="connsiteX0" fmla="*/ 2478 w 13626"/>
                  <a:gd name="connsiteY0" fmla="*/ 9373 h 9373"/>
                  <a:gd name="connsiteX1" fmla="*/ 70 w 13626"/>
                  <a:gd name="connsiteY1" fmla="*/ 6993 h 9373"/>
                  <a:gd name="connsiteX2" fmla="*/ 41 w 13626"/>
                  <a:gd name="connsiteY2" fmla="*/ 0 h 9373"/>
                  <a:gd name="connsiteX3" fmla="*/ 13626 w 13626"/>
                  <a:gd name="connsiteY3" fmla="*/ 6 h 9373"/>
                  <a:gd name="connsiteX4" fmla="*/ 2478 w 13626"/>
                  <a:gd name="connsiteY4" fmla="*/ 9373 h 9373"/>
                  <a:gd name="connsiteX0" fmla="*/ 1334 w 10000"/>
                  <a:gd name="connsiteY0" fmla="*/ 12676 h 12676"/>
                  <a:gd name="connsiteX1" fmla="*/ 51 w 10000"/>
                  <a:gd name="connsiteY1" fmla="*/ 7461 h 12676"/>
                  <a:gd name="connsiteX2" fmla="*/ 30 w 10000"/>
                  <a:gd name="connsiteY2" fmla="*/ 0 h 12676"/>
                  <a:gd name="connsiteX3" fmla="*/ 10000 w 10000"/>
                  <a:gd name="connsiteY3" fmla="*/ 6 h 12676"/>
                  <a:gd name="connsiteX4" fmla="*/ 1334 w 10000"/>
                  <a:gd name="connsiteY4" fmla="*/ 12676 h 12676"/>
                  <a:gd name="connsiteX0" fmla="*/ 434 w 10000"/>
                  <a:gd name="connsiteY0" fmla="*/ 14237 h 14237"/>
                  <a:gd name="connsiteX1" fmla="*/ 51 w 10000"/>
                  <a:gd name="connsiteY1" fmla="*/ 7461 h 14237"/>
                  <a:gd name="connsiteX2" fmla="*/ 30 w 10000"/>
                  <a:gd name="connsiteY2" fmla="*/ 0 h 14237"/>
                  <a:gd name="connsiteX3" fmla="*/ 10000 w 10000"/>
                  <a:gd name="connsiteY3" fmla="*/ 6 h 14237"/>
                  <a:gd name="connsiteX4" fmla="*/ 434 w 10000"/>
                  <a:gd name="connsiteY4" fmla="*/ 14237 h 14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4237">
                    <a:moveTo>
                      <a:pt x="434" y="14237"/>
                    </a:moveTo>
                    <a:cubicBezTo>
                      <a:pt x="306" y="11978"/>
                      <a:pt x="179" y="9720"/>
                      <a:pt x="51" y="7461"/>
                    </a:cubicBezTo>
                    <a:cubicBezTo>
                      <a:pt x="-117" y="4751"/>
                      <a:pt x="199" y="2710"/>
                      <a:pt x="30" y="0"/>
                    </a:cubicBezTo>
                    <a:lnTo>
                      <a:pt x="10000" y="6"/>
                    </a:lnTo>
                    <a:lnTo>
                      <a:pt x="434" y="14237"/>
                    </a:lnTo>
                    <a:close/>
                  </a:path>
                </a:pathLst>
              </a:custGeom>
              <a:gradFill rotWithShape="1">
                <a:gsLst>
                  <a:gs pos="0">
                    <a:schemeClr val="bg1"/>
                  </a:gs>
                  <a:gs pos="99000">
                    <a:schemeClr val="bg1">
                      <a:lumMod val="75000"/>
                    </a:schemeClr>
                  </a:gs>
                </a:gsLst>
                <a:lin ang="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67" name="Group 566">
                <a:extLst>
                  <a:ext uri="{FF2B5EF4-FFF2-40B4-BE49-F238E27FC236}">
                    <a16:creationId xmlns:a16="http://schemas.microsoft.com/office/drawing/2014/main" id="{F3F36025-2038-BC49-AF0C-2475C376E0E9}"/>
                  </a:ext>
                </a:extLst>
              </p:cNvPr>
              <p:cNvGrpSpPr/>
              <p:nvPr/>
            </p:nvGrpSpPr>
            <p:grpSpPr>
              <a:xfrm>
                <a:off x="9554792" y="4299763"/>
                <a:ext cx="571917" cy="461666"/>
                <a:chOff x="9980560" y="726571"/>
                <a:chExt cx="659732" cy="461666"/>
              </a:xfrm>
            </p:grpSpPr>
            <p:sp>
              <p:nvSpPr>
                <p:cNvPr id="568" name="Rectangle 228">
                  <a:extLst>
                    <a:ext uri="{FF2B5EF4-FFF2-40B4-BE49-F238E27FC236}">
                      <a16:creationId xmlns:a16="http://schemas.microsoft.com/office/drawing/2014/main" id="{ED5E50F7-5461-574C-9AF9-CB79813E9BB7}"/>
                    </a:ext>
                  </a:extLst>
                </p:cNvPr>
                <p:cNvSpPr>
                  <a:spLocks noChangeArrowheads="1"/>
                </p:cNvSpPr>
                <p:nvPr/>
              </p:nvSpPr>
              <p:spPr bwMode="auto">
                <a:xfrm>
                  <a:off x="10040996" y="761446"/>
                  <a:ext cx="559422" cy="389036"/>
                </a:xfrm>
                <a:prstGeom prst="rect">
                  <a:avLst/>
                </a:prstGeom>
                <a:solidFill>
                  <a:schemeClr val="bg1"/>
                </a:solidFill>
                <a:ln w="12700">
                  <a:solidFill>
                    <a:schemeClr val="tx1"/>
                  </a:solidFill>
                  <a:miter lim="800000"/>
                  <a:headEnd/>
                  <a:tailEnd/>
                </a:ln>
                <a:effectLst>
                  <a:outerShdw blurRad="50800" dist="38100" dir="2700000" algn="tl" rotWithShape="0">
                    <a:schemeClr val="tx1">
                      <a:lumMod val="50000"/>
                      <a:lumOff val="50000"/>
                      <a:alpha val="40000"/>
                    </a:schemeClr>
                  </a:outerShdw>
                </a:effec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69" name="Rectangle 229">
                  <a:extLst>
                    <a:ext uri="{FF2B5EF4-FFF2-40B4-BE49-F238E27FC236}">
                      <a16:creationId xmlns:a16="http://schemas.microsoft.com/office/drawing/2014/main" id="{2F7C9861-2086-4945-8713-75641140A371}"/>
                    </a:ext>
                  </a:extLst>
                </p:cNvPr>
                <p:cNvSpPr>
                  <a:spLocks noChangeArrowheads="1"/>
                </p:cNvSpPr>
                <p:nvPr/>
              </p:nvSpPr>
              <p:spPr bwMode="auto">
                <a:xfrm>
                  <a:off x="10041638" y="769755"/>
                  <a:ext cx="559977" cy="130804"/>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70" name="Text Box 230">
                  <a:extLst>
                    <a:ext uri="{FF2B5EF4-FFF2-40B4-BE49-F238E27FC236}">
                      <a16:creationId xmlns:a16="http://schemas.microsoft.com/office/drawing/2014/main" id="{12582F5C-7D7F-2140-8A3F-3E4115557DF4}"/>
                    </a:ext>
                  </a:extLst>
                </p:cNvPr>
                <p:cNvSpPr txBox="1">
                  <a:spLocks noChangeArrowheads="1"/>
                </p:cNvSpPr>
                <p:nvPr/>
              </p:nvSpPr>
              <p:spPr bwMode="auto">
                <a:xfrm>
                  <a:off x="9980560" y="726571"/>
                  <a:ext cx="65973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mn-cs"/>
                    </a:rPr>
                    <a:t>network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link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physical</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cxnSp>
              <p:nvCxnSpPr>
                <p:cNvPr id="571" name="Straight Connector 570">
                  <a:extLst>
                    <a:ext uri="{FF2B5EF4-FFF2-40B4-BE49-F238E27FC236}">
                      <a16:creationId xmlns:a16="http://schemas.microsoft.com/office/drawing/2014/main" id="{4562A11B-D98F-9E4C-8877-765050F91F2E}"/>
                    </a:ext>
                  </a:extLst>
                </p:cNvPr>
                <p:cNvCxnSpPr>
                  <a:cxnSpLocks/>
                </p:cNvCxnSpPr>
                <p:nvPr/>
              </p:nvCxnSpPr>
              <p:spPr>
                <a:xfrm>
                  <a:off x="10038335" y="895309"/>
                  <a:ext cx="5581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a:extLst>
                    <a:ext uri="{FF2B5EF4-FFF2-40B4-BE49-F238E27FC236}">
                      <a16:creationId xmlns:a16="http://schemas.microsoft.com/office/drawing/2014/main" id="{2D978BF9-AAF0-644C-A151-30CDCA01EAA8}"/>
                    </a:ext>
                  </a:extLst>
                </p:cNvPr>
                <p:cNvCxnSpPr>
                  <a:cxnSpLocks/>
                </p:cNvCxnSpPr>
                <p:nvPr/>
              </p:nvCxnSpPr>
              <p:spPr>
                <a:xfrm>
                  <a:off x="10038335" y="1018248"/>
                  <a:ext cx="5581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62" name="Group 461">
              <a:extLst>
                <a:ext uri="{FF2B5EF4-FFF2-40B4-BE49-F238E27FC236}">
                  <a16:creationId xmlns:a16="http://schemas.microsoft.com/office/drawing/2014/main" id="{22F3DB9F-6BFB-3D4D-9EE3-40BAB140C142}"/>
                </a:ext>
              </a:extLst>
            </p:cNvPr>
            <p:cNvGrpSpPr/>
            <p:nvPr/>
          </p:nvGrpSpPr>
          <p:grpSpPr>
            <a:xfrm>
              <a:off x="10153753" y="4577638"/>
              <a:ext cx="628869" cy="576513"/>
              <a:chOff x="10153753" y="4577638"/>
              <a:chExt cx="628869" cy="576513"/>
            </a:xfrm>
          </p:grpSpPr>
          <p:sp>
            <p:nvSpPr>
              <p:cNvPr id="596" name="Freeform 917">
                <a:extLst>
                  <a:ext uri="{FF2B5EF4-FFF2-40B4-BE49-F238E27FC236}">
                    <a16:creationId xmlns:a16="http://schemas.microsoft.com/office/drawing/2014/main" id="{879A7AD4-7015-EA48-8AC1-1D4830161CB6}"/>
                  </a:ext>
                </a:extLst>
              </p:cNvPr>
              <p:cNvSpPr>
                <a:spLocks/>
              </p:cNvSpPr>
              <p:nvPr/>
            </p:nvSpPr>
            <p:spPr bwMode="auto">
              <a:xfrm>
                <a:off x="10153753" y="5002899"/>
                <a:ext cx="590332" cy="151252"/>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 name="connsiteX0" fmla="*/ 0 w 10140"/>
                  <a:gd name="connsiteY0" fmla="*/ 9728 h 9728"/>
                  <a:gd name="connsiteX1" fmla="*/ 10140 w 10140"/>
                  <a:gd name="connsiteY1" fmla="*/ 0 h 9728"/>
                  <a:gd name="connsiteX2" fmla="*/ 10140 w 10140"/>
                  <a:gd name="connsiteY2" fmla="*/ 8670 h 9728"/>
                  <a:gd name="connsiteX3" fmla="*/ 0 w 10140"/>
                  <a:gd name="connsiteY3" fmla="*/ 9728 h 9728"/>
                  <a:gd name="connsiteX0" fmla="*/ 319 w 10319"/>
                  <a:gd name="connsiteY0" fmla="*/ 10000 h 10000"/>
                  <a:gd name="connsiteX1" fmla="*/ 0 w 10319"/>
                  <a:gd name="connsiteY1" fmla="*/ 9878 h 10000"/>
                  <a:gd name="connsiteX2" fmla="*/ 10319 w 10319"/>
                  <a:gd name="connsiteY2" fmla="*/ 0 h 10000"/>
                  <a:gd name="connsiteX3" fmla="*/ 10319 w 10319"/>
                  <a:gd name="connsiteY3" fmla="*/ 8912 h 10000"/>
                  <a:gd name="connsiteX4" fmla="*/ 319 w 10319"/>
                  <a:gd name="connsiteY4" fmla="*/ 10000 h 10000"/>
                  <a:gd name="connsiteX0" fmla="*/ 2669 w 10319"/>
                  <a:gd name="connsiteY0" fmla="*/ 10279 h 10279"/>
                  <a:gd name="connsiteX1" fmla="*/ 0 w 10319"/>
                  <a:gd name="connsiteY1" fmla="*/ 9878 h 10279"/>
                  <a:gd name="connsiteX2" fmla="*/ 10319 w 10319"/>
                  <a:gd name="connsiteY2" fmla="*/ 0 h 10279"/>
                  <a:gd name="connsiteX3" fmla="*/ 10319 w 10319"/>
                  <a:gd name="connsiteY3" fmla="*/ 8912 h 10279"/>
                  <a:gd name="connsiteX4" fmla="*/ 2669 w 10319"/>
                  <a:gd name="connsiteY4" fmla="*/ 10279 h 10279"/>
                  <a:gd name="connsiteX0" fmla="*/ 3432 w 11082"/>
                  <a:gd name="connsiteY0" fmla="*/ 1685 h 1685"/>
                  <a:gd name="connsiteX1" fmla="*/ 763 w 11082"/>
                  <a:gd name="connsiteY1" fmla="*/ 1284 h 1685"/>
                  <a:gd name="connsiteX2" fmla="*/ 0 w 11082"/>
                  <a:gd name="connsiteY2" fmla="*/ 0 h 1685"/>
                  <a:gd name="connsiteX3" fmla="*/ 11082 w 11082"/>
                  <a:gd name="connsiteY3" fmla="*/ 318 h 1685"/>
                  <a:gd name="connsiteX4" fmla="*/ 3432 w 11082"/>
                  <a:gd name="connsiteY4" fmla="*/ 1685 h 1685"/>
                  <a:gd name="connsiteX0" fmla="*/ 3097 w 14245"/>
                  <a:gd name="connsiteY0" fmla="*/ 10000 h 10000"/>
                  <a:gd name="connsiteX1" fmla="*/ 689 w 14245"/>
                  <a:gd name="connsiteY1" fmla="*/ 7620 h 10000"/>
                  <a:gd name="connsiteX2" fmla="*/ 0 w 14245"/>
                  <a:gd name="connsiteY2" fmla="*/ 0 h 10000"/>
                  <a:gd name="connsiteX3" fmla="*/ 14245 w 14245"/>
                  <a:gd name="connsiteY3" fmla="*/ 633 h 10000"/>
                  <a:gd name="connsiteX4" fmla="*/ 3097 w 14245"/>
                  <a:gd name="connsiteY4" fmla="*/ 10000 h 10000"/>
                  <a:gd name="connsiteX0" fmla="*/ 2478 w 13626"/>
                  <a:gd name="connsiteY0" fmla="*/ 9373 h 9373"/>
                  <a:gd name="connsiteX1" fmla="*/ 70 w 13626"/>
                  <a:gd name="connsiteY1" fmla="*/ 6993 h 9373"/>
                  <a:gd name="connsiteX2" fmla="*/ 41 w 13626"/>
                  <a:gd name="connsiteY2" fmla="*/ 0 h 9373"/>
                  <a:gd name="connsiteX3" fmla="*/ 13626 w 13626"/>
                  <a:gd name="connsiteY3" fmla="*/ 6 h 9373"/>
                  <a:gd name="connsiteX4" fmla="*/ 2478 w 13626"/>
                  <a:gd name="connsiteY4" fmla="*/ 9373 h 9373"/>
                  <a:gd name="connsiteX0" fmla="*/ 1334 w 10000"/>
                  <a:gd name="connsiteY0" fmla="*/ 12676 h 12676"/>
                  <a:gd name="connsiteX1" fmla="*/ 51 w 10000"/>
                  <a:gd name="connsiteY1" fmla="*/ 7461 h 12676"/>
                  <a:gd name="connsiteX2" fmla="*/ 30 w 10000"/>
                  <a:gd name="connsiteY2" fmla="*/ 0 h 12676"/>
                  <a:gd name="connsiteX3" fmla="*/ 10000 w 10000"/>
                  <a:gd name="connsiteY3" fmla="*/ 6 h 12676"/>
                  <a:gd name="connsiteX4" fmla="*/ 1334 w 10000"/>
                  <a:gd name="connsiteY4" fmla="*/ 12676 h 12676"/>
                  <a:gd name="connsiteX0" fmla="*/ 434 w 10000"/>
                  <a:gd name="connsiteY0" fmla="*/ 14237 h 14237"/>
                  <a:gd name="connsiteX1" fmla="*/ 51 w 10000"/>
                  <a:gd name="connsiteY1" fmla="*/ 7461 h 14237"/>
                  <a:gd name="connsiteX2" fmla="*/ 30 w 10000"/>
                  <a:gd name="connsiteY2" fmla="*/ 0 h 14237"/>
                  <a:gd name="connsiteX3" fmla="*/ 10000 w 10000"/>
                  <a:gd name="connsiteY3" fmla="*/ 6 h 14237"/>
                  <a:gd name="connsiteX4" fmla="*/ 434 w 10000"/>
                  <a:gd name="connsiteY4" fmla="*/ 14237 h 14237"/>
                  <a:gd name="connsiteX0" fmla="*/ 434 w 12908"/>
                  <a:gd name="connsiteY0" fmla="*/ 14237 h 14237"/>
                  <a:gd name="connsiteX1" fmla="*/ 51 w 12908"/>
                  <a:gd name="connsiteY1" fmla="*/ 7461 h 14237"/>
                  <a:gd name="connsiteX2" fmla="*/ 30 w 12908"/>
                  <a:gd name="connsiteY2" fmla="*/ 0 h 14237"/>
                  <a:gd name="connsiteX3" fmla="*/ 12908 w 12908"/>
                  <a:gd name="connsiteY3" fmla="*/ 3797 h 14237"/>
                  <a:gd name="connsiteX4" fmla="*/ 434 w 12908"/>
                  <a:gd name="connsiteY4" fmla="*/ 14237 h 14237"/>
                  <a:gd name="connsiteX0" fmla="*/ 391 w 12865"/>
                  <a:gd name="connsiteY0" fmla="*/ 10892 h 10892"/>
                  <a:gd name="connsiteX1" fmla="*/ 8 w 12865"/>
                  <a:gd name="connsiteY1" fmla="*/ 4116 h 10892"/>
                  <a:gd name="connsiteX2" fmla="*/ 2479 w 12865"/>
                  <a:gd name="connsiteY2" fmla="*/ 0 h 10892"/>
                  <a:gd name="connsiteX3" fmla="*/ 12865 w 12865"/>
                  <a:gd name="connsiteY3" fmla="*/ 452 h 10892"/>
                  <a:gd name="connsiteX4" fmla="*/ 391 w 12865"/>
                  <a:gd name="connsiteY4" fmla="*/ 10892 h 10892"/>
                  <a:gd name="connsiteX0" fmla="*/ 183 w 12657"/>
                  <a:gd name="connsiteY0" fmla="*/ 10892 h 10892"/>
                  <a:gd name="connsiteX1" fmla="*/ 8 w 12657"/>
                  <a:gd name="connsiteY1" fmla="*/ 7238 h 10892"/>
                  <a:gd name="connsiteX2" fmla="*/ 2271 w 12657"/>
                  <a:gd name="connsiteY2" fmla="*/ 0 h 10892"/>
                  <a:gd name="connsiteX3" fmla="*/ 12657 w 12657"/>
                  <a:gd name="connsiteY3" fmla="*/ 452 h 10892"/>
                  <a:gd name="connsiteX4" fmla="*/ 183 w 12657"/>
                  <a:gd name="connsiteY4" fmla="*/ 10892 h 10892"/>
                  <a:gd name="connsiteX0" fmla="*/ 175 w 12649"/>
                  <a:gd name="connsiteY0" fmla="*/ 10892 h 10892"/>
                  <a:gd name="connsiteX1" fmla="*/ 0 w 12649"/>
                  <a:gd name="connsiteY1" fmla="*/ 7238 h 10892"/>
                  <a:gd name="connsiteX2" fmla="*/ 2263 w 12649"/>
                  <a:gd name="connsiteY2" fmla="*/ 0 h 10892"/>
                  <a:gd name="connsiteX3" fmla="*/ 12649 w 12649"/>
                  <a:gd name="connsiteY3" fmla="*/ 452 h 10892"/>
                  <a:gd name="connsiteX4" fmla="*/ 175 w 12649"/>
                  <a:gd name="connsiteY4" fmla="*/ 10892 h 10892"/>
                  <a:gd name="connsiteX0" fmla="*/ 175 w 12649"/>
                  <a:gd name="connsiteY0" fmla="*/ 10892 h 10892"/>
                  <a:gd name="connsiteX1" fmla="*/ 0 w 12649"/>
                  <a:gd name="connsiteY1" fmla="*/ 7238 h 10892"/>
                  <a:gd name="connsiteX2" fmla="*/ 2263 w 12649"/>
                  <a:gd name="connsiteY2" fmla="*/ 0 h 10892"/>
                  <a:gd name="connsiteX3" fmla="*/ 12649 w 12649"/>
                  <a:gd name="connsiteY3" fmla="*/ 452 h 10892"/>
                  <a:gd name="connsiteX4" fmla="*/ 175 w 12649"/>
                  <a:gd name="connsiteY4" fmla="*/ 10892 h 10892"/>
                  <a:gd name="connsiteX0" fmla="*/ 175 w 12649"/>
                  <a:gd name="connsiteY0" fmla="*/ 10440 h 10440"/>
                  <a:gd name="connsiteX1" fmla="*/ 0 w 12649"/>
                  <a:gd name="connsiteY1" fmla="*/ 6786 h 10440"/>
                  <a:gd name="connsiteX2" fmla="*/ 2263 w 12649"/>
                  <a:gd name="connsiteY2" fmla="*/ 217 h 10440"/>
                  <a:gd name="connsiteX3" fmla="*/ 12649 w 12649"/>
                  <a:gd name="connsiteY3" fmla="*/ 0 h 10440"/>
                  <a:gd name="connsiteX4" fmla="*/ 175 w 12649"/>
                  <a:gd name="connsiteY4" fmla="*/ 10440 h 10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9" h="10440">
                    <a:moveTo>
                      <a:pt x="175" y="10440"/>
                    </a:moveTo>
                    <a:cubicBezTo>
                      <a:pt x="47" y="8181"/>
                      <a:pt x="128" y="9045"/>
                      <a:pt x="0" y="6786"/>
                    </a:cubicBezTo>
                    <a:cubicBezTo>
                      <a:pt x="1563" y="2515"/>
                      <a:pt x="1463" y="3373"/>
                      <a:pt x="2263" y="217"/>
                    </a:cubicBezTo>
                    <a:lnTo>
                      <a:pt x="12649" y="0"/>
                    </a:lnTo>
                    <a:lnTo>
                      <a:pt x="175" y="10440"/>
                    </a:lnTo>
                    <a:close/>
                  </a:path>
                </a:pathLst>
              </a:custGeom>
              <a:gradFill rotWithShape="1">
                <a:gsLst>
                  <a:gs pos="0">
                    <a:schemeClr val="bg1"/>
                  </a:gs>
                  <a:gs pos="99000">
                    <a:schemeClr val="bg1">
                      <a:lumMod val="75000"/>
                    </a:schemeClr>
                  </a:gs>
                </a:gsLst>
                <a:lin ang="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61" name="Group 560">
                <a:extLst>
                  <a:ext uri="{FF2B5EF4-FFF2-40B4-BE49-F238E27FC236}">
                    <a16:creationId xmlns:a16="http://schemas.microsoft.com/office/drawing/2014/main" id="{C29EA216-1A13-4648-B304-50B3793355C6}"/>
                  </a:ext>
                </a:extLst>
              </p:cNvPr>
              <p:cNvGrpSpPr/>
              <p:nvPr/>
            </p:nvGrpSpPr>
            <p:grpSpPr>
              <a:xfrm>
                <a:off x="10210705" y="4577638"/>
                <a:ext cx="571917" cy="461666"/>
                <a:chOff x="9980560" y="726571"/>
                <a:chExt cx="659732" cy="461666"/>
              </a:xfrm>
            </p:grpSpPr>
            <p:sp>
              <p:nvSpPr>
                <p:cNvPr id="562" name="Rectangle 228">
                  <a:extLst>
                    <a:ext uri="{FF2B5EF4-FFF2-40B4-BE49-F238E27FC236}">
                      <a16:creationId xmlns:a16="http://schemas.microsoft.com/office/drawing/2014/main" id="{DE075DD4-ED42-6A4D-AE73-7FF16B94014F}"/>
                    </a:ext>
                  </a:extLst>
                </p:cNvPr>
                <p:cNvSpPr>
                  <a:spLocks noChangeArrowheads="1"/>
                </p:cNvSpPr>
                <p:nvPr/>
              </p:nvSpPr>
              <p:spPr bwMode="auto">
                <a:xfrm>
                  <a:off x="10040996" y="761446"/>
                  <a:ext cx="559422" cy="389036"/>
                </a:xfrm>
                <a:prstGeom prst="rect">
                  <a:avLst/>
                </a:prstGeom>
                <a:solidFill>
                  <a:schemeClr val="bg1"/>
                </a:solidFill>
                <a:ln w="12700">
                  <a:solidFill>
                    <a:schemeClr val="tx1"/>
                  </a:solidFill>
                  <a:miter lim="800000"/>
                  <a:headEnd/>
                  <a:tailEnd/>
                </a:ln>
                <a:effectLst>
                  <a:outerShdw blurRad="50800" dist="38100" dir="2700000" algn="tl" rotWithShape="0">
                    <a:schemeClr val="tx1">
                      <a:lumMod val="50000"/>
                      <a:lumOff val="50000"/>
                      <a:alpha val="40000"/>
                    </a:schemeClr>
                  </a:outerShdw>
                </a:effec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63" name="Rectangle 229">
                  <a:extLst>
                    <a:ext uri="{FF2B5EF4-FFF2-40B4-BE49-F238E27FC236}">
                      <a16:creationId xmlns:a16="http://schemas.microsoft.com/office/drawing/2014/main" id="{F7259EAC-8796-1E43-A2F4-D2BFE8251B24}"/>
                    </a:ext>
                  </a:extLst>
                </p:cNvPr>
                <p:cNvSpPr>
                  <a:spLocks noChangeArrowheads="1"/>
                </p:cNvSpPr>
                <p:nvPr/>
              </p:nvSpPr>
              <p:spPr bwMode="auto">
                <a:xfrm>
                  <a:off x="10041638" y="769755"/>
                  <a:ext cx="559977" cy="130804"/>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64" name="Text Box 230">
                  <a:extLst>
                    <a:ext uri="{FF2B5EF4-FFF2-40B4-BE49-F238E27FC236}">
                      <a16:creationId xmlns:a16="http://schemas.microsoft.com/office/drawing/2014/main" id="{1FFEDBB2-C626-674C-897C-7265632ACAB1}"/>
                    </a:ext>
                  </a:extLst>
                </p:cNvPr>
                <p:cNvSpPr txBox="1">
                  <a:spLocks noChangeArrowheads="1"/>
                </p:cNvSpPr>
                <p:nvPr/>
              </p:nvSpPr>
              <p:spPr bwMode="auto">
                <a:xfrm>
                  <a:off x="9980560" y="726571"/>
                  <a:ext cx="65973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34" charset="-128"/>
                      <a:cs typeface="+mn-cs"/>
                    </a:rPr>
                    <a:t>network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link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physical</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cxnSp>
              <p:nvCxnSpPr>
                <p:cNvPr id="565" name="Straight Connector 564">
                  <a:extLst>
                    <a:ext uri="{FF2B5EF4-FFF2-40B4-BE49-F238E27FC236}">
                      <a16:creationId xmlns:a16="http://schemas.microsoft.com/office/drawing/2014/main" id="{219CCEA3-E9D0-E24D-8DA6-838694003D85}"/>
                    </a:ext>
                  </a:extLst>
                </p:cNvPr>
                <p:cNvCxnSpPr>
                  <a:cxnSpLocks/>
                </p:cNvCxnSpPr>
                <p:nvPr/>
              </p:nvCxnSpPr>
              <p:spPr>
                <a:xfrm>
                  <a:off x="10038335" y="895309"/>
                  <a:ext cx="5581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a:extLst>
                    <a:ext uri="{FF2B5EF4-FFF2-40B4-BE49-F238E27FC236}">
                      <a16:creationId xmlns:a16="http://schemas.microsoft.com/office/drawing/2014/main" id="{3166A4C7-E5AA-FA45-9EA8-29BB7351E88B}"/>
                    </a:ext>
                  </a:extLst>
                </p:cNvPr>
                <p:cNvCxnSpPr>
                  <a:cxnSpLocks/>
                </p:cNvCxnSpPr>
                <p:nvPr/>
              </p:nvCxnSpPr>
              <p:spPr>
                <a:xfrm>
                  <a:off x="10038335" y="1018248"/>
                  <a:ext cx="5581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05" name="Group 104">
            <a:extLst>
              <a:ext uri="{FF2B5EF4-FFF2-40B4-BE49-F238E27FC236}">
                <a16:creationId xmlns:a16="http://schemas.microsoft.com/office/drawing/2014/main" id="{EEFE641A-589B-7942-BC31-34CA4265ECA8}"/>
              </a:ext>
            </a:extLst>
          </p:cNvPr>
          <p:cNvGrpSpPr/>
          <p:nvPr/>
        </p:nvGrpSpPr>
        <p:grpSpPr>
          <a:xfrm>
            <a:off x="9783558" y="4989983"/>
            <a:ext cx="393760" cy="218578"/>
            <a:chOff x="7493876" y="2774731"/>
            <a:chExt cx="1481958" cy="894622"/>
          </a:xfrm>
        </p:grpSpPr>
        <p:sp>
          <p:nvSpPr>
            <p:cNvPr id="106" name="Freeform 105">
              <a:extLst>
                <a:ext uri="{FF2B5EF4-FFF2-40B4-BE49-F238E27FC236}">
                  <a16:creationId xmlns:a16="http://schemas.microsoft.com/office/drawing/2014/main" id="{236DE3EE-811C-674F-9142-302E5E9C559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07" name="Oval 106">
              <a:extLst>
                <a:ext uri="{FF2B5EF4-FFF2-40B4-BE49-F238E27FC236}">
                  <a16:creationId xmlns:a16="http://schemas.microsoft.com/office/drawing/2014/main" id="{1800B155-CF25-D24C-9B92-B08AAAB8313B}"/>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08" name="Group 107">
              <a:extLst>
                <a:ext uri="{FF2B5EF4-FFF2-40B4-BE49-F238E27FC236}">
                  <a16:creationId xmlns:a16="http://schemas.microsoft.com/office/drawing/2014/main" id="{B0AEF1A2-025A-BC41-A84F-2DC3E058332F}"/>
                </a:ext>
              </a:extLst>
            </p:cNvPr>
            <p:cNvGrpSpPr/>
            <p:nvPr/>
          </p:nvGrpSpPr>
          <p:grpSpPr>
            <a:xfrm>
              <a:off x="7713663" y="2848339"/>
              <a:ext cx="1042107" cy="425543"/>
              <a:chOff x="7786941" y="2884917"/>
              <a:chExt cx="897649" cy="353919"/>
            </a:xfrm>
          </p:grpSpPr>
          <p:sp>
            <p:nvSpPr>
              <p:cNvPr id="109" name="Freeform 108">
                <a:extLst>
                  <a:ext uri="{FF2B5EF4-FFF2-40B4-BE49-F238E27FC236}">
                    <a16:creationId xmlns:a16="http://schemas.microsoft.com/office/drawing/2014/main" id="{8D3F6F1A-FE14-8948-A78A-73AA88A44A7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Freeform 109">
                <a:extLst>
                  <a:ext uri="{FF2B5EF4-FFF2-40B4-BE49-F238E27FC236}">
                    <a16:creationId xmlns:a16="http://schemas.microsoft.com/office/drawing/2014/main" id="{B90EE21A-C2A8-0D42-B6A5-6C7D12BEBF0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Freeform 110">
                <a:extLst>
                  <a:ext uri="{FF2B5EF4-FFF2-40B4-BE49-F238E27FC236}">
                    <a16:creationId xmlns:a16="http://schemas.microsoft.com/office/drawing/2014/main" id="{8A5097ED-FFBF-4544-860B-3817BA811B2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Freeform 111">
                <a:extLst>
                  <a:ext uri="{FF2B5EF4-FFF2-40B4-BE49-F238E27FC236}">
                    <a16:creationId xmlns:a16="http://schemas.microsoft.com/office/drawing/2014/main" id="{6DF62723-77FE-9247-98F5-987E793C56F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457" name="Freeform 456">
            <a:extLst>
              <a:ext uri="{FF2B5EF4-FFF2-40B4-BE49-F238E27FC236}">
                <a16:creationId xmlns:a16="http://schemas.microsoft.com/office/drawing/2014/main" id="{C29E3841-9511-CE48-9C97-7A796907B706}"/>
              </a:ext>
            </a:extLst>
          </p:cNvPr>
          <p:cNvSpPr/>
          <p:nvPr/>
        </p:nvSpPr>
        <p:spPr>
          <a:xfrm>
            <a:off x="7288696" y="3114260"/>
            <a:ext cx="3064097" cy="2683755"/>
          </a:xfrm>
          <a:custGeom>
            <a:avLst/>
            <a:gdLst>
              <a:gd name="connsiteX0" fmla="*/ 0 w 2769704"/>
              <a:gd name="connsiteY0" fmla="*/ 0 h 2637182"/>
              <a:gd name="connsiteX1" fmla="*/ 980661 w 2769704"/>
              <a:gd name="connsiteY1" fmla="*/ 1007165 h 2637182"/>
              <a:gd name="connsiteX2" fmla="*/ 2014330 w 2769704"/>
              <a:gd name="connsiteY2" fmla="*/ 993913 h 2637182"/>
              <a:gd name="connsiteX3" fmla="*/ 2478156 w 2769704"/>
              <a:gd name="connsiteY3" fmla="*/ 1007165 h 2637182"/>
              <a:gd name="connsiteX4" fmla="*/ 2054087 w 2769704"/>
              <a:gd name="connsiteY4" fmla="*/ 1709530 h 2637182"/>
              <a:gd name="connsiteX5" fmla="*/ 2650434 w 2769704"/>
              <a:gd name="connsiteY5" fmla="*/ 2001078 h 2637182"/>
              <a:gd name="connsiteX6" fmla="*/ 2769704 w 2769704"/>
              <a:gd name="connsiteY6" fmla="*/ 2637182 h 2637182"/>
              <a:gd name="connsiteX0" fmla="*/ 0 w 2769704"/>
              <a:gd name="connsiteY0" fmla="*/ 0 h 2637182"/>
              <a:gd name="connsiteX1" fmla="*/ 980661 w 2769704"/>
              <a:gd name="connsiteY1" fmla="*/ 1007165 h 2637182"/>
              <a:gd name="connsiteX2" fmla="*/ 2014330 w 2769704"/>
              <a:gd name="connsiteY2" fmla="*/ 1016216 h 2637182"/>
              <a:gd name="connsiteX3" fmla="*/ 2478156 w 2769704"/>
              <a:gd name="connsiteY3" fmla="*/ 1007165 h 2637182"/>
              <a:gd name="connsiteX4" fmla="*/ 2054087 w 2769704"/>
              <a:gd name="connsiteY4" fmla="*/ 1709530 h 2637182"/>
              <a:gd name="connsiteX5" fmla="*/ 2650434 w 2769704"/>
              <a:gd name="connsiteY5" fmla="*/ 2001078 h 2637182"/>
              <a:gd name="connsiteX6" fmla="*/ 2769704 w 2769704"/>
              <a:gd name="connsiteY6" fmla="*/ 2637182 h 2637182"/>
              <a:gd name="connsiteX0" fmla="*/ 0 w 2769704"/>
              <a:gd name="connsiteY0" fmla="*/ 0 h 2637182"/>
              <a:gd name="connsiteX1" fmla="*/ 980661 w 2769704"/>
              <a:gd name="connsiteY1" fmla="*/ 1007165 h 2637182"/>
              <a:gd name="connsiteX2" fmla="*/ 2014330 w 2769704"/>
              <a:gd name="connsiteY2" fmla="*/ 998374 h 2637182"/>
              <a:gd name="connsiteX3" fmla="*/ 2478156 w 2769704"/>
              <a:gd name="connsiteY3" fmla="*/ 1007165 h 2637182"/>
              <a:gd name="connsiteX4" fmla="*/ 2054087 w 2769704"/>
              <a:gd name="connsiteY4" fmla="*/ 1709530 h 2637182"/>
              <a:gd name="connsiteX5" fmla="*/ 2650434 w 2769704"/>
              <a:gd name="connsiteY5" fmla="*/ 2001078 h 2637182"/>
              <a:gd name="connsiteX6" fmla="*/ 2769704 w 2769704"/>
              <a:gd name="connsiteY6" fmla="*/ 2637182 h 2637182"/>
              <a:gd name="connsiteX0" fmla="*/ 0 w 2769704"/>
              <a:gd name="connsiteY0" fmla="*/ 0 h 2637182"/>
              <a:gd name="connsiteX1" fmla="*/ 980661 w 2769704"/>
              <a:gd name="connsiteY1" fmla="*/ 1007165 h 2637182"/>
              <a:gd name="connsiteX2" fmla="*/ 2014330 w 2769704"/>
              <a:gd name="connsiteY2" fmla="*/ 1011756 h 2637182"/>
              <a:gd name="connsiteX3" fmla="*/ 2478156 w 2769704"/>
              <a:gd name="connsiteY3" fmla="*/ 1007165 h 2637182"/>
              <a:gd name="connsiteX4" fmla="*/ 2054087 w 2769704"/>
              <a:gd name="connsiteY4" fmla="*/ 1709530 h 2637182"/>
              <a:gd name="connsiteX5" fmla="*/ 2650434 w 2769704"/>
              <a:gd name="connsiteY5" fmla="*/ 2001078 h 2637182"/>
              <a:gd name="connsiteX6" fmla="*/ 2769704 w 2769704"/>
              <a:gd name="connsiteY6" fmla="*/ 2637182 h 2637182"/>
              <a:gd name="connsiteX0" fmla="*/ 0 w 2769704"/>
              <a:gd name="connsiteY0" fmla="*/ 0 h 2637182"/>
              <a:gd name="connsiteX1" fmla="*/ 980661 w 2769704"/>
              <a:gd name="connsiteY1" fmla="*/ 1007165 h 2637182"/>
              <a:gd name="connsiteX2" fmla="*/ 2014330 w 2769704"/>
              <a:gd name="connsiteY2" fmla="*/ 1011756 h 2637182"/>
              <a:gd name="connsiteX3" fmla="*/ 2478156 w 2769704"/>
              <a:gd name="connsiteY3" fmla="*/ 1007165 h 2637182"/>
              <a:gd name="connsiteX4" fmla="*/ 2054087 w 2769704"/>
              <a:gd name="connsiteY4" fmla="*/ 1709530 h 2637182"/>
              <a:gd name="connsiteX5" fmla="*/ 2753026 w 2769704"/>
              <a:gd name="connsiteY5" fmla="*/ 2050143 h 2637182"/>
              <a:gd name="connsiteX6" fmla="*/ 2769704 w 2769704"/>
              <a:gd name="connsiteY6" fmla="*/ 2637182 h 2637182"/>
              <a:gd name="connsiteX0" fmla="*/ 0 w 2753026"/>
              <a:gd name="connsiteY0" fmla="*/ 0 h 2628261"/>
              <a:gd name="connsiteX1" fmla="*/ 980661 w 2753026"/>
              <a:gd name="connsiteY1" fmla="*/ 1007165 h 2628261"/>
              <a:gd name="connsiteX2" fmla="*/ 2014330 w 2753026"/>
              <a:gd name="connsiteY2" fmla="*/ 1011756 h 2628261"/>
              <a:gd name="connsiteX3" fmla="*/ 2478156 w 2753026"/>
              <a:gd name="connsiteY3" fmla="*/ 1007165 h 2628261"/>
              <a:gd name="connsiteX4" fmla="*/ 2054087 w 2753026"/>
              <a:gd name="connsiteY4" fmla="*/ 1709530 h 2628261"/>
              <a:gd name="connsiteX5" fmla="*/ 2753026 w 2753026"/>
              <a:gd name="connsiteY5" fmla="*/ 2050143 h 2628261"/>
              <a:gd name="connsiteX6" fmla="*/ 2742942 w 2753026"/>
              <a:gd name="connsiteY6" fmla="*/ 2628261 h 2628261"/>
              <a:gd name="connsiteX0" fmla="*/ 0 w 2760784"/>
              <a:gd name="connsiteY0" fmla="*/ 0 h 2820062"/>
              <a:gd name="connsiteX1" fmla="*/ 980661 w 2760784"/>
              <a:gd name="connsiteY1" fmla="*/ 1007165 h 2820062"/>
              <a:gd name="connsiteX2" fmla="*/ 2014330 w 2760784"/>
              <a:gd name="connsiteY2" fmla="*/ 1011756 h 2820062"/>
              <a:gd name="connsiteX3" fmla="*/ 2478156 w 2760784"/>
              <a:gd name="connsiteY3" fmla="*/ 1007165 h 2820062"/>
              <a:gd name="connsiteX4" fmla="*/ 2054087 w 2760784"/>
              <a:gd name="connsiteY4" fmla="*/ 1709530 h 2820062"/>
              <a:gd name="connsiteX5" fmla="*/ 2753026 w 2760784"/>
              <a:gd name="connsiteY5" fmla="*/ 2050143 h 2820062"/>
              <a:gd name="connsiteX6" fmla="*/ 2760784 w 2760784"/>
              <a:gd name="connsiteY6" fmla="*/ 2820062 h 2820062"/>
              <a:gd name="connsiteX0" fmla="*/ 0 w 2760784"/>
              <a:gd name="connsiteY0" fmla="*/ 0 h 2820062"/>
              <a:gd name="connsiteX1" fmla="*/ 980661 w 2760784"/>
              <a:gd name="connsiteY1" fmla="*/ 1007165 h 2820062"/>
              <a:gd name="connsiteX2" fmla="*/ 2014330 w 2760784"/>
              <a:gd name="connsiteY2" fmla="*/ 1011756 h 2820062"/>
              <a:gd name="connsiteX3" fmla="*/ 2478156 w 2760784"/>
              <a:gd name="connsiteY3" fmla="*/ 1007165 h 2820062"/>
              <a:gd name="connsiteX4" fmla="*/ 2054087 w 2760784"/>
              <a:gd name="connsiteY4" fmla="*/ 1709530 h 2820062"/>
              <a:gd name="connsiteX5" fmla="*/ 2753026 w 2760784"/>
              <a:gd name="connsiteY5" fmla="*/ 2050143 h 2820062"/>
              <a:gd name="connsiteX6" fmla="*/ 2760783 w 2760784"/>
              <a:gd name="connsiteY6" fmla="*/ 2639768 h 2820062"/>
              <a:gd name="connsiteX7" fmla="*/ 2760784 w 2760784"/>
              <a:gd name="connsiteY7" fmla="*/ 2820062 h 2820062"/>
              <a:gd name="connsiteX0" fmla="*/ 0 w 3188991"/>
              <a:gd name="connsiteY0" fmla="*/ 0 h 2681787"/>
              <a:gd name="connsiteX1" fmla="*/ 980661 w 3188991"/>
              <a:gd name="connsiteY1" fmla="*/ 1007165 h 2681787"/>
              <a:gd name="connsiteX2" fmla="*/ 2014330 w 3188991"/>
              <a:gd name="connsiteY2" fmla="*/ 1011756 h 2681787"/>
              <a:gd name="connsiteX3" fmla="*/ 2478156 w 3188991"/>
              <a:gd name="connsiteY3" fmla="*/ 1007165 h 2681787"/>
              <a:gd name="connsiteX4" fmla="*/ 2054087 w 3188991"/>
              <a:gd name="connsiteY4" fmla="*/ 1709530 h 2681787"/>
              <a:gd name="connsiteX5" fmla="*/ 2753026 w 3188991"/>
              <a:gd name="connsiteY5" fmla="*/ 2050143 h 2681787"/>
              <a:gd name="connsiteX6" fmla="*/ 2760783 w 3188991"/>
              <a:gd name="connsiteY6" fmla="*/ 2639768 h 2681787"/>
              <a:gd name="connsiteX7" fmla="*/ 3188991 w 3188991"/>
              <a:gd name="connsiteY7" fmla="*/ 2681787 h 2681787"/>
              <a:gd name="connsiteX0" fmla="*/ 0 w 3188991"/>
              <a:gd name="connsiteY0" fmla="*/ 0 h 2691285"/>
              <a:gd name="connsiteX1" fmla="*/ 980661 w 3188991"/>
              <a:gd name="connsiteY1" fmla="*/ 1007165 h 2691285"/>
              <a:gd name="connsiteX2" fmla="*/ 2014330 w 3188991"/>
              <a:gd name="connsiteY2" fmla="*/ 1011756 h 2691285"/>
              <a:gd name="connsiteX3" fmla="*/ 2478156 w 3188991"/>
              <a:gd name="connsiteY3" fmla="*/ 1007165 h 2691285"/>
              <a:gd name="connsiteX4" fmla="*/ 2054087 w 3188991"/>
              <a:gd name="connsiteY4" fmla="*/ 1709530 h 2691285"/>
              <a:gd name="connsiteX5" fmla="*/ 2753026 w 3188991"/>
              <a:gd name="connsiteY5" fmla="*/ 2050143 h 2691285"/>
              <a:gd name="connsiteX6" fmla="*/ 2760783 w 3188991"/>
              <a:gd name="connsiteY6" fmla="*/ 2639768 h 2691285"/>
              <a:gd name="connsiteX7" fmla="*/ 3188991 w 3188991"/>
              <a:gd name="connsiteY7" fmla="*/ 2681787 h 2691285"/>
              <a:gd name="connsiteX0" fmla="*/ 0 w 3188991"/>
              <a:gd name="connsiteY0" fmla="*/ 0 h 2700394"/>
              <a:gd name="connsiteX1" fmla="*/ 980661 w 3188991"/>
              <a:gd name="connsiteY1" fmla="*/ 1007165 h 2700394"/>
              <a:gd name="connsiteX2" fmla="*/ 2014330 w 3188991"/>
              <a:gd name="connsiteY2" fmla="*/ 1011756 h 2700394"/>
              <a:gd name="connsiteX3" fmla="*/ 2478156 w 3188991"/>
              <a:gd name="connsiteY3" fmla="*/ 1007165 h 2700394"/>
              <a:gd name="connsiteX4" fmla="*/ 2054087 w 3188991"/>
              <a:gd name="connsiteY4" fmla="*/ 1709530 h 2700394"/>
              <a:gd name="connsiteX5" fmla="*/ 2753026 w 3188991"/>
              <a:gd name="connsiteY5" fmla="*/ 2050143 h 2700394"/>
              <a:gd name="connsiteX6" fmla="*/ 2765243 w 3188991"/>
              <a:gd name="connsiteY6" fmla="*/ 2662071 h 2700394"/>
              <a:gd name="connsiteX7" fmla="*/ 3188991 w 3188991"/>
              <a:gd name="connsiteY7" fmla="*/ 2681787 h 2700394"/>
              <a:gd name="connsiteX0" fmla="*/ 0 w 3188991"/>
              <a:gd name="connsiteY0" fmla="*/ 0 h 2686921"/>
              <a:gd name="connsiteX1" fmla="*/ 980661 w 3188991"/>
              <a:gd name="connsiteY1" fmla="*/ 1007165 h 2686921"/>
              <a:gd name="connsiteX2" fmla="*/ 2014330 w 3188991"/>
              <a:gd name="connsiteY2" fmla="*/ 1011756 h 2686921"/>
              <a:gd name="connsiteX3" fmla="*/ 2478156 w 3188991"/>
              <a:gd name="connsiteY3" fmla="*/ 1007165 h 2686921"/>
              <a:gd name="connsiteX4" fmla="*/ 2054087 w 3188991"/>
              <a:gd name="connsiteY4" fmla="*/ 1709530 h 2686921"/>
              <a:gd name="connsiteX5" fmla="*/ 2753026 w 3188991"/>
              <a:gd name="connsiteY5" fmla="*/ 2050143 h 2686921"/>
              <a:gd name="connsiteX6" fmla="*/ 2765243 w 3188991"/>
              <a:gd name="connsiteY6" fmla="*/ 2662071 h 2686921"/>
              <a:gd name="connsiteX7" fmla="*/ 3188991 w 3188991"/>
              <a:gd name="connsiteY7" fmla="*/ 2681787 h 2686921"/>
              <a:gd name="connsiteX0" fmla="*/ 0 w 3188991"/>
              <a:gd name="connsiteY0" fmla="*/ 0 h 2689619"/>
              <a:gd name="connsiteX1" fmla="*/ 980661 w 3188991"/>
              <a:gd name="connsiteY1" fmla="*/ 1007165 h 2689619"/>
              <a:gd name="connsiteX2" fmla="*/ 2014330 w 3188991"/>
              <a:gd name="connsiteY2" fmla="*/ 1011756 h 2689619"/>
              <a:gd name="connsiteX3" fmla="*/ 2478156 w 3188991"/>
              <a:gd name="connsiteY3" fmla="*/ 1007165 h 2689619"/>
              <a:gd name="connsiteX4" fmla="*/ 2054087 w 3188991"/>
              <a:gd name="connsiteY4" fmla="*/ 1709530 h 2689619"/>
              <a:gd name="connsiteX5" fmla="*/ 2753026 w 3188991"/>
              <a:gd name="connsiteY5" fmla="*/ 2050143 h 2689619"/>
              <a:gd name="connsiteX6" fmla="*/ 2769703 w 3188991"/>
              <a:gd name="connsiteY6" fmla="*/ 2675452 h 2689619"/>
              <a:gd name="connsiteX7" fmla="*/ 3188991 w 3188991"/>
              <a:gd name="connsiteY7" fmla="*/ 2681787 h 2689619"/>
              <a:gd name="connsiteX0" fmla="*/ 0 w 3188991"/>
              <a:gd name="connsiteY0" fmla="*/ 0 h 2681967"/>
              <a:gd name="connsiteX1" fmla="*/ 980661 w 3188991"/>
              <a:gd name="connsiteY1" fmla="*/ 1007165 h 2681967"/>
              <a:gd name="connsiteX2" fmla="*/ 2014330 w 3188991"/>
              <a:gd name="connsiteY2" fmla="*/ 1011756 h 2681967"/>
              <a:gd name="connsiteX3" fmla="*/ 2478156 w 3188991"/>
              <a:gd name="connsiteY3" fmla="*/ 1007165 h 2681967"/>
              <a:gd name="connsiteX4" fmla="*/ 2054087 w 3188991"/>
              <a:gd name="connsiteY4" fmla="*/ 1709530 h 2681967"/>
              <a:gd name="connsiteX5" fmla="*/ 2753026 w 3188991"/>
              <a:gd name="connsiteY5" fmla="*/ 2050143 h 2681967"/>
              <a:gd name="connsiteX6" fmla="*/ 2769703 w 3188991"/>
              <a:gd name="connsiteY6" fmla="*/ 2675452 h 2681967"/>
              <a:gd name="connsiteX7" fmla="*/ 3188991 w 3188991"/>
              <a:gd name="connsiteY7" fmla="*/ 2681787 h 2681967"/>
              <a:gd name="connsiteX0" fmla="*/ 0 w 3188991"/>
              <a:gd name="connsiteY0" fmla="*/ 0 h 2687647"/>
              <a:gd name="connsiteX1" fmla="*/ 980661 w 3188991"/>
              <a:gd name="connsiteY1" fmla="*/ 1007165 h 2687647"/>
              <a:gd name="connsiteX2" fmla="*/ 2014330 w 3188991"/>
              <a:gd name="connsiteY2" fmla="*/ 1011756 h 2687647"/>
              <a:gd name="connsiteX3" fmla="*/ 2478156 w 3188991"/>
              <a:gd name="connsiteY3" fmla="*/ 1007165 h 2687647"/>
              <a:gd name="connsiteX4" fmla="*/ 2054087 w 3188991"/>
              <a:gd name="connsiteY4" fmla="*/ 1709530 h 2687647"/>
              <a:gd name="connsiteX5" fmla="*/ 2753026 w 3188991"/>
              <a:gd name="connsiteY5" fmla="*/ 2050143 h 2687647"/>
              <a:gd name="connsiteX6" fmla="*/ 2769703 w 3188991"/>
              <a:gd name="connsiteY6" fmla="*/ 2675452 h 2687647"/>
              <a:gd name="connsiteX7" fmla="*/ 3188991 w 3188991"/>
              <a:gd name="connsiteY7" fmla="*/ 2681787 h 2687647"/>
              <a:gd name="connsiteX0" fmla="*/ 0 w 3064097"/>
              <a:gd name="connsiteY0" fmla="*/ 0 h 2687647"/>
              <a:gd name="connsiteX1" fmla="*/ 980661 w 3064097"/>
              <a:gd name="connsiteY1" fmla="*/ 1007165 h 2687647"/>
              <a:gd name="connsiteX2" fmla="*/ 2014330 w 3064097"/>
              <a:gd name="connsiteY2" fmla="*/ 1011756 h 2687647"/>
              <a:gd name="connsiteX3" fmla="*/ 2478156 w 3064097"/>
              <a:gd name="connsiteY3" fmla="*/ 1007165 h 2687647"/>
              <a:gd name="connsiteX4" fmla="*/ 2054087 w 3064097"/>
              <a:gd name="connsiteY4" fmla="*/ 1709530 h 2687647"/>
              <a:gd name="connsiteX5" fmla="*/ 2753026 w 3064097"/>
              <a:gd name="connsiteY5" fmla="*/ 2050143 h 2687647"/>
              <a:gd name="connsiteX6" fmla="*/ 2769703 w 3064097"/>
              <a:gd name="connsiteY6" fmla="*/ 2675452 h 2687647"/>
              <a:gd name="connsiteX7" fmla="*/ 3064097 w 3064097"/>
              <a:gd name="connsiteY7" fmla="*/ 2681787 h 2687647"/>
              <a:gd name="connsiteX0" fmla="*/ 0 w 3064097"/>
              <a:gd name="connsiteY0" fmla="*/ 0 h 2683755"/>
              <a:gd name="connsiteX1" fmla="*/ 980661 w 3064097"/>
              <a:gd name="connsiteY1" fmla="*/ 1007165 h 2683755"/>
              <a:gd name="connsiteX2" fmla="*/ 2014330 w 3064097"/>
              <a:gd name="connsiteY2" fmla="*/ 1011756 h 2683755"/>
              <a:gd name="connsiteX3" fmla="*/ 2478156 w 3064097"/>
              <a:gd name="connsiteY3" fmla="*/ 1007165 h 2683755"/>
              <a:gd name="connsiteX4" fmla="*/ 2054087 w 3064097"/>
              <a:gd name="connsiteY4" fmla="*/ 1709530 h 2683755"/>
              <a:gd name="connsiteX5" fmla="*/ 2753026 w 3064097"/>
              <a:gd name="connsiteY5" fmla="*/ 2050143 h 2683755"/>
              <a:gd name="connsiteX6" fmla="*/ 2769703 w 3064097"/>
              <a:gd name="connsiteY6" fmla="*/ 2675452 h 2683755"/>
              <a:gd name="connsiteX7" fmla="*/ 3064097 w 3064097"/>
              <a:gd name="connsiteY7" fmla="*/ 2681787 h 2683755"/>
              <a:gd name="connsiteX0" fmla="*/ 0 w 3064097"/>
              <a:gd name="connsiteY0" fmla="*/ 0 h 2683755"/>
              <a:gd name="connsiteX1" fmla="*/ 980661 w 3064097"/>
              <a:gd name="connsiteY1" fmla="*/ 1007165 h 2683755"/>
              <a:gd name="connsiteX2" fmla="*/ 2014330 w 3064097"/>
              <a:gd name="connsiteY2" fmla="*/ 1011756 h 2683755"/>
              <a:gd name="connsiteX3" fmla="*/ 2478156 w 3064097"/>
              <a:gd name="connsiteY3" fmla="*/ 1007165 h 2683755"/>
              <a:gd name="connsiteX4" fmla="*/ 2054087 w 3064097"/>
              <a:gd name="connsiteY4" fmla="*/ 1709530 h 2683755"/>
              <a:gd name="connsiteX5" fmla="*/ 2753026 w 3064097"/>
              <a:gd name="connsiteY5" fmla="*/ 2050143 h 2683755"/>
              <a:gd name="connsiteX6" fmla="*/ 2769703 w 3064097"/>
              <a:gd name="connsiteY6" fmla="*/ 2675452 h 2683755"/>
              <a:gd name="connsiteX7" fmla="*/ 3064097 w 3064097"/>
              <a:gd name="connsiteY7" fmla="*/ 2681787 h 268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4097" h="2683755">
                <a:moveTo>
                  <a:pt x="0" y="0"/>
                </a:moveTo>
                <a:lnTo>
                  <a:pt x="980661" y="1007165"/>
                </a:lnTo>
                <a:lnTo>
                  <a:pt x="2014330" y="1011756"/>
                </a:lnTo>
                <a:lnTo>
                  <a:pt x="2478156" y="1007165"/>
                </a:lnTo>
                <a:lnTo>
                  <a:pt x="2054087" y="1709530"/>
                </a:lnTo>
                <a:lnTo>
                  <a:pt x="2753026" y="2050143"/>
                </a:lnTo>
                <a:lnTo>
                  <a:pt x="2769703" y="2675452"/>
                </a:lnTo>
                <a:cubicBezTo>
                  <a:pt x="2903519" y="2686485"/>
                  <a:pt x="2930284" y="2684136"/>
                  <a:pt x="3064097" y="2681787"/>
                </a:cubicBezTo>
              </a:path>
            </a:pathLst>
          </a:custGeom>
          <a:noFill/>
          <a:ln w="31750">
            <a:solidFill>
              <a:srgbClr val="C00000"/>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B7C8E70B-CD71-5344-8A10-A97CD4A21DD6}"/>
              </a:ext>
            </a:extLst>
          </p:cNvPr>
          <p:cNvGrpSpPr/>
          <p:nvPr/>
        </p:nvGrpSpPr>
        <p:grpSpPr>
          <a:xfrm>
            <a:off x="6543892" y="2922262"/>
            <a:ext cx="3175" cy="379738"/>
            <a:chOff x="6543892" y="2922262"/>
            <a:chExt cx="3175" cy="379738"/>
          </a:xfrm>
        </p:grpSpPr>
        <p:cxnSp>
          <p:nvCxnSpPr>
            <p:cNvPr id="4" name="Straight Arrow Connector 3">
              <a:extLst>
                <a:ext uri="{FF2B5EF4-FFF2-40B4-BE49-F238E27FC236}">
                  <a16:creationId xmlns:a16="http://schemas.microsoft.com/office/drawing/2014/main" id="{6BDA0B02-D308-914F-B9AF-9B30A608DC39}"/>
                </a:ext>
              </a:extLst>
            </p:cNvPr>
            <p:cNvCxnSpPr>
              <a:cxnSpLocks/>
            </p:cNvCxnSpPr>
            <p:nvPr/>
          </p:nvCxnSpPr>
          <p:spPr>
            <a:xfrm flipV="1">
              <a:off x="6543892" y="2922262"/>
              <a:ext cx="0" cy="14796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39" name="Straight Arrow Connector 538">
              <a:extLst>
                <a:ext uri="{FF2B5EF4-FFF2-40B4-BE49-F238E27FC236}">
                  <a16:creationId xmlns:a16="http://schemas.microsoft.com/office/drawing/2014/main" id="{57B8E898-44FB-B841-AE65-AE09A8A0CFEB}"/>
                </a:ext>
              </a:extLst>
            </p:cNvPr>
            <p:cNvCxnSpPr>
              <a:cxnSpLocks/>
            </p:cNvCxnSpPr>
            <p:nvPr/>
          </p:nvCxnSpPr>
          <p:spPr>
            <a:xfrm>
              <a:off x="6547067" y="3154037"/>
              <a:ext cx="0" cy="14796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1" name="Group 540">
            <a:extLst>
              <a:ext uri="{FF2B5EF4-FFF2-40B4-BE49-F238E27FC236}">
                <a16:creationId xmlns:a16="http://schemas.microsoft.com/office/drawing/2014/main" id="{B56D1341-8122-3F4B-B605-EEF86D2EC3FE}"/>
              </a:ext>
            </a:extLst>
          </p:cNvPr>
          <p:cNvGrpSpPr/>
          <p:nvPr/>
        </p:nvGrpSpPr>
        <p:grpSpPr>
          <a:xfrm>
            <a:off x="11233367" y="5608312"/>
            <a:ext cx="3175" cy="379738"/>
            <a:chOff x="6543892" y="2922262"/>
            <a:chExt cx="3175" cy="379738"/>
          </a:xfrm>
        </p:grpSpPr>
        <p:cxnSp>
          <p:nvCxnSpPr>
            <p:cNvPr id="542" name="Straight Arrow Connector 541">
              <a:extLst>
                <a:ext uri="{FF2B5EF4-FFF2-40B4-BE49-F238E27FC236}">
                  <a16:creationId xmlns:a16="http://schemas.microsoft.com/office/drawing/2014/main" id="{8548ACDB-2213-B74B-9620-96BE011EBED2}"/>
                </a:ext>
              </a:extLst>
            </p:cNvPr>
            <p:cNvCxnSpPr>
              <a:cxnSpLocks/>
            </p:cNvCxnSpPr>
            <p:nvPr/>
          </p:nvCxnSpPr>
          <p:spPr>
            <a:xfrm flipV="1">
              <a:off x="6543892" y="2922262"/>
              <a:ext cx="0" cy="14796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43" name="Straight Arrow Connector 542">
              <a:extLst>
                <a:ext uri="{FF2B5EF4-FFF2-40B4-BE49-F238E27FC236}">
                  <a16:creationId xmlns:a16="http://schemas.microsoft.com/office/drawing/2014/main" id="{B997A270-0B54-B346-940E-141C5BCBA349}"/>
                </a:ext>
              </a:extLst>
            </p:cNvPr>
            <p:cNvCxnSpPr>
              <a:cxnSpLocks/>
            </p:cNvCxnSpPr>
            <p:nvPr/>
          </p:nvCxnSpPr>
          <p:spPr>
            <a:xfrm>
              <a:off x="6547067" y="3154037"/>
              <a:ext cx="0" cy="14796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544" name="Slide Number Placeholder 4">
            <a:extLst>
              <a:ext uri="{FF2B5EF4-FFF2-40B4-BE49-F238E27FC236}">
                <a16:creationId xmlns:a16="http://schemas.microsoft.com/office/drawing/2014/main" id="{78A6B799-8B01-D64E-9924-2C0FA4115D58}"/>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4</a:t>
            </a:fld>
            <a:endParaRPr lang="en-US" dirty="0"/>
          </a:p>
        </p:txBody>
      </p:sp>
    </p:spTree>
    <p:extLst>
      <p:ext uri="{BB962C8B-B14F-4D97-AF65-F5344CB8AC3E}">
        <p14:creationId xmlns:p14="http://schemas.microsoft.com/office/powerpoint/2010/main" val="277286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474"/>
                                        </p:tgtEl>
                                        <p:attrNameLst>
                                          <p:attrName>style.visibility</p:attrName>
                                        </p:attrNameLst>
                                      </p:cBhvr>
                                      <p:to>
                                        <p:strVal val="visible"/>
                                      </p:to>
                                    </p:set>
                                    <p:animEffect transition="in" filter="wipe(right)">
                                      <p:cBhvr>
                                        <p:cTn id="10" dur="500"/>
                                        <p:tgtEl>
                                          <p:spTgt spid="474"/>
                                        </p:tgtEl>
                                      </p:cBhvr>
                                    </p:animEffect>
                                  </p:childTnLst>
                                </p:cTn>
                              </p:par>
                              <p:par>
                                <p:cTn id="11" presetID="22" presetClass="entr" presetSubtype="8" fill="hold" nodeType="withEffect">
                                  <p:stCondLst>
                                    <p:cond delay="0"/>
                                  </p:stCondLst>
                                  <p:childTnLst>
                                    <p:set>
                                      <p:cBhvr>
                                        <p:cTn id="12" dur="1" fill="hold">
                                          <p:stCondLst>
                                            <p:cond delay="0"/>
                                          </p:stCondLst>
                                        </p:cTn>
                                        <p:tgtEl>
                                          <p:spTgt spid="464"/>
                                        </p:tgtEl>
                                        <p:attrNameLst>
                                          <p:attrName>style.visibility</p:attrName>
                                        </p:attrNameLst>
                                      </p:cBhvr>
                                      <p:to>
                                        <p:strVal val="visible"/>
                                      </p:to>
                                    </p:set>
                                    <p:animEffect transition="in" filter="wipe(left)">
                                      <p:cBhvr>
                                        <p:cTn id="13" dur="500"/>
                                        <p:tgtEl>
                                          <p:spTgt spid="464"/>
                                        </p:tgtEl>
                                      </p:cBhvr>
                                    </p:animEffect>
                                  </p:childTnLst>
                                </p:cTn>
                              </p:par>
                              <p:par>
                                <p:cTn id="14" presetID="9" presetClass="entr" presetSubtype="0" fill="hold"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dissolve">
                                      <p:cBhvr>
                                        <p:cTn id="16" dur="500"/>
                                        <p:tgtEl>
                                          <p:spTgt spid="6">
                                            <p:txEl>
                                              <p:pRg st="1" end="1"/>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dissolve">
                                      <p:cBhvr>
                                        <p:cTn id="19" dur="500"/>
                                        <p:tgtEl>
                                          <p:spTgt spid="6">
                                            <p:txEl>
                                              <p:pRg st="2" end="2"/>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par>
                                <p:cTn id="23" presetID="9" presetClass="entr" presetSubtype="0" fill="hold" nodeType="withEffect">
                                  <p:stCondLst>
                                    <p:cond delay="0"/>
                                  </p:stCondLst>
                                  <p:childTnLst>
                                    <p:set>
                                      <p:cBhvr>
                                        <p:cTn id="24" dur="1" fill="hold">
                                          <p:stCondLst>
                                            <p:cond delay="0"/>
                                          </p:stCondLst>
                                        </p:cTn>
                                        <p:tgtEl>
                                          <p:spTgt spid="541"/>
                                        </p:tgtEl>
                                        <p:attrNameLst>
                                          <p:attrName>style.visibility</p:attrName>
                                        </p:attrNameLst>
                                      </p:cBhvr>
                                      <p:to>
                                        <p:strVal val="visible"/>
                                      </p:to>
                                    </p:set>
                                    <p:animEffect transition="in" filter="dissolve">
                                      <p:cBhvr>
                                        <p:cTn id="25" dur="500"/>
                                        <p:tgtEl>
                                          <p:spTgt spid="541"/>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dissolve">
                                      <p:cBhvr>
                                        <p:cTn id="30" dur="500"/>
                                        <p:tgtEl>
                                          <p:spTgt spid="6">
                                            <p:txEl>
                                              <p:pRg st="3" end="3"/>
                                            </p:txEl>
                                          </p:spTgt>
                                        </p:tgtEl>
                                      </p:cBhvr>
                                    </p:animEffect>
                                  </p:childTnLst>
                                </p:cTn>
                              </p:par>
                            </p:childTnLst>
                          </p:cTn>
                        </p:par>
                        <p:par>
                          <p:cTn id="31" fill="hold">
                            <p:stCondLst>
                              <p:cond delay="500"/>
                            </p:stCondLst>
                            <p:childTnLst>
                              <p:par>
                                <p:cTn id="32" presetID="9" presetClass="entr" presetSubtype="0" fill="hold" nodeType="afterEffect">
                                  <p:stCondLst>
                                    <p:cond delay="0"/>
                                  </p:stCondLst>
                                  <p:childTnLst>
                                    <p:set>
                                      <p:cBhvr>
                                        <p:cTn id="33" dur="1" fill="hold">
                                          <p:stCondLst>
                                            <p:cond delay="0"/>
                                          </p:stCondLst>
                                        </p:cTn>
                                        <p:tgtEl>
                                          <p:spTgt spid="473"/>
                                        </p:tgtEl>
                                        <p:attrNameLst>
                                          <p:attrName>style.visibility</p:attrName>
                                        </p:attrNameLst>
                                      </p:cBhvr>
                                      <p:to>
                                        <p:strVal val="visible"/>
                                      </p:to>
                                    </p:set>
                                    <p:animEffect transition="in" filter="dissolve">
                                      <p:cBhvr>
                                        <p:cTn id="34" dur="1000"/>
                                        <p:tgtEl>
                                          <p:spTgt spid="473"/>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dissolve">
                                      <p:cBhvr>
                                        <p:cTn id="39" dur="500"/>
                                        <p:tgtEl>
                                          <p:spTgt spid="6">
                                            <p:txEl>
                                              <p:pRg st="4" end="4"/>
                                            </p:txEl>
                                          </p:spTgt>
                                        </p:tgtEl>
                                      </p:cBhvr>
                                    </p:animEffect>
                                  </p:childTnLst>
                                </p:cTn>
                              </p:par>
                            </p:childTnLst>
                          </p:cTn>
                        </p:par>
                        <p:par>
                          <p:cTn id="40" fill="hold">
                            <p:stCondLst>
                              <p:cond delay="500"/>
                            </p:stCondLst>
                            <p:childTnLst>
                              <p:par>
                                <p:cTn id="41" presetID="9" presetClass="entr" presetSubtype="0" fill="hold" grpId="0" nodeType="afterEffect">
                                  <p:stCondLst>
                                    <p:cond delay="0"/>
                                  </p:stCondLst>
                                  <p:childTnLst>
                                    <p:set>
                                      <p:cBhvr>
                                        <p:cTn id="42" dur="1" fill="hold">
                                          <p:stCondLst>
                                            <p:cond delay="0"/>
                                          </p:stCondLst>
                                        </p:cTn>
                                        <p:tgtEl>
                                          <p:spTgt spid="457"/>
                                        </p:tgtEl>
                                        <p:attrNameLst>
                                          <p:attrName>style.visibility</p:attrName>
                                        </p:attrNameLst>
                                      </p:cBhvr>
                                      <p:to>
                                        <p:strVal val="visible"/>
                                      </p:to>
                                    </p:set>
                                    <p:animEffect transition="in" filter="dissolve">
                                      <p:cBhvr>
                                        <p:cTn id="43" dur="1000"/>
                                        <p:tgtEl>
                                          <p:spTgt spid="457"/>
                                        </p:tgtEl>
                                      </p:cBhvr>
                                    </p:animEffect>
                                  </p:childTnLst>
                                </p:cTn>
                              </p:par>
                              <p:par>
                                <p:cTn id="44" presetID="9" presetClass="entr" presetSubtype="0" fill="hold" nodeType="withEffect">
                                  <p:stCondLst>
                                    <p:cond delay="0"/>
                                  </p:stCondLst>
                                  <p:childTnLst>
                                    <p:set>
                                      <p:cBhvr>
                                        <p:cTn id="45" dur="1" fill="hold">
                                          <p:stCondLst>
                                            <p:cond delay="0"/>
                                          </p:stCondLst>
                                        </p:cTn>
                                        <p:tgtEl>
                                          <p:spTgt spid="6">
                                            <p:txEl>
                                              <p:pRg st="5" end="5"/>
                                            </p:txEl>
                                          </p:spTgt>
                                        </p:tgtEl>
                                        <p:attrNameLst>
                                          <p:attrName>style.visibility</p:attrName>
                                        </p:attrNameLst>
                                      </p:cBhvr>
                                      <p:to>
                                        <p:strVal val="visible"/>
                                      </p:to>
                                    </p:set>
                                    <p:animEffect transition="in" filter="dissolve">
                                      <p:cBhvr>
                                        <p:cTn id="46" dur="500"/>
                                        <p:tgtEl>
                                          <p:spTgt spid="6">
                                            <p:txEl>
                                              <p:pRg st="5" end="5"/>
                                            </p:txEl>
                                          </p:spTgt>
                                        </p:tgtEl>
                                      </p:cBhvr>
                                    </p:animEffect>
                                  </p:childTnLst>
                                </p:cTn>
                              </p:par>
                              <p:par>
                                <p:cTn id="47" presetID="9" presetClass="entr" presetSubtype="0" fill="hold" nodeType="with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dissolve">
                                      <p:cBhvr>
                                        <p:cTn id="49"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3" y="230147"/>
            <a:ext cx="11749087" cy="1143000"/>
          </a:xfrm>
        </p:spPr>
        <p:txBody>
          <a:bodyPr>
            <a:normAutofit/>
          </a:bodyPr>
          <a:lstStyle/>
          <a:p>
            <a:r>
              <a:rPr lang="en-US" dirty="0">
                <a:solidFill>
                  <a:srgbClr val="000090"/>
                </a:solidFill>
              </a:rPr>
              <a:t>ISP: telecommunications or information service?</a:t>
            </a:r>
          </a:p>
        </p:txBody>
      </p:sp>
      <p:sp>
        <p:nvSpPr>
          <p:cNvPr id="3" name="Content Placeholder 2"/>
          <p:cNvSpPr>
            <a:spLocks noGrp="1"/>
          </p:cNvSpPr>
          <p:nvPr>
            <p:ph idx="1"/>
          </p:nvPr>
        </p:nvSpPr>
        <p:spPr>
          <a:xfrm>
            <a:off x="390805" y="3052761"/>
            <a:ext cx="11015663" cy="3469063"/>
          </a:xfrm>
        </p:spPr>
        <p:txBody>
          <a:bodyPr>
            <a:normAutofit/>
          </a:bodyPr>
          <a:lstStyle/>
          <a:p>
            <a:pPr marL="0" indent="0">
              <a:buNone/>
            </a:pPr>
            <a:r>
              <a:rPr lang="en-US" sz="3200" dirty="0"/>
              <a:t>US Telecommunication Act of 1934 and 1996: </a:t>
            </a:r>
          </a:p>
          <a:p>
            <a:pPr lvl="1"/>
            <a:r>
              <a:rPr lang="en-US" sz="2800" i="1" dirty="0">
                <a:solidFill>
                  <a:srgbClr val="C00000"/>
                </a:solidFill>
              </a:rPr>
              <a:t>Title II: </a:t>
            </a:r>
            <a:r>
              <a:rPr lang="en-US" sz="2800" dirty="0"/>
              <a:t>imposes “common carrier duties” on </a:t>
            </a:r>
            <a:r>
              <a:rPr lang="en-US" sz="2800" i="1" dirty="0">
                <a:solidFill>
                  <a:srgbClr val="C00000"/>
                </a:solidFill>
              </a:rPr>
              <a:t>telecommunications services</a:t>
            </a:r>
            <a:r>
              <a:rPr lang="en-US" sz="2800" dirty="0">
                <a:solidFill>
                  <a:srgbClr val="C00000"/>
                </a:solidFill>
              </a:rPr>
              <a:t>:</a:t>
            </a:r>
            <a:r>
              <a:rPr lang="en-US" sz="2800" dirty="0"/>
              <a:t> reasonable rates, non-discrimination and </a:t>
            </a:r>
            <a:r>
              <a:rPr lang="en-US" sz="2800" i="1" dirty="0"/>
              <a:t>requires</a:t>
            </a:r>
            <a:r>
              <a:rPr lang="en-US" sz="2800" dirty="0"/>
              <a:t> </a:t>
            </a:r>
            <a:r>
              <a:rPr lang="en-US" sz="2800" i="1" dirty="0"/>
              <a:t>regulation</a:t>
            </a:r>
            <a:endParaRPr lang="en-US" sz="2800" dirty="0"/>
          </a:p>
          <a:p>
            <a:pPr lvl="1"/>
            <a:r>
              <a:rPr lang="en-US" sz="2800" i="1" dirty="0">
                <a:solidFill>
                  <a:srgbClr val="C00000"/>
                </a:solidFill>
              </a:rPr>
              <a:t>Title I: </a:t>
            </a:r>
            <a:r>
              <a:rPr lang="en-US" sz="2800" dirty="0"/>
              <a:t>applies to </a:t>
            </a:r>
            <a:r>
              <a:rPr lang="en-US" sz="2800" i="1" dirty="0">
                <a:solidFill>
                  <a:srgbClr val="C00000"/>
                </a:solidFill>
              </a:rPr>
              <a:t>information services: </a:t>
            </a:r>
          </a:p>
          <a:p>
            <a:pPr lvl="2"/>
            <a:r>
              <a:rPr lang="en-US" sz="2800" dirty="0"/>
              <a:t>no common carrier duties (</a:t>
            </a:r>
            <a:r>
              <a:rPr lang="en-US" sz="2800" i="1" dirty="0"/>
              <a:t>not regulated</a:t>
            </a:r>
            <a:r>
              <a:rPr lang="en-US" sz="2800" dirty="0"/>
              <a:t>)</a:t>
            </a:r>
          </a:p>
          <a:p>
            <a:pPr lvl="2"/>
            <a:r>
              <a:rPr lang="en-US" sz="2800" dirty="0"/>
              <a:t>but grants FCC authority  “… as may be necessary in the execution of its functions”</a:t>
            </a:r>
            <a:r>
              <a:rPr lang="en-US" sz="500" dirty="0"/>
              <a:t>4</a:t>
            </a:r>
          </a:p>
        </p:txBody>
      </p:sp>
      <p:sp>
        <p:nvSpPr>
          <p:cNvPr id="6" name="TextBox 5">
            <a:extLst>
              <a:ext uri="{FF2B5EF4-FFF2-40B4-BE49-F238E27FC236}">
                <a16:creationId xmlns:a16="http://schemas.microsoft.com/office/drawing/2014/main" id="{CE155C79-2C98-224B-ABAB-4A0A77BD5DA8}"/>
              </a:ext>
            </a:extLst>
          </p:cNvPr>
          <p:cNvSpPr txBox="1"/>
          <p:nvPr/>
        </p:nvSpPr>
        <p:spPr>
          <a:xfrm>
            <a:off x="524437" y="1358153"/>
            <a:ext cx="10542493" cy="1409617"/>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Is an ISP a “telecommunications service” or an “information service” provider?</a:t>
            </a:r>
          </a:p>
          <a:p>
            <a:pPr marL="520700" marR="0" lvl="0" indent="-280988" algn="l" defTabSz="914400" rtl="0" eaLnBrk="1" fontAlgn="auto" latinLnBrk="0" hangingPunct="1">
              <a:lnSpc>
                <a:spcPct val="100000"/>
              </a:lnSpc>
              <a:spcBef>
                <a:spcPts val="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answer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really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matters from a regulatory standpoint!</a:t>
            </a:r>
          </a:p>
        </p:txBody>
      </p:sp>
      <p:sp>
        <p:nvSpPr>
          <p:cNvPr id="5" name="Slide Number Placeholder 4">
            <a:extLst>
              <a:ext uri="{FF2B5EF4-FFF2-40B4-BE49-F238E27FC236}">
                <a16:creationId xmlns:a16="http://schemas.microsoft.com/office/drawing/2014/main" id="{7BE39E3B-631A-AE43-A35B-E97AD11430E0}"/>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40</a:t>
            </a:fld>
            <a:endParaRPr lang="en-US" dirty="0"/>
          </a:p>
        </p:txBody>
      </p:sp>
    </p:spTree>
    <p:extLst>
      <p:ext uri="{BB962C8B-B14F-4D97-AF65-F5344CB8AC3E}">
        <p14:creationId xmlns:p14="http://schemas.microsoft.com/office/powerpoint/2010/main" val="94450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p:txBody>
          <a:bodyPr>
            <a:normAutofit/>
          </a:bodyPr>
          <a:lstStyle/>
          <a:p>
            <a:r>
              <a:rPr lang="en-US" sz="4800" dirty="0"/>
              <a:t>Two key network-layer functions</a:t>
            </a:r>
          </a:p>
        </p:txBody>
      </p:sp>
      <p:sp>
        <p:nvSpPr>
          <p:cNvPr id="3" name="Content Placeholder 2">
            <a:extLst>
              <a:ext uri="{FF2B5EF4-FFF2-40B4-BE49-F238E27FC236}">
                <a16:creationId xmlns:a16="http://schemas.microsoft.com/office/drawing/2014/main" id="{55464CE4-E4F1-4F4A-A1DB-26BB66DC4403}"/>
              </a:ext>
            </a:extLst>
          </p:cNvPr>
          <p:cNvSpPr>
            <a:spLocks noGrp="1"/>
          </p:cNvSpPr>
          <p:nvPr>
            <p:ph sz="half" idx="1"/>
          </p:nvPr>
        </p:nvSpPr>
        <p:spPr>
          <a:xfrm>
            <a:off x="877956" y="1666601"/>
            <a:ext cx="5181600" cy="1890791"/>
          </a:xfrm>
        </p:spPr>
        <p:txBody>
          <a:bodyPr/>
          <a:lstStyle/>
          <a:p>
            <a:pPr marL="0" indent="0">
              <a:spcBef>
                <a:spcPts val="600"/>
              </a:spcBef>
              <a:buNone/>
            </a:pPr>
            <a:r>
              <a:rPr lang="en-US" altLang="en-US" sz="3200" dirty="0">
                <a:solidFill>
                  <a:srgbClr val="CC0000"/>
                </a:solidFill>
                <a:ea typeface="ＭＳ Ｐゴシック" panose="020B0600070205080204" pitchFamily="34" charset="-128"/>
                <a:cs typeface="ＭＳ Ｐゴシック" panose="020B0600070205080204" pitchFamily="34" charset="-128"/>
              </a:rPr>
              <a:t>network-layer functions:</a:t>
            </a:r>
          </a:p>
          <a:p>
            <a:pPr indent="-234950">
              <a:spcBef>
                <a:spcPts val="600"/>
              </a:spcBef>
            </a:pPr>
            <a:r>
              <a:rPr lang="en-US" altLang="en-US" i="1" dirty="0">
                <a:solidFill>
                  <a:srgbClr val="000099"/>
                </a:solidFill>
                <a:ea typeface="ＭＳ Ｐゴシック" panose="020B0600070205080204" pitchFamily="34" charset="-128"/>
                <a:cs typeface="ＭＳ Ｐゴシック" panose="020B0600070205080204" pitchFamily="34" charset="-128"/>
              </a:rPr>
              <a:t>forwarding:</a:t>
            </a:r>
            <a:r>
              <a:rPr lang="en-US" altLang="en-US" dirty="0">
                <a:ea typeface="ＭＳ Ｐゴシック" panose="020B0600070205080204" pitchFamily="34" charset="-128"/>
                <a:cs typeface="ＭＳ Ｐゴシック" panose="020B0600070205080204" pitchFamily="34" charset="-128"/>
              </a:rPr>
              <a:t> move packets from a router’</a:t>
            </a:r>
            <a:r>
              <a:rPr lang="en-US" altLang="ja-JP" dirty="0">
                <a:ea typeface="ＭＳ Ｐゴシック" panose="020B0600070205080204" pitchFamily="34" charset="-128"/>
                <a:cs typeface="ＭＳ Ｐゴシック" panose="020B0600070205080204" pitchFamily="34" charset="-128"/>
              </a:rPr>
              <a:t>s input link to appropriate router output link</a:t>
            </a:r>
          </a:p>
          <a:p>
            <a:endParaRPr lang="en-US" dirty="0"/>
          </a:p>
        </p:txBody>
      </p:sp>
      <p:sp>
        <p:nvSpPr>
          <p:cNvPr id="4" name="Content Placeholder 3">
            <a:extLst>
              <a:ext uri="{FF2B5EF4-FFF2-40B4-BE49-F238E27FC236}">
                <a16:creationId xmlns:a16="http://schemas.microsoft.com/office/drawing/2014/main" id="{98DB0211-6ED0-7F44-B672-CF345E4B3295}"/>
              </a:ext>
            </a:extLst>
          </p:cNvPr>
          <p:cNvSpPr>
            <a:spLocks noGrp="1"/>
          </p:cNvSpPr>
          <p:nvPr>
            <p:ph sz="half" idx="2"/>
          </p:nvPr>
        </p:nvSpPr>
        <p:spPr>
          <a:xfrm>
            <a:off x="6172200" y="1693105"/>
            <a:ext cx="5181600" cy="4351338"/>
          </a:xfrm>
        </p:spPr>
        <p:txBody>
          <a:bodyPr/>
          <a:lstStyle/>
          <a:p>
            <a:pPr marL="342900" indent="-342900">
              <a:lnSpc>
                <a:spcPct val="85000"/>
              </a:lnSpc>
              <a:spcBef>
                <a:spcPts val="600"/>
              </a:spcBef>
              <a:buClr>
                <a:srgbClr val="000099"/>
              </a:buClr>
              <a:buSzPct val="65000"/>
              <a:buFont typeface="Wingdings" charset="0"/>
              <a:buNone/>
              <a:defRPr/>
            </a:pPr>
            <a:r>
              <a:rPr lang="en-US" sz="3200" dirty="0">
                <a:solidFill>
                  <a:srgbClr val="CC0000"/>
                </a:solidFill>
                <a:ea typeface="ＭＳ Ｐゴシック" charset="0"/>
                <a:cs typeface="ＭＳ Ｐゴシック" charset="0"/>
              </a:rPr>
              <a:t>analogy: taking a trip</a:t>
            </a:r>
          </a:p>
          <a:p>
            <a:pPr indent="-234950">
              <a:lnSpc>
                <a:spcPct val="85000"/>
              </a:lnSpc>
              <a:spcBef>
                <a:spcPts val="600"/>
              </a:spcBef>
              <a:buClr>
                <a:srgbClr val="000099"/>
              </a:buClr>
              <a:buSzPct val="100000"/>
              <a:buFont typeface="Wingdings" charset="2"/>
              <a:buChar char="§"/>
              <a:defRPr/>
            </a:pPr>
            <a:r>
              <a:rPr lang="en-US" i="1" dirty="0">
                <a:solidFill>
                  <a:srgbClr val="000099"/>
                </a:solidFill>
                <a:ea typeface="ＭＳ Ｐゴシック" charset="0"/>
                <a:cs typeface="ＭＳ Ｐゴシック" charset="0"/>
              </a:rPr>
              <a:t>forwarding</a:t>
            </a:r>
            <a:r>
              <a:rPr lang="en-US" i="1" dirty="0">
                <a:solidFill>
                  <a:schemeClr val="accent2"/>
                </a:solidFill>
                <a:ea typeface="ＭＳ Ｐゴシック" charset="0"/>
                <a:cs typeface="ＭＳ Ｐゴシック" charset="0"/>
              </a:rPr>
              <a:t>:</a:t>
            </a:r>
            <a:r>
              <a:rPr lang="en-US" dirty="0">
                <a:ea typeface="ＭＳ Ｐゴシック" charset="0"/>
                <a:cs typeface="ＭＳ Ｐゴシック" charset="0"/>
              </a:rPr>
              <a:t> process of getting through single interchange</a:t>
            </a:r>
          </a:p>
          <a:p>
            <a:pPr marL="130175" indent="0">
              <a:buNone/>
            </a:pPr>
            <a:endParaRPr lang="en-US" dirty="0"/>
          </a:p>
        </p:txBody>
      </p:sp>
      <p:grpSp>
        <p:nvGrpSpPr>
          <p:cNvPr id="12" name="Group 11">
            <a:extLst>
              <a:ext uri="{FF2B5EF4-FFF2-40B4-BE49-F238E27FC236}">
                <a16:creationId xmlns:a16="http://schemas.microsoft.com/office/drawing/2014/main" id="{68371013-A5FC-6449-8EBD-FFD24F88C1EA}"/>
              </a:ext>
            </a:extLst>
          </p:cNvPr>
          <p:cNvGrpSpPr/>
          <p:nvPr/>
        </p:nvGrpSpPr>
        <p:grpSpPr>
          <a:xfrm>
            <a:off x="6519334" y="4075932"/>
            <a:ext cx="2227101" cy="1745933"/>
            <a:chOff x="6519334" y="4075932"/>
            <a:chExt cx="2227101" cy="1745933"/>
          </a:xfrm>
        </p:grpSpPr>
        <p:pic>
          <p:nvPicPr>
            <p:cNvPr id="7" name="Picture 4" descr="Why traffic apps make congestion worse | Berkeley News">
              <a:extLst>
                <a:ext uri="{FF2B5EF4-FFF2-40B4-BE49-F238E27FC236}">
                  <a16:creationId xmlns:a16="http://schemas.microsoft.com/office/drawing/2014/main" id="{CD6CA999-26EA-C043-A05F-7FF647C236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6213" y="4075932"/>
              <a:ext cx="2140222" cy="14268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296BA12-D229-844C-A5E1-61D8CC428F53}"/>
                </a:ext>
              </a:extLst>
            </p:cNvPr>
            <p:cNvSpPr txBox="1"/>
            <p:nvPr/>
          </p:nvSpPr>
          <p:spPr>
            <a:xfrm>
              <a:off x="6519334" y="5452533"/>
              <a:ext cx="12092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forwarding</a:t>
              </a:r>
            </a:p>
          </p:txBody>
        </p:sp>
      </p:grpSp>
      <p:grpSp>
        <p:nvGrpSpPr>
          <p:cNvPr id="13" name="Group 12">
            <a:extLst>
              <a:ext uri="{FF2B5EF4-FFF2-40B4-BE49-F238E27FC236}">
                <a16:creationId xmlns:a16="http://schemas.microsoft.com/office/drawing/2014/main" id="{88DBC121-CDA2-B741-8F45-B80ACE3E69DE}"/>
              </a:ext>
            </a:extLst>
          </p:cNvPr>
          <p:cNvGrpSpPr/>
          <p:nvPr/>
        </p:nvGrpSpPr>
        <p:grpSpPr>
          <a:xfrm>
            <a:off x="8314267" y="4706696"/>
            <a:ext cx="2953118" cy="1640102"/>
            <a:chOff x="8314267" y="4706696"/>
            <a:chExt cx="2953118" cy="1640102"/>
          </a:xfrm>
        </p:grpSpPr>
        <p:pic>
          <p:nvPicPr>
            <p:cNvPr id="9" name="Picture 8">
              <a:extLst>
                <a:ext uri="{FF2B5EF4-FFF2-40B4-BE49-F238E27FC236}">
                  <a16:creationId xmlns:a16="http://schemas.microsoft.com/office/drawing/2014/main" id="{7884099A-DDCA-7547-BE60-5A9CFCE7F631}"/>
                </a:ext>
              </a:extLst>
            </p:cNvPr>
            <p:cNvPicPr>
              <a:picLocks noChangeAspect="1"/>
            </p:cNvPicPr>
            <p:nvPr/>
          </p:nvPicPr>
          <p:blipFill>
            <a:blip r:embed="rId4"/>
            <a:stretch>
              <a:fillRect/>
            </a:stretch>
          </p:blipFill>
          <p:spPr>
            <a:xfrm>
              <a:off x="8415131" y="4706696"/>
              <a:ext cx="2852254" cy="1323319"/>
            </a:xfrm>
            <a:prstGeom prst="rect">
              <a:avLst/>
            </a:prstGeom>
          </p:spPr>
        </p:pic>
        <p:sp>
          <p:nvSpPr>
            <p:cNvPr id="10" name="TextBox 9">
              <a:extLst>
                <a:ext uri="{FF2B5EF4-FFF2-40B4-BE49-F238E27FC236}">
                  <a16:creationId xmlns:a16="http://schemas.microsoft.com/office/drawing/2014/main" id="{781A4B5F-43BE-FB43-AF10-E92F839A199B}"/>
                </a:ext>
              </a:extLst>
            </p:cNvPr>
            <p:cNvSpPr txBox="1"/>
            <p:nvPr/>
          </p:nvSpPr>
          <p:spPr>
            <a:xfrm>
              <a:off x="8314267" y="5977466"/>
              <a:ext cx="8654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routing</a:t>
              </a:r>
            </a:p>
          </p:txBody>
        </p:sp>
      </p:grpSp>
      <p:sp>
        <p:nvSpPr>
          <p:cNvPr id="11" name="Content Placeholder 3">
            <a:extLst>
              <a:ext uri="{FF2B5EF4-FFF2-40B4-BE49-F238E27FC236}">
                <a16:creationId xmlns:a16="http://schemas.microsoft.com/office/drawing/2014/main" id="{D007BA21-27F4-4642-B902-0EF872DFA1E0}"/>
              </a:ext>
            </a:extLst>
          </p:cNvPr>
          <p:cNvSpPr txBox="1">
            <a:spLocks/>
          </p:cNvSpPr>
          <p:nvPr/>
        </p:nvSpPr>
        <p:spPr>
          <a:xfrm>
            <a:off x="6183682" y="3026965"/>
            <a:ext cx="5181600" cy="87922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34950" algn="l" defTabSz="914400" rtl="0" eaLnBrk="1" fontAlgn="auto" latinLnBrk="0" hangingPunct="1">
              <a:lnSpc>
                <a:spcPct val="90000"/>
              </a:lnSpc>
              <a:spcBef>
                <a:spcPts val="600"/>
              </a:spcBef>
              <a:spcAft>
                <a:spcPts val="0"/>
              </a:spcAft>
              <a:buClr>
                <a:srgbClr val="0000A3"/>
              </a:buClr>
              <a:buSzTx/>
              <a:buFont typeface="Wingdings" pitchFamily="2" charset="2"/>
              <a:buChar char="§"/>
              <a:tabLst/>
              <a:defRPr/>
            </a:pPr>
            <a:r>
              <a:rPr kumimoji="0" lang="en-US" sz="2800" b="0" i="1" u="none" strike="noStrike" kern="1200" cap="none" spc="0" normalizeH="0" baseline="0" noProof="0" dirty="0">
                <a:ln>
                  <a:noFill/>
                </a:ln>
                <a:solidFill>
                  <a:srgbClr val="000099"/>
                </a:solidFill>
                <a:effectLst/>
                <a:uLnTx/>
                <a:uFillTx/>
                <a:latin typeface="Calibri" panose="020F0502020204030204"/>
                <a:ea typeface="ＭＳ Ｐゴシック" charset="0"/>
                <a:cs typeface="ＭＳ Ｐゴシック" charset="0"/>
              </a:rPr>
              <a:t>routing:</a:t>
            </a: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ＭＳ Ｐゴシック" charset="0"/>
              </a:rPr>
              <a:t> process of planning trip from source to destination</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E9D472C9-435D-D347-A485-D65E6F2FE2CE}"/>
              </a:ext>
            </a:extLst>
          </p:cNvPr>
          <p:cNvSpPr txBox="1">
            <a:spLocks/>
          </p:cNvSpPr>
          <p:nvPr/>
        </p:nvSpPr>
        <p:spPr>
          <a:xfrm>
            <a:off x="880044" y="3441526"/>
            <a:ext cx="5181600" cy="185698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34950" algn="l" defTabSz="914400" rtl="0" eaLnBrk="1" fontAlgn="auto" latinLnBrk="0" hangingPunct="1">
              <a:lnSpc>
                <a:spcPct val="90000"/>
              </a:lnSpc>
              <a:spcBef>
                <a:spcPts val="600"/>
              </a:spcBef>
              <a:spcAft>
                <a:spcPts val="0"/>
              </a:spcAft>
              <a:buClr>
                <a:srgbClr val="0000A3"/>
              </a:buClr>
              <a:buSzTx/>
              <a:buFont typeface="Wingdings" pitchFamily="2" charset="2"/>
              <a:buChar char="§"/>
              <a:tabLst/>
              <a:defRPr/>
            </a:pPr>
            <a:r>
              <a:rPr kumimoji="0" lang="en-US" altLang="en-US" sz="2800" b="0" i="1"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ＭＳ Ｐゴシック" panose="020B0600070205080204" pitchFamily="34" charset="-128"/>
              </a:rPr>
              <a:t>routing:</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determine route taken by packets from source to destination</a:t>
            </a:r>
          </a:p>
          <a:p>
            <a:pPr marL="695325" marR="0" lvl="1" indent="-231775" algn="l" defTabSz="914400" rtl="0" eaLnBrk="1" fontAlgn="auto" latinLnBrk="0" hangingPunct="1">
              <a:lnSpc>
                <a:spcPct val="90000"/>
              </a:lnSpc>
              <a:spcBef>
                <a:spcPts val="600"/>
              </a:spcBef>
              <a:spcAft>
                <a:spcPts val="0"/>
              </a:spcAft>
              <a:buClr>
                <a:srgbClr val="0000A8"/>
              </a:buClr>
              <a:buSzTx/>
              <a:buFont typeface="Arial" panose="020B0604020202020204" pitchFamily="34" charset="0"/>
              <a:buChar char="•"/>
              <a:tabLst/>
              <a:defRPr/>
            </a:pP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routing algorithms</a:t>
            </a: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Slide Number Placeholder 4">
            <a:extLst>
              <a:ext uri="{FF2B5EF4-FFF2-40B4-BE49-F238E27FC236}">
                <a16:creationId xmlns:a16="http://schemas.microsoft.com/office/drawing/2014/main" id="{5320A79B-30CD-5748-9442-313B2CD2B8BF}"/>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5</a:t>
            </a:fld>
            <a:endParaRPr lang="en-US" dirty="0"/>
          </a:p>
        </p:txBody>
      </p:sp>
    </p:spTree>
    <p:extLst>
      <p:ext uri="{BB962C8B-B14F-4D97-AF65-F5344CB8AC3E}">
        <p14:creationId xmlns:p14="http://schemas.microsoft.com/office/powerpoint/2010/main" val="91225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par>
                                <p:cTn id="21" presetID="9"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p:txBody>
          <a:bodyPr>
            <a:normAutofit/>
          </a:bodyPr>
          <a:lstStyle/>
          <a:p>
            <a:r>
              <a:rPr lang="en-US" sz="4800" dirty="0"/>
              <a:t>Network layer: data plane, control plane</a:t>
            </a:r>
          </a:p>
        </p:txBody>
      </p:sp>
      <p:sp>
        <p:nvSpPr>
          <p:cNvPr id="3" name="Content Placeholder 2">
            <a:extLst>
              <a:ext uri="{FF2B5EF4-FFF2-40B4-BE49-F238E27FC236}">
                <a16:creationId xmlns:a16="http://schemas.microsoft.com/office/drawing/2014/main" id="{55464CE4-E4F1-4F4A-A1DB-26BB66DC4403}"/>
              </a:ext>
            </a:extLst>
          </p:cNvPr>
          <p:cNvSpPr>
            <a:spLocks noGrp="1"/>
          </p:cNvSpPr>
          <p:nvPr>
            <p:ph sz="half" idx="1"/>
          </p:nvPr>
        </p:nvSpPr>
        <p:spPr>
          <a:xfrm>
            <a:off x="771938" y="1534078"/>
            <a:ext cx="4621697" cy="4351338"/>
          </a:xfrm>
        </p:spPr>
        <p:txBody>
          <a:bodyPr>
            <a:normAutofit/>
          </a:bodyPr>
          <a:lstStyle/>
          <a:p>
            <a:pPr marL="0" indent="0">
              <a:buFont typeface="Wingdings" charset="2"/>
              <a:buNone/>
              <a:defRPr/>
            </a:pPr>
            <a:r>
              <a:rPr lang="en-US" sz="3200" dirty="0">
                <a:solidFill>
                  <a:srgbClr val="CC0000"/>
                </a:solidFill>
              </a:rPr>
              <a:t>Data plane:</a:t>
            </a:r>
          </a:p>
          <a:p>
            <a:pPr marL="292100" indent="-292100">
              <a:spcBef>
                <a:spcPts val="600"/>
              </a:spcBef>
              <a:buFont typeface="Wingdings" charset="2"/>
              <a:buChar char="§"/>
              <a:defRPr/>
            </a:pPr>
            <a:r>
              <a:rPr lang="en-US" i="1" dirty="0">
                <a:solidFill>
                  <a:srgbClr val="0000A3"/>
                </a:solidFill>
              </a:rPr>
              <a:t>local</a:t>
            </a:r>
            <a:r>
              <a:rPr lang="en-US" dirty="0"/>
              <a:t>, per-router function</a:t>
            </a:r>
          </a:p>
          <a:p>
            <a:pPr marL="292100" indent="-292100">
              <a:spcBef>
                <a:spcPts val="600"/>
              </a:spcBef>
              <a:buFont typeface="Wingdings" charset="2"/>
              <a:buChar char="§"/>
              <a:defRPr/>
            </a:pPr>
            <a:r>
              <a:rPr lang="en-US" dirty="0"/>
              <a:t>determines how datagram arriving on router input port is forwarded to router output port</a:t>
            </a:r>
          </a:p>
          <a:p>
            <a:pPr marL="130175" indent="0">
              <a:buNone/>
            </a:pPr>
            <a:endParaRPr lang="en-US" dirty="0"/>
          </a:p>
        </p:txBody>
      </p:sp>
      <p:sp>
        <p:nvSpPr>
          <p:cNvPr id="4" name="Content Placeholder 3">
            <a:extLst>
              <a:ext uri="{FF2B5EF4-FFF2-40B4-BE49-F238E27FC236}">
                <a16:creationId xmlns:a16="http://schemas.microsoft.com/office/drawing/2014/main" id="{98DB0211-6ED0-7F44-B672-CF345E4B3295}"/>
              </a:ext>
            </a:extLst>
          </p:cNvPr>
          <p:cNvSpPr>
            <a:spLocks noGrp="1"/>
          </p:cNvSpPr>
          <p:nvPr>
            <p:ph sz="half" idx="2"/>
          </p:nvPr>
        </p:nvSpPr>
        <p:spPr>
          <a:xfrm>
            <a:off x="6278216" y="1547331"/>
            <a:ext cx="5502965" cy="4614932"/>
          </a:xfrm>
        </p:spPr>
        <p:txBody>
          <a:bodyPr>
            <a:normAutofit/>
          </a:bodyPr>
          <a:lstStyle/>
          <a:p>
            <a:pPr marL="0" indent="0">
              <a:buFont typeface="Wingdings" charset="2"/>
              <a:buNone/>
              <a:defRPr/>
            </a:pPr>
            <a:r>
              <a:rPr lang="en-US" sz="3200" dirty="0">
                <a:solidFill>
                  <a:srgbClr val="CC0000"/>
                </a:solidFill>
              </a:rPr>
              <a:t>Control plane</a:t>
            </a:r>
          </a:p>
          <a:p>
            <a:pPr marL="228600" indent="-228600">
              <a:spcBef>
                <a:spcPts val="600"/>
              </a:spcBef>
              <a:defRPr/>
            </a:pPr>
            <a:r>
              <a:rPr lang="en-US" i="1" dirty="0">
                <a:solidFill>
                  <a:srgbClr val="0000A3"/>
                </a:solidFill>
              </a:rPr>
              <a:t>network-wide</a:t>
            </a:r>
            <a:r>
              <a:rPr lang="en-US" dirty="0"/>
              <a:t> logic</a:t>
            </a:r>
          </a:p>
          <a:p>
            <a:pPr marL="228600" indent="-228600">
              <a:spcBef>
                <a:spcPts val="600"/>
              </a:spcBef>
              <a:defRPr/>
            </a:pPr>
            <a:r>
              <a:rPr lang="en-US" dirty="0"/>
              <a:t>determines how datagram is routed among routers along end-end path from source host to destination host</a:t>
            </a:r>
          </a:p>
          <a:p>
            <a:endParaRPr lang="en-US" dirty="0"/>
          </a:p>
        </p:txBody>
      </p:sp>
      <p:grpSp>
        <p:nvGrpSpPr>
          <p:cNvPr id="34" name="Group 8">
            <a:extLst>
              <a:ext uri="{FF2B5EF4-FFF2-40B4-BE49-F238E27FC236}">
                <a16:creationId xmlns:a16="http://schemas.microsoft.com/office/drawing/2014/main" id="{A631C563-0189-334C-BAD6-5E7863CB03FA}"/>
              </a:ext>
            </a:extLst>
          </p:cNvPr>
          <p:cNvGrpSpPr>
            <a:grpSpLocks/>
          </p:cNvGrpSpPr>
          <p:nvPr/>
        </p:nvGrpSpPr>
        <p:grpSpPr bwMode="auto">
          <a:xfrm>
            <a:off x="1181100" y="4260145"/>
            <a:ext cx="3643313" cy="1582738"/>
            <a:chOff x="842050" y="4767952"/>
            <a:chExt cx="3644169" cy="1582996"/>
          </a:xfrm>
        </p:grpSpPr>
        <p:sp>
          <p:nvSpPr>
            <p:cNvPr id="35" name="Freeform 2">
              <a:extLst>
                <a:ext uri="{FF2B5EF4-FFF2-40B4-BE49-F238E27FC236}">
                  <a16:creationId xmlns:a16="http://schemas.microsoft.com/office/drawing/2014/main" id="{4BAC525B-86C4-444C-8006-DE0779B6AF01}"/>
                </a:ext>
              </a:extLst>
            </p:cNvPr>
            <p:cNvSpPr>
              <a:spLocks/>
            </p:cNvSpPr>
            <p:nvPr/>
          </p:nvSpPr>
          <p:spPr bwMode="auto">
            <a:xfrm>
              <a:off x="2591886" y="5436399"/>
              <a:ext cx="1894333" cy="914549"/>
            </a:xfrm>
            <a:custGeom>
              <a:avLst/>
              <a:gdLst>
                <a:gd name="T0" fmla="*/ 1611 w 10001"/>
                <a:gd name="T1" fmla="*/ 374679 h 10125"/>
                <a:gd name="T2" fmla="*/ 287991 w 10001"/>
                <a:gd name="T3" fmla="*/ 147961 h 10125"/>
                <a:gd name="T4" fmla="*/ 1260716 w 10001"/>
                <a:gd name="T5" fmla="*/ 93322 h 10125"/>
                <a:gd name="T6" fmla="*/ 2011909 w 10001"/>
                <a:gd name="T7" fmla="*/ 0 h 10125"/>
                <a:gd name="T8" fmla="*/ 2706712 w 10001"/>
                <a:gd name="T9" fmla="*/ 93600 h 10125"/>
                <a:gd name="T10" fmla="*/ 3255305 w 10001"/>
                <a:gd name="T11" fmla="*/ 46104 h 10125"/>
                <a:gd name="T12" fmla="*/ 4023415 w 10001"/>
                <a:gd name="T13" fmla="*/ 277276 h 10125"/>
                <a:gd name="T14" fmla="*/ 3463544 w 10001"/>
                <a:gd name="T15" fmla="*/ 630526 h 10125"/>
                <a:gd name="T16" fmla="*/ 2817478 w 10001"/>
                <a:gd name="T17" fmla="*/ 864758 h 10125"/>
                <a:gd name="T18" fmla="*/ 2137577 w 10001"/>
                <a:gd name="T19" fmla="*/ 820324 h 10125"/>
                <a:gd name="T20" fmla="*/ 1760571 w 10001"/>
                <a:gd name="T21" fmla="*/ 919490 h 10125"/>
                <a:gd name="T22" fmla="*/ 1264743 w 10001"/>
                <a:gd name="T23" fmla="*/ 929416 h 10125"/>
                <a:gd name="T24" fmla="*/ 877667 w 10001"/>
                <a:gd name="T25" fmla="*/ 732382 h 10125"/>
                <a:gd name="T26" fmla="*/ 478105 w 10001"/>
                <a:gd name="T27" fmla="*/ 695276 h 10125"/>
                <a:gd name="T28" fmla="*/ 1611 w 10001"/>
                <a:gd name="T29" fmla="*/ 374679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001" h="10125">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gradFill flip="none" rotWithShape="1">
              <a:gsLst>
                <a:gs pos="0">
                  <a:srgbClr val="66CCFF"/>
                </a:gs>
                <a:gs pos="100000">
                  <a:srgbClr val="FFFFFF"/>
                </a:gs>
                <a:gs pos="50000">
                  <a:srgbClr val="FFFFFF"/>
                </a:gs>
              </a:gsLst>
              <a:lin ang="0" scaled="1"/>
              <a:tileRect/>
            </a:gra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ＭＳ Ｐゴシック" charset="0"/>
              </a:endParaRPr>
            </a:p>
          </p:txBody>
        </p:sp>
        <p:cxnSp>
          <p:nvCxnSpPr>
            <p:cNvPr id="36" name="Straight Connector 35">
              <a:extLst>
                <a:ext uri="{FF2B5EF4-FFF2-40B4-BE49-F238E27FC236}">
                  <a16:creationId xmlns:a16="http://schemas.microsoft.com/office/drawing/2014/main" id="{7D15FAE8-03F8-BA4A-951E-9D4D23E6D586}"/>
                </a:ext>
              </a:extLst>
            </p:cNvPr>
            <p:cNvCxnSpPr/>
            <p:nvPr/>
          </p:nvCxnSpPr>
          <p:spPr>
            <a:xfrm flipV="1">
              <a:off x="3261968" y="5558656"/>
              <a:ext cx="500180" cy="157189"/>
            </a:xfrm>
            <a:prstGeom prst="line">
              <a:avLst/>
            </a:prstGeom>
            <a:noFill/>
            <a:ln w="12700" cap="flat" cmpd="sng" algn="ctr">
              <a:solidFill>
                <a:srgbClr val="000000"/>
              </a:solidFill>
              <a:prstDash val="solid"/>
            </a:ln>
            <a:effectLst/>
          </p:spPr>
        </p:cxnSp>
        <p:cxnSp>
          <p:nvCxnSpPr>
            <p:cNvPr id="37" name="Straight Connector 36">
              <a:extLst>
                <a:ext uri="{FF2B5EF4-FFF2-40B4-BE49-F238E27FC236}">
                  <a16:creationId xmlns:a16="http://schemas.microsoft.com/office/drawing/2014/main" id="{2744B5FC-216C-3645-866B-ECC6E4613BA8}"/>
                </a:ext>
              </a:extLst>
            </p:cNvPr>
            <p:cNvCxnSpPr/>
            <p:nvPr/>
          </p:nvCxnSpPr>
          <p:spPr>
            <a:xfrm>
              <a:off x="3111121" y="5774591"/>
              <a:ext cx="862215" cy="104792"/>
            </a:xfrm>
            <a:prstGeom prst="line">
              <a:avLst/>
            </a:prstGeom>
            <a:noFill/>
            <a:ln w="12700" cap="flat" cmpd="sng" algn="ctr">
              <a:solidFill>
                <a:srgbClr val="000000"/>
              </a:solidFill>
              <a:prstDash val="solid"/>
            </a:ln>
            <a:effectLst/>
          </p:spPr>
        </p:cxnSp>
        <p:cxnSp>
          <p:nvCxnSpPr>
            <p:cNvPr id="38" name="Straight Connector 37">
              <a:extLst>
                <a:ext uri="{FF2B5EF4-FFF2-40B4-BE49-F238E27FC236}">
                  <a16:creationId xmlns:a16="http://schemas.microsoft.com/office/drawing/2014/main" id="{6AF9B2C2-7AB9-604B-B4AE-5D6F8CA0DFF9}"/>
                </a:ext>
              </a:extLst>
            </p:cNvPr>
            <p:cNvCxnSpPr/>
            <p:nvPr/>
          </p:nvCxnSpPr>
          <p:spPr>
            <a:xfrm>
              <a:off x="3123824" y="5880971"/>
              <a:ext cx="714543" cy="274682"/>
            </a:xfrm>
            <a:prstGeom prst="line">
              <a:avLst/>
            </a:prstGeom>
            <a:noFill/>
            <a:ln w="12700" cap="flat" cmpd="sng" algn="ctr">
              <a:solidFill>
                <a:srgbClr val="000000"/>
              </a:solidFill>
              <a:prstDash val="solid"/>
            </a:ln>
            <a:effectLst/>
          </p:spPr>
        </p:cxnSp>
        <p:cxnSp>
          <p:nvCxnSpPr>
            <p:cNvPr id="39" name="Straight Connector 38">
              <a:extLst>
                <a:ext uri="{FF2B5EF4-FFF2-40B4-BE49-F238E27FC236}">
                  <a16:creationId xmlns:a16="http://schemas.microsoft.com/office/drawing/2014/main" id="{650A0971-27B1-0A40-B11B-F30D52475911}"/>
                </a:ext>
              </a:extLst>
            </p:cNvPr>
            <p:cNvCxnSpPr/>
            <p:nvPr/>
          </p:nvCxnSpPr>
          <p:spPr>
            <a:xfrm flipH="1">
              <a:off x="1283479" y="5801583"/>
              <a:ext cx="1506892" cy="1587"/>
            </a:xfrm>
            <a:prstGeom prst="line">
              <a:avLst/>
            </a:prstGeom>
            <a:noFill/>
            <a:ln w="9525" cap="flat" cmpd="sng" algn="ctr">
              <a:solidFill>
                <a:srgbClr val="000000"/>
              </a:solidFill>
              <a:prstDash val="solid"/>
            </a:ln>
            <a:effectLst/>
          </p:spPr>
        </p:cxnSp>
        <p:sp>
          <p:nvSpPr>
            <p:cNvPr id="40" name="TextBox 265">
              <a:extLst>
                <a:ext uri="{FF2B5EF4-FFF2-40B4-BE49-F238E27FC236}">
                  <a16:creationId xmlns:a16="http://schemas.microsoft.com/office/drawing/2014/main" id="{4BD8D488-F9B4-5D47-8E0A-48546209837D}"/>
                </a:ext>
              </a:extLst>
            </p:cNvPr>
            <p:cNvSpPr txBox="1">
              <a:spLocks noChangeArrowheads="1"/>
            </p:cNvSpPr>
            <p:nvPr/>
          </p:nvSpPr>
          <p:spPr bwMode="auto">
            <a:xfrm>
              <a:off x="3198813" y="5473700"/>
              <a:ext cx="263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1</a:t>
              </a:r>
            </a:p>
          </p:txBody>
        </p:sp>
        <p:sp>
          <p:nvSpPr>
            <p:cNvPr id="41" name="TextBox 281">
              <a:extLst>
                <a:ext uri="{FF2B5EF4-FFF2-40B4-BE49-F238E27FC236}">
                  <a16:creationId xmlns:a16="http://schemas.microsoft.com/office/drawing/2014/main" id="{AD5D47CA-82AD-DC4E-A2CC-F6555ADBB73E}"/>
                </a:ext>
              </a:extLst>
            </p:cNvPr>
            <p:cNvSpPr txBox="1">
              <a:spLocks noChangeArrowheads="1"/>
            </p:cNvSpPr>
            <p:nvPr/>
          </p:nvSpPr>
          <p:spPr bwMode="auto">
            <a:xfrm>
              <a:off x="3373438" y="5761038"/>
              <a:ext cx="263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a:t>
              </a:r>
            </a:p>
          </p:txBody>
        </p:sp>
        <p:sp>
          <p:nvSpPr>
            <p:cNvPr id="42" name="TextBox 282">
              <a:extLst>
                <a:ext uri="{FF2B5EF4-FFF2-40B4-BE49-F238E27FC236}">
                  <a16:creationId xmlns:a16="http://schemas.microsoft.com/office/drawing/2014/main" id="{755C7E60-8A5C-5B4E-BCD3-83EC372268B5}"/>
                </a:ext>
              </a:extLst>
            </p:cNvPr>
            <p:cNvSpPr txBox="1">
              <a:spLocks noChangeArrowheads="1"/>
            </p:cNvSpPr>
            <p:nvPr/>
          </p:nvSpPr>
          <p:spPr bwMode="auto">
            <a:xfrm>
              <a:off x="3068638" y="5862638"/>
              <a:ext cx="2619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3</a:t>
              </a:r>
            </a:p>
          </p:txBody>
        </p:sp>
        <p:grpSp>
          <p:nvGrpSpPr>
            <p:cNvPr id="43" name="Group 5">
              <a:extLst>
                <a:ext uri="{FF2B5EF4-FFF2-40B4-BE49-F238E27FC236}">
                  <a16:creationId xmlns:a16="http://schemas.microsoft.com/office/drawing/2014/main" id="{DA838191-9D78-6E40-B146-38B5229893F5}"/>
                </a:ext>
              </a:extLst>
            </p:cNvPr>
            <p:cNvGrpSpPr>
              <a:grpSpLocks/>
            </p:cNvGrpSpPr>
            <p:nvPr/>
          </p:nvGrpSpPr>
          <p:grpSpPr bwMode="auto">
            <a:xfrm>
              <a:off x="938213" y="5237163"/>
              <a:ext cx="1616075" cy="487362"/>
              <a:chOff x="-4079003" y="2717403"/>
              <a:chExt cx="1616718" cy="488475"/>
            </a:xfrm>
          </p:grpSpPr>
          <p:sp>
            <p:nvSpPr>
              <p:cNvPr id="56" name="Rectangle 97">
                <a:extLst>
                  <a:ext uri="{FF2B5EF4-FFF2-40B4-BE49-F238E27FC236}">
                    <a16:creationId xmlns:a16="http://schemas.microsoft.com/office/drawing/2014/main" id="{79AE2BC3-C380-EE40-9462-41F3726CC38E}"/>
                  </a:ext>
                </a:extLst>
              </p:cNvPr>
              <p:cNvSpPr>
                <a:spLocks noChangeArrowheads="1"/>
              </p:cNvSpPr>
              <p:nvPr/>
            </p:nvSpPr>
            <p:spPr bwMode="auto">
              <a:xfrm>
                <a:off x="-4052413" y="2965119"/>
                <a:ext cx="1290538" cy="20875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7" name="Rectangle 98">
                <a:extLst>
                  <a:ext uri="{FF2B5EF4-FFF2-40B4-BE49-F238E27FC236}">
                    <a16:creationId xmlns:a16="http://schemas.microsoft.com/office/drawing/2014/main" id="{2D568618-D5B3-354C-974C-0C2355EDED34}"/>
                  </a:ext>
                </a:extLst>
              </p:cNvPr>
              <p:cNvSpPr>
                <a:spLocks noChangeArrowheads="1"/>
              </p:cNvSpPr>
              <p:nvPr/>
            </p:nvSpPr>
            <p:spPr bwMode="auto">
              <a:xfrm>
                <a:off x="-4079003" y="2985994"/>
                <a:ext cx="1281675" cy="208750"/>
              </a:xfrm>
              <a:prstGeom prst="rect">
                <a:avLst/>
              </a:prstGeom>
              <a:solidFill>
                <a:srgbClr val="3333CC"/>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8" name="Line 99">
                <a:extLst>
                  <a:ext uri="{FF2B5EF4-FFF2-40B4-BE49-F238E27FC236}">
                    <a16:creationId xmlns:a16="http://schemas.microsoft.com/office/drawing/2014/main" id="{D67E4958-4052-B649-83B2-2706B277FB1C}"/>
                  </a:ext>
                </a:extLst>
              </p:cNvPr>
              <p:cNvSpPr>
                <a:spLocks noChangeShapeType="1"/>
              </p:cNvSpPr>
              <p:nvPr/>
            </p:nvSpPr>
            <p:spPr bwMode="auto">
              <a:xfrm>
                <a:off x="-2933828" y="3101502"/>
                <a:ext cx="471543" cy="0"/>
              </a:xfrm>
              <a:prstGeom prst="line">
                <a:avLst/>
              </a:prstGeom>
              <a:noFill/>
              <a:ln w="952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9" name="Rectangle 104">
                <a:extLst>
                  <a:ext uri="{FF2B5EF4-FFF2-40B4-BE49-F238E27FC236}">
                    <a16:creationId xmlns:a16="http://schemas.microsoft.com/office/drawing/2014/main" id="{A6E72E22-A826-4E49-AA53-8A5FCBA23E72}"/>
                  </a:ext>
                </a:extLst>
              </p:cNvPr>
              <p:cNvSpPr>
                <a:spLocks noChangeArrowheads="1"/>
              </p:cNvSpPr>
              <p:nvPr/>
            </p:nvSpPr>
            <p:spPr bwMode="auto">
              <a:xfrm>
                <a:off x="-3377007" y="2988777"/>
                <a:ext cx="476861" cy="210142"/>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0" name="Text Box 105">
                <a:extLst>
                  <a:ext uri="{FF2B5EF4-FFF2-40B4-BE49-F238E27FC236}">
                    <a16:creationId xmlns:a16="http://schemas.microsoft.com/office/drawing/2014/main" id="{1BBEBC69-F691-7B4E-AA1F-3F1CFFF5C6D1}"/>
                  </a:ext>
                </a:extLst>
              </p:cNvPr>
              <p:cNvSpPr txBox="1">
                <a:spLocks noChangeArrowheads="1"/>
              </p:cNvSpPr>
              <p:nvPr/>
            </p:nvSpPr>
            <p:spPr bwMode="auto">
              <a:xfrm>
                <a:off x="-3430189" y="2965119"/>
                <a:ext cx="581451" cy="24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0111</a:t>
                </a:r>
              </a:p>
            </p:txBody>
          </p:sp>
          <p:sp>
            <p:nvSpPr>
              <p:cNvPr id="61" name="Line 119">
                <a:extLst>
                  <a:ext uri="{FF2B5EF4-FFF2-40B4-BE49-F238E27FC236}">
                    <a16:creationId xmlns:a16="http://schemas.microsoft.com/office/drawing/2014/main" id="{4522617A-F9E8-6C4D-890C-B40CD1F2DA2B}"/>
                  </a:ext>
                </a:extLst>
              </p:cNvPr>
              <p:cNvSpPr>
                <a:spLocks noChangeShapeType="1"/>
              </p:cNvSpPr>
              <p:nvPr/>
            </p:nvSpPr>
            <p:spPr bwMode="auto">
              <a:xfrm>
                <a:off x="-3621642" y="2717403"/>
                <a:ext cx="405953" cy="300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4" name="TextBox 6">
              <a:extLst>
                <a:ext uri="{FF2B5EF4-FFF2-40B4-BE49-F238E27FC236}">
                  <a16:creationId xmlns:a16="http://schemas.microsoft.com/office/drawing/2014/main" id="{E04647EA-CE57-8E43-979A-6EBC3F213DDC}"/>
                </a:ext>
              </a:extLst>
            </p:cNvPr>
            <p:cNvSpPr txBox="1">
              <a:spLocks noChangeArrowheads="1"/>
            </p:cNvSpPr>
            <p:nvPr/>
          </p:nvSpPr>
          <p:spPr bwMode="auto">
            <a:xfrm>
              <a:off x="842050" y="4767952"/>
              <a:ext cx="1992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values in arriving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packet header</a:t>
              </a: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5" name="Group 357">
              <a:extLst>
                <a:ext uri="{FF2B5EF4-FFF2-40B4-BE49-F238E27FC236}">
                  <a16:creationId xmlns:a16="http://schemas.microsoft.com/office/drawing/2014/main" id="{09AF8C17-7E42-874A-B83C-5931470E1EC4}"/>
                </a:ext>
              </a:extLst>
            </p:cNvPr>
            <p:cNvGrpSpPr>
              <a:grpSpLocks/>
            </p:cNvGrpSpPr>
            <p:nvPr/>
          </p:nvGrpSpPr>
          <p:grpSpPr bwMode="auto">
            <a:xfrm>
              <a:off x="2714625" y="5659438"/>
              <a:ext cx="565150" cy="293687"/>
              <a:chOff x="1871277" y="1576300"/>
              <a:chExt cx="1128371" cy="437861"/>
            </a:xfrm>
          </p:grpSpPr>
          <p:sp>
            <p:nvSpPr>
              <p:cNvPr id="47" name="Oval 46">
                <a:extLst>
                  <a:ext uri="{FF2B5EF4-FFF2-40B4-BE49-F238E27FC236}">
                    <a16:creationId xmlns:a16="http://schemas.microsoft.com/office/drawing/2014/main" id="{442B41FA-D8CE-DA4F-BCCC-0C4BA14A7880}"/>
                  </a:ext>
                </a:extLst>
              </p:cNvPr>
              <p:cNvSpPr>
                <a:spLocks noChangeArrowheads="1"/>
              </p:cNvSpPr>
              <p:nvPr/>
            </p:nvSpPr>
            <p:spPr bwMode="auto">
              <a:xfrm flipV="1">
                <a:off x="1873504" y="1693538"/>
                <a:ext cx="1125467" cy="319572"/>
              </a:xfrm>
              <a:prstGeom prst="ellipse">
                <a:avLst/>
              </a:prstGeom>
              <a:gradFill rotWithShape="1">
                <a:gsLst>
                  <a:gs pos="0">
                    <a:srgbClr val="262699"/>
                  </a:gs>
                  <a:gs pos="53000">
                    <a:srgbClr val="8585E0"/>
                  </a:gs>
                  <a:gs pos="100000">
                    <a:srgbClr val="262699"/>
                  </a:gs>
                </a:gsLst>
                <a:lin ang="0" scaled="1"/>
              </a:gra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ＭＳ Ｐゴシック" panose="020B0600070205080204" pitchFamily="34" charset="-128"/>
                  <a:cs typeface="+mn-cs"/>
                </a:endParaRPr>
              </a:p>
            </p:txBody>
          </p:sp>
          <p:sp>
            <p:nvSpPr>
              <p:cNvPr id="48" name="Rectangle 47">
                <a:extLst>
                  <a:ext uri="{FF2B5EF4-FFF2-40B4-BE49-F238E27FC236}">
                    <a16:creationId xmlns:a16="http://schemas.microsoft.com/office/drawing/2014/main" id="{A77B4157-033B-B042-B386-C7E81265D594}"/>
                  </a:ext>
                </a:extLst>
              </p:cNvPr>
              <p:cNvSpPr/>
              <p:nvPr/>
            </p:nvSpPr>
            <p:spPr bwMode="auto">
              <a:xfrm>
                <a:off x="1870334" y="1738514"/>
                <a:ext cx="1128637" cy="115994"/>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9" name="Oval 48">
                <a:extLst>
                  <a:ext uri="{FF2B5EF4-FFF2-40B4-BE49-F238E27FC236}">
                    <a16:creationId xmlns:a16="http://schemas.microsoft.com/office/drawing/2014/main" id="{2D486A47-1979-CC46-BE7C-FE1EE9FB3502}"/>
                  </a:ext>
                </a:extLst>
              </p:cNvPr>
              <p:cNvSpPr>
                <a:spLocks noChangeArrowheads="1"/>
              </p:cNvSpPr>
              <p:nvPr/>
            </p:nvSpPr>
            <p:spPr bwMode="auto">
              <a:xfrm flipV="1">
                <a:off x="1870334" y="1575177"/>
                <a:ext cx="1125465" cy="319572"/>
              </a:xfrm>
              <a:prstGeom prst="ellipse">
                <a:avLst/>
              </a:prstGeom>
              <a:solidFill>
                <a:srgbClr val="BFBFBF"/>
              </a:soli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ＭＳ Ｐゴシック" panose="020B0600070205080204" pitchFamily="34" charset="-128"/>
                  <a:cs typeface="+mn-cs"/>
                </a:endParaRPr>
              </a:p>
            </p:txBody>
          </p:sp>
          <p:sp>
            <p:nvSpPr>
              <p:cNvPr id="50" name="Freeform 49">
                <a:extLst>
                  <a:ext uri="{FF2B5EF4-FFF2-40B4-BE49-F238E27FC236}">
                    <a16:creationId xmlns:a16="http://schemas.microsoft.com/office/drawing/2014/main" id="{573261F5-AADE-5B49-B26C-73A061CB4A13}"/>
                  </a:ext>
                </a:extLst>
              </p:cNvPr>
              <p:cNvSpPr/>
              <p:nvPr/>
            </p:nvSpPr>
            <p:spPr bwMode="auto">
              <a:xfrm>
                <a:off x="2158833" y="1672232"/>
                <a:ext cx="548468" cy="160970"/>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1" name="Freeform 50">
                <a:extLst>
                  <a:ext uri="{FF2B5EF4-FFF2-40B4-BE49-F238E27FC236}">
                    <a16:creationId xmlns:a16="http://schemas.microsoft.com/office/drawing/2014/main" id="{1AFE4CA0-422C-BB45-8378-5923AFA3A2D6}"/>
                  </a:ext>
                </a:extLst>
              </p:cNvPr>
              <p:cNvSpPr>
                <a:spLocks/>
              </p:cNvSpPr>
              <p:nvPr/>
            </p:nvSpPr>
            <p:spPr bwMode="auto">
              <a:xfrm>
                <a:off x="2101767" y="1631990"/>
                <a:ext cx="662599" cy="111258"/>
              </a:xfrm>
              <a:custGeom>
                <a:avLst/>
                <a:gdLst>
                  <a:gd name="T0" fmla="*/ 0 w 3723451"/>
                  <a:gd name="T1" fmla="*/ 27219 h 932950"/>
                  <a:gd name="T2" fmla="*/ 116589 w 3723451"/>
                  <a:gd name="T3" fmla="*/ 321 h 932950"/>
                  <a:gd name="T4" fmla="*/ 330241 w 3723451"/>
                  <a:gd name="T5" fmla="*/ 62079 h 932950"/>
                  <a:gd name="T6" fmla="*/ 534068 w 3723451"/>
                  <a:gd name="T7" fmla="*/ 0 h 932950"/>
                  <a:gd name="T8" fmla="*/ 662599 w 3723451"/>
                  <a:gd name="T9" fmla="*/ 24703 h 932950"/>
                  <a:gd name="T10" fmla="*/ 566972 w 3723451"/>
                  <a:gd name="T11" fmla="*/ 55080 h 932950"/>
                  <a:gd name="T12" fmla="*/ 536184 w 3723451"/>
                  <a:gd name="T13" fmla="*/ 46891 h 932950"/>
                  <a:gd name="T14" fmla="*/ 333995 w 3723451"/>
                  <a:gd name="T15" fmla="*/ 111258 h 932950"/>
                  <a:gd name="T16" fmla="*/ 126634 w 3723451"/>
                  <a:gd name="T17" fmla="*/ 49258 h 932950"/>
                  <a:gd name="T18" fmla="*/ 93107 w 3723451"/>
                  <a:gd name="T19" fmla="*/ 55950 h 932950"/>
                  <a:gd name="T20" fmla="*/ 0 w 3723451"/>
                  <a:gd name="T21" fmla="*/ 27219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2" name="Freeform 51">
                <a:extLst>
                  <a:ext uri="{FF2B5EF4-FFF2-40B4-BE49-F238E27FC236}">
                    <a16:creationId xmlns:a16="http://schemas.microsoft.com/office/drawing/2014/main" id="{C2270E51-2490-C240-AD5F-825154ECC122}"/>
                  </a:ext>
                </a:extLst>
              </p:cNvPr>
              <p:cNvSpPr>
                <a:spLocks/>
              </p:cNvSpPr>
              <p:nvPr/>
            </p:nvSpPr>
            <p:spPr bwMode="auto">
              <a:xfrm>
                <a:off x="2536103" y="1726678"/>
                <a:ext cx="244114" cy="97055"/>
              </a:xfrm>
              <a:custGeom>
                <a:avLst/>
                <a:gdLst>
                  <a:gd name="T0" fmla="*/ 0 w 1366596"/>
                  <a:gd name="T1" fmla="*/ 0 h 809868"/>
                  <a:gd name="T2" fmla="*/ 244114 w 1366596"/>
                  <a:gd name="T3" fmla="*/ 74997 h 809868"/>
                  <a:gd name="T4" fmla="*/ 154523 w 1366596"/>
                  <a:gd name="T5" fmla="*/ 97055 h 809868"/>
                  <a:gd name="T6" fmla="*/ 822 w 1366596"/>
                  <a:gd name="T7" fmla="*/ 51285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3" name="Freeform 52">
                <a:extLst>
                  <a:ext uri="{FF2B5EF4-FFF2-40B4-BE49-F238E27FC236}">
                    <a16:creationId xmlns:a16="http://schemas.microsoft.com/office/drawing/2014/main" id="{008859F4-DF2D-4347-8249-C929496F3B2F}"/>
                  </a:ext>
                </a:extLst>
              </p:cNvPr>
              <p:cNvSpPr>
                <a:spLocks/>
              </p:cNvSpPr>
              <p:nvPr/>
            </p:nvSpPr>
            <p:spPr bwMode="auto">
              <a:xfrm>
                <a:off x="2089086" y="1729045"/>
                <a:ext cx="240945" cy="97056"/>
              </a:xfrm>
              <a:custGeom>
                <a:avLst/>
                <a:gdLst>
                  <a:gd name="T0" fmla="*/ 237656 w 1348191"/>
                  <a:gd name="T1" fmla="*/ 0 h 791462"/>
                  <a:gd name="T2" fmla="*/ 240945 w 1348191"/>
                  <a:gd name="T3" fmla="*/ 46835 h 791462"/>
                  <a:gd name="T4" fmla="*/ 87168 w 1348191"/>
                  <a:gd name="T5" fmla="*/ 97056 h 791462"/>
                  <a:gd name="T6" fmla="*/ 0 w 1348191"/>
                  <a:gd name="T7" fmla="*/ 75049 h 791462"/>
                  <a:gd name="T8" fmla="*/ 237656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54" name="Straight Connector 53">
                <a:extLst>
                  <a:ext uri="{FF2B5EF4-FFF2-40B4-BE49-F238E27FC236}">
                    <a16:creationId xmlns:a16="http://schemas.microsoft.com/office/drawing/2014/main" id="{8255DA76-192D-044B-8762-92700C24A73E}"/>
                  </a:ext>
                </a:extLst>
              </p:cNvPr>
              <p:cNvCxnSpPr>
                <a:cxnSpLocks noChangeShapeType="1"/>
                <a:endCxn id="49" idx="2"/>
              </p:cNvCxnSpPr>
              <p:nvPr/>
            </p:nvCxnSpPr>
            <p:spPr bwMode="auto">
              <a:xfrm flipH="1" flipV="1">
                <a:off x="1870334" y="1736147"/>
                <a:ext cx="3169" cy="123095"/>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55" name="Straight Connector 54">
                <a:extLst>
                  <a:ext uri="{FF2B5EF4-FFF2-40B4-BE49-F238E27FC236}">
                    <a16:creationId xmlns:a16="http://schemas.microsoft.com/office/drawing/2014/main" id="{B8121134-CF29-9643-A097-AC1724B9BC6C}"/>
                  </a:ext>
                </a:extLst>
              </p:cNvPr>
              <p:cNvCxnSpPr>
                <a:cxnSpLocks noChangeShapeType="1"/>
              </p:cNvCxnSpPr>
              <p:nvPr/>
            </p:nvCxnSpPr>
            <p:spPr bwMode="auto">
              <a:xfrm flipH="1" flipV="1">
                <a:off x="2995800" y="1733779"/>
                <a:ext cx="3171" cy="123095"/>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sp>
          <p:nvSpPr>
            <p:cNvPr id="46" name="Freeform 120">
              <a:extLst>
                <a:ext uri="{FF2B5EF4-FFF2-40B4-BE49-F238E27FC236}">
                  <a16:creationId xmlns:a16="http://schemas.microsoft.com/office/drawing/2014/main" id="{AA8DABE2-7520-5C45-941C-F8EFCE33F9A2}"/>
                </a:ext>
              </a:extLst>
            </p:cNvPr>
            <p:cNvSpPr>
              <a:spLocks/>
            </p:cNvSpPr>
            <p:nvPr/>
          </p:nvSpPr>
          <p:spPr bwMode="auto">
            <a:xfrm>
              <a:off x="2493963" y="5668963"/>
              <a:ext cx="982662" cy="233362"/>
            </a:xfrm>
            <a:custGeom>
              <a:avLst/>
              <a:gdLst>
                <a:gd name="T0" fmla="*/ 0 w 554"/>
                <a:gd name="T1" fmla="*/ 2147483647 h 167"/>
                <a:gd name="T2" fmla="*/ 2147483647 w 554"/>
                <a:gd name="T3" fmla="*/ 2147483647 h 167"/>
                <a:gd name="T4" fmla="*/ 2147483647 w 554"/>
                <a:gd name="T5" fmla="*/ 2147483647 h 167"/>
                <a:gd name="T6" fmla="*/ 0 60000 65536"/>
                <a:gd name="T7" fmla="*/ 0 60000 65536"/>
                <a:gd name="T8" fmla="*/ 0 60000 65536"/>
                <a:gd name="T9" fmla="*/ 0 w 554"/>
                <a:gd name="T10" fmla="*/ 0 h 167"/>
                <a:gd name="T11" fmla="*/ 554 w 554"/>
                <a:gd name="T12" fmla="*/ 167 h 167"/>
              </a:gdLst>
              <a:ahLst/>
              <a:cxnLst>
                <a:cxn ang="T6">
                  <a:pos x="T0" y="T1"/>
                </a:cxn>
                <a:cxn ang="T7">
                  <a:pos x="T2" y="T3"/>
                </a:cxn>
                <a:cxn ang="T8">
                  <a:pos x="T4" y="T5"/>
                </a:cxn>
              </a:cxnLst>
              <a:rect l="T9" t="T10" r="T11" b="T12"/>
              <a:pathLst>
                <a:path w="554" h="167">
                  <a:moveTo>
                    <a:pt x="0" y="10"/>
                  </a:moveTo>
                  <a:cubicBezTo>
                    <a:pt x="102" y="0"/>
                    <a:pt x="240" y="5"/>
                    <a:pt x="324" y="26"/>
                  </a:cubicBezTo>
                  <a:cubicBezTo>
                    <a:pt x="416" y="52"/>
                    <a:pt x="502" y="120"/>
                    <a:pt x="554" y="167"/>
                  </a:cubicBezTo>
                </a:path>
              </a:pathLst>
            </a:custGeom>
            <a:noFill/>
            <a:ln w="57150" cmpd="sng">
              <a:solidFill>
                <a:srgbClr val="FF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62" name="Content Placeholder 3">
            <a:extLst>
              <a:ext uri="{FF2B5EF4-FFF2-40B4-BE49-F238E27FC236}">
                <a16:creationId xmlns:a16="http://schemas.microsoft.com/office/drawing/2014/main" id="{A06F5D4D-83A2-064D-AF5B-6B67A6A12AB8}"/>
              </a:ext>
            </a:extLst>
          </p:cNvPr>
          <p:cNvSpPr txBox="1">
            <a:spLocks/>
          </p:cNvSpPr>
          <p:nvPr/>
        </p:nvSpPr>
        <p:spPr>
          <a:xfrm>
            <a:off x="6255252" y="4142307"/>
            <a:ext cx="5502965" cy="2095656"/>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6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two control-plane approaches: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1" u="none" strike="noStrike" kern="1200" cap="none" spc="0" normalizeH="0" baseline="0" noProof="0" dirty="0">
                <a:ln>
                  <a:noFill/>
                </a:ln>
                <a:solidFill>
                  <a:srgbClr val="000090"/>
                </a:solidFill>
                <a:effectLst/>
                <a:uLnTx/>
                <a:uFillTx/>
                <a:latin typeface="Calibri" panose="020F0502020204030204"/>
                <a:ea typeface="+mn-ea"/>
                <a:cs typeface="+mn-cs"/>
              </a:rPr>
              <a:t>traditional routing algorithms: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implemented in routers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1" u="none" strike="noStrike" kern="1200" cap="none" spc="0" normalizeH="0" baseline="0" noProof="0" dirty="0">
                <a:ln>
                  <a:noFill/>
                </a:ln>
                <a:solidFill>
                  <a:srgbClr val="000090"/>
                </a:solidFill>
                <a:effectLst/>
                <a:uLnTx/>
                <a:uFillTx/>
                <a:latin typeface="Calibri" panose="020F0502020204030204"/>
                <a:ea typeface="+mn-ea"/>
                <a:cs typeface="+mn-cs"/>
              </a:rPr>
              <a:t>software-defined networking (SDN)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implemented in (remote) servers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Slide Number Placeholder 4">
            <a:extLst>
              <a:ext uri="{FF2B5EF4-FFF2-40B4-BE49-F238E27FC236}">
                <a16:creationId xmlns:a16="http://schemas.microsoft.com/office/drawing/2014/main" id="{E1DA7C3D-A185-DD42-9D1C-17140F6215E8}"/>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6</a:t>
            </a:fld>
            <a:endParaRPr lang="en-US" dirty="0"/>
          </a:p>
        </p:txBody>
      </p:sp>
    </p:spTree>
    <p:extLst>
      <p:ext uri="{BB962C8B-B14F-4D97-AF65-F5344CB8AC3E}">
        <p14:creationId xmlns:p14="http://schemas.microsoft.com/office/powerpoint/2010/main" val="80450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dissolve">
                                      <p:cBhvr>
                                        <p:cTn id="1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B46D7-DEDF-364B-99E9-3FB1F889B8A9}"/>
              </a:ext>
            </a:extLst>
          </p:cNvPr>
          <p:cNvSpPr>
            <a:spLocks noGrp="1"/>
          </p:cNvSpPr>
          <p:nvPr>
            <p:ph type="title"/>
          </p:nvPr>
        </p:nvSpPr>
        <p:spPr>
          <a:xfrm>
            <a:off x="838200" y="279543"/>
            <a:ext cx="10515600" cy="894622"/>
          </a:xfrm>
        </p:spPr>
        <p:txBody>
          <a:bodyPr>
            <a:normAutofit/>
          </a:bodyPr>
          <a:lstStyle/>
          <a:p>
            <a:r>
              <a:rPr lang="en-US" sz="4800" dirty="0"/>
              <a:t>Per-router control plane</a:t>
            </a:r>
          </a:p>
        </p:txBody>
      </p:sp>
      <p:sp>
        <p:nvSpPr>
          <p:cNvPr id="4" name="TextBox 257">
            <a:extLst>
              <a:ext uri="{FF2B5EF4-FFF2-40B4-BE49-F238E27FC236}">
                <a16:creationId xmlns:a16="http://schemas.microsoft.com/office/drawing/2014/main" id="{8EB40520-A927-A94E-975A-4093319F1CF3}"/>
              </a:ext>
            </a:extLst>
          </p:cNvPr>
          <p:cNvSpPr txBox="1">
            <a:spLocks noChangeArrowheads="1"/>
          </p:cNvSpPr>
          <p:nvPr/>
        </p:nvSpPr>
        <p:spPr bwMode="auto">
          <a:xfrm>
            <a:off x="780773" y="1101105"/>
            <a:ext cx="1098715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Individual routing algorithm components </a:t>
            </a:r>
            <a:r>
              <a:rPr kumimoji="0" lang="en-US" altLang="en-US" sz="3200" b="0" i="1" u="none" strike="noStrike" kern="1200" cap="none" spc="0" normalizeH="0" baseline="0" noProof="0" dirty="0">
                <a:ln>
                  <a:noFill/>
                </a:ln>
                <a:solidFill>
                  <a:srgbClr val="000090"/>
                </a:solidFill>
                <a:effectLst/>
                <a:uLnTx/>
                <a:uFillTx/>
                <a:latin typeface="Calibri" panose="020F0502020204030204"/>
                <a:ea typeface="ＭＳ Ｐゴシック" panose="020B0600070205080204" pitchFamily="34" charset="-128"/>
                <a:cs typeface="+mn-cs"/>
              </a:rPr>
              <a:t>in each and every router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interact in the control plane</a:t>
            </a:r>
          </a:p>
        </p:txBody>
      </p:sp>
      <p:sp>
        <p:nvSpPr>
          <p:cNvPr id="238" name="Freeform 2">
            <a:extLst>
              <a:ext uri="{FF2B5EF4-FFF2-40B4-BE49-F238E27FC236}">
                <a16:creationId xmlns:a16="http://schemas.microsoft.com/office/drawing/2014/main" id="{66A80B54-F93B-A94A-938E-DFA6C3C90E64}"/>
              </a:ext>
            </a:extLst>
          </p:cNvPr>
          <p:cNvSpPr>
            <a:spLocks/>
          </p:cNvSpPr>
          <p:nvPr/>
        </p:nvSpPr>
        <p:spPr bwMode="auto">
          <a:xfrm>
            <a:off x="4182648" y="5476945"/>
            <a:ext cx="4027487" cy="939800"/>
          </a:xfrm>
          <a:custGeom>
            <a:avLst/>
            <a:gdLst>
              <a:gd name="T0" fmla="*/ 2147483647 w 10001"/>
              <a:gd name="T1" fmla="*/ 2147483647 h 10125"/>
              <a:gd name="T2" fmla="*/ 2147483647 w 10001"/>
              <a:gd name="T3" fmla="*/ 2147483647 h 10125"/>
              <a:gd name="T4" fmla="*/ 2147483647 w 10001"/>
              <a:gd name="T5" fmla="*/ 2147483647 h 10125"/>
              <a:gd name="T6" fmla="*/ 2147483647 w 10001"/>
              <a:gd name="T7" fmla="*/ 0 h 10125"/>
              <a:gd name="T8" fmla="*/ 2147483647 w 10001"/>
              <a:gd name="T9" fmla="*/ 2147483647 h 10125"/>
              <a:gd name="T10" fmla="*/ 2147483647 w 10001"/>
              <a:gd name="T11" fmla="*/ 2147483647 h 10125"/>
              <a:gd name="T12" fmla="*/ 2147483647 w 10001"/>
              <a:gd name="T13" fmla="*/ 2147483647 h 10125"/>
              <a:gd name="T14" fmla="*/ 2147483647 w 10001"/>
              <a:gd name="T15" fmla="*/ 2147483647 h 10125"/>
              <a:gd name="T16" fmla="*/ 2147483647 w 10001"/>
              <a:gd name="T17" fmla="*/ 2147483647 h 10125"/>
              <a:gd name="T18" fmla="*/ 2147483647 w 10001"/>
              <a:gd name="T19" fmla="*/ 2147483647 h 10125"/>
              <a:gd name="T20" fmla="*/ 2147483647 w 10001"/>
              <a:gd name="T21" fmla="*/ 2147483647 h 10125"/>
              <a:gd name="T22" fmla="*/ 2147483647 w 10001"/>
              <a:gd name="T23" fmla="*/ 2147483647 h 10125"/>
              <a:gd name="T24" fmla="*/ 2147483647 w 10001"/>
              <a:gd name="T25" fmla="*/ 2147483647 h 10125"/>
              <a:gd name="T26" fmla="*/ 2147483647 w 10001"/>
              <a:gd name="T27" fmla="*/ 2147483647 h 10125"/>
              <a:gd name="T28" fmla="*/ 2147483647 w 10001"/>
              <a:gd name="T29" fmla="*/ 2147483647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001" h="10125">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239" name="Straight Connector 238">
            <a:extLst>
              <a:ext uri="{FF2B5EF4-FFF2-40B4-BE49-F238E27FC236}">
                <a16:creationId xmlns:a16="http://schemas.microsoft.com/office/drawing/2014/main" id="{6B89A56E-4B45-1449-B1CC-C8EF7ABE50B3}"/>
              </a:ext>
            </a:extLst>
          </p:cNvPr>
          <p:cNvCxnSpPr/>
          <p:nvPr/>
        </p:nvCxnSpPr>
        <p:spPr>
          <a:xfrm flipV="1">
            <a:off x="4812885" y="5629345"/>
            <a:ext cx="1316038" cy="131762"/>
          </a:xfrm>
          <a:prstGeom prst="line">
            <a:avLst/>
          </a:prstGeom>
          <a:noFill/>
          <a:ln w="12700" cap="flat" cmpd="sng" algn="ctr">
            <a:solidFill>
              <a:srgbClr val="000000"/>
            </a:solidFill>
            <a:prstDash val="solid"/>
          </a:ln>
          <a:effectLst/>
        </p:spPr>
      </p:cxnSp>
      <p:cxnSp>
        <p:nvCxnSpPr>
          <p:cNvPr id="240" name="Straight Connector 239">
            <a:extLst>
              <a:ext uri="{FF2B5EF4-FFF2-40B4-BE49-F238E27FC236}">
                <a16:creationId xmlns:a16="http://schemas.microsoft.com/office/drawing/2014/main" id="{2740CBE6-0A59-E645-A69D-A9AE662529A8}"/>
              </a:ext>
            </a:extLst>
          </p:cNvPr>
          <p:cNvCxnSpPr/>
          <p:nvPr/>
        </p:nvCxnSpPr>
        <p:spPr>
          <a:xfrm>
            <a:off x="4701760" y="5815082"/>
            <a:ext cx="2259013" cy="300038"/>
          </a:xfrm>
          <a:prstGeom prst="line">
            <a:avLst/>
          </a:prstGeom>
          <a:noFill/>
          <a:ln w="12700" cap="flat" cmpd="sng" algn="ctr">
            <a:solidFill>
              <a:srgbClr val="000000"/>
            </a:solidFill>
            <a:prstDash val="solid"/>
          </a:ln>
          <a:effectLst/>
        </p:spPr>
      </p:cxnSp>
      <p:cxnSp>
        <p:nvCxnSpPr>
          <p:cNvPr id="241" name="Straight Connector 240">
            <a:extLst>
              <a:ext uri="{FF2B5EF4-FFF2-40B4-BE49-F238E27FC236}">
                <a16:creationId xmlns:a16="http://schemas.microsoft.com/office/drawing/2014/main" id="{FEDEF0D8-C674-7A42-948E-7E305FE7E98D}"/>
              </a:ext>
            </a:extLst>
          </p:cNvPr>
          <p:cNvCxnSpPr/>
          <p:nvPr/>
        </p:nvCxnSpPr>
        <p:spPr>
          <a:xfrm>
            <a:off x="4714460" y="5921445"/>
            <a:ext cx="714375" cy="274637"/>
          </a:xfrm>
          <a:prstGeom prst="line">
            <a:avLst/>
          </a:prstGeom>
          <a:noFill/>
          <a:ln w="12700" cap="flat" cmpd="sng" algn="ctr">
            <a:solidFill>
              <a:srgbClr val="000000"/>
            </a:solidFill>
            <a:prstDash val="solid"/>
          </a:ln>
          <a:effectLst/>
        </p:spPr>
      </p:cxnSp>
      <p:cxnSp>
        <p:nvCxnSpPr>
          <p:cNvPr id="242" name="Straight Connector 241">
            <a:extLst>
              <a:ext uri="{FF2B5EF4-FFF2-40B4-BE49-F238E27FC236}">
                <a16:creationId xmlns:a16="http://schemas.microsoft.com/office/drawing/2014/main" id="{88FEC270-B253-8E44-A411-9C7971EEB2C5}"/>
              </a:ext>
            </a:extLst>
          </p:cNvPr>
          <p:cNvCxnSpPr/>
          <p:nvPr/>
        </p:nvCxnSpPr>
        <p:spPr>
          <a:xfrm flipV="1">
            <a:off x="5732048" y="6115120"/>
            <a:ext cx="1247775" cy="80962"/>
          </a:xfrm>
          <a:prstGeom prst="line">
            <a:avLst/>
          </a:prstGeom>
          <a:noFill/>
          <a:ln w="12700" cap="flat" cmpd="sng" algn="ctr">
            <a:solidFill>
              <a:srgbClr val="000000"/>
            </a:solidFill>
            <a:prstDash val="solid"/>
          </a:ln>
          <a:effectLst/>
        </p:spPr>
      </p:cxnSp>
      <p:cxnSp>
        <p:nvCxnSpPr>
          <p:cNvPr id="243" name="Straight Connector 242">
            <a:extLst>
              <a:ext uri="{FF2B5EF4-FFF2-40B4-BE49-F238E27FC236}">
                <a16:creationId xmlns:a16="http://schemas.microsoft.com/office/drawing/2014/main" id="{829E7CD6-E2DF-3F41-969B-DA845A408D9F}"/>
              </a:ext>
            </a:extLst>
          </p:cNvPr>
          <p:cNvCxnSpPr/>
          <p:nvPr/>
        </p:nvCxnSpPr>
        <p:spPr>
          <a:xfrm>
            <a:off x="6392448" y="5661095"/>
            <a:ext cx="1057275" cy="123825"/>
          </a:xfrm>
          <a:prstGeom prst="line">
            <a:avLst/>
          </a:prstGeom>
          <a:noFill/>
          <a:ln w="12700" cap="flat" cmpd="sng" algn="ctr">
            <a:solidFill>
              <a:srgbClr val="000000"/>
            </a:solidFill>
            <a:prstDash val="solid"/>
          </a:ln>
          <a:effectLst/>
        </p:spPr>
      </p:cxnSp>
      <p:cxnSp>
        <p:nvCxnSpPr>
          <p:cNvPr id="244" name="Straight Connector 243">
            <a:extLst>
              <a:ext uri="{FF2B5EF4-FFF2-40B4-BE49-F238E27FC236}">
                <a16:creationId xmlns:a16="http://schemas.microsoft.com/office/drawing/2014/main" id="{DE601DF1-8D2D-2A46-BC8F-F868A11F76CA}"/>
              </a:ext>
            </a:extLst>
          </p:cNvPr>
          <p:cNvCxnSpPr/>
          <p:nvPr/>
        </p:nvCxnSpPr>
        <p:spPr>
          <a:xfrm flipV="1">
            <a:off x="5676485" y="5815082"/>
            <a:ext cx="1790700" cy="300038"/>
          </a:xfrm>
          <a:prstGeom prst="line">
            <a:avLst/>
          </a:prstGeom>
          <a:noFill/>
          <a:ln w="12700" cap="flat" cmpd="sng" algn="ctr">
            <a:solidFill>
              <a:srgbClr val="000000"/>
            </a:solidFill>
            <a:prstDash val="solid"/>
          </a:ln>
          <a:effectLst/>
        </p:spPr>
      </p:cxnSp>
      <p:cxnSp>
        <p:nvCxnSpPr>
          <p:cNvPr id="245" name="Straight Connector 244">
            <a:extLst>
              <a:ext uri="{FF2B5EF4-FFF2-40B4-BE49-F238E27FC236}">
                <a16:creationId xmlns:a16="http://schemas.microsoft.com/office/drawing/2014/main" id="{A11DDE0B-F575-FA48-8F6B-03D4A7733DCF}"/>
              </a:ext>
            </a:extLst>
          </p:cNvPr>
          <p:cNvCxnSpPr/>
          <p:nvPr/>
        </p:nvCxnSpPr>
        <p:spPr>
          <a:xfrm flipV="1">
            <a:off x="7003635" y="5843657"/>
            <a:ext cx="588963" cy="271463"/>
          </a:xfrm>
          <a:prstGeom prst="line">
            <a:avLst/>
          </a:prstGeom>
          <a:noFill/>
          <a:ln w="12700" cap="flat" cmpd="sng" algn="ctr">
            <a:solidFill>
              <a:srgbClr val="000000"/>
            </a:solidFill>
            <a:prstDash val="solid"/>
          </a:ln>
          <a:effectLst/>
        </p:spPr>
      </p:cxnSp>
      <p:cxnSp>
        <p:nvCxnSpPr>
          <p:cNvPr id="246" name="Straight Connector 245">
            <a:extLst>
              <a:ext uri="{FF2B5EF4-FFF2-40B4-BE49-F238E27FC236}">
                <a16:creationId xmlns:a16="http://schemas.microsoft.com/office/drawing/2014/main" id="{ADA6CD88-616E-B24E-8E41-831DCFC74F88}"/>
              </a:ext>
            </a:extLst>
          </p:cNvPr>
          <p:cNvCxnSpPr/>
          <p:nvPr/>
        </p:nvCxnSpPr>
        <p:spPr>
          <a:xfrm>
            <a:off x="6146385" y="5629345"/>
            <a:ext cx="814388" cy="400050"/>
          </a:xfrm>
          <a:prstGeom prst="line">
            <a:avLst/>
          </a:prstGeom>
          <a:noFill/>
          <a:ln w="12700" cap="flat" cmpd="sng" algn="ctr">
            <a:solidFill>
              <a:srgbClr val="000000"/>
            </a:solidFill>
            <a:prstDash val="solid"/>
          </a:ln>
          <a:effectLst/>
        </p:spPr>
      </p:cxnSp>
      <p:grpSp>
        <p:nvGrpSpPr>
          <p:cNvPr id="247" name="Group 7">
            <a:extLst>
              <a:ext uri="{FF2B5EF4-FFF2-40B4-BE49-F238E27FC236}">
                <a16:creationId xmlns:a16="http://schemas.microsoft.com/office/drawing/2014/main" id="{F23FF8D1-2C6B-9448-B97C-26AA0FF38328}"/>
              </a:ext>
            </a:extLst>
          </p:cNvPr>
          <p:cNvGrpSpPr>
            <a:grpSpLocks/>
          </p:cNvGrpSpPr>
          <p:nvPr/>
        </p:nvGrpSpPr>
        <p:grpSpPr bwMode="auto">
          <a:xfrm>
            <a:off x="5271673" y="6054795"/>
            <a:ext cx="563562" cy="293687"/>
            <a:chOff x="1871277" y="1576300"/>
            <a:chExt cx="1128371" cy="437861"/>
          </a:xfrm>
        </p:grpSpPr>
        <p:sp>
          <p:nvSpPr>
            <p:cNvPr id="248" name="Oval 247">
              <a:extLst>
                <a:ext uri="{FF2B5EF4-FFF2-40B4-BE49-F238E27FC236}">
                  <a16:creationId xmlns:a16="http://schemas.microsoft.com/office/drawing/2014/main" id="{F781E7E0-A5A4-AD4A-A844-E9A7BB7A7970}"/>
                </a:ext>
              </a:extLst>
            </p:cNvPr>
            <p:cNvSpPr>
              <a:spLocks noChangeArrowheads="1"/>
            </p:cNvSpPr>
            <p:nvPr/>
          </p:nvSpPr>
          <p:spPr bwMode="auto">
            <a:xfrm flipV="1">
              <a:off x="1874455" y="1694641"/>
              <a:ext cx="1125193" cy="319520"/>
            </a:xfrm>
            <a:prstGeom prst="ellipse">
              <a:avLst/>
            </a:prstGeom>
            <a:gradFill rotWithShape="1">
              <a:gsLst>
                <a:gs pos="0">
                  <a:srgbClr val="262699"/>
                </a:gs>
                <a:gs pos="53000">
                  <a:srgbClr val="8585E0"/>
                </a:gs>
                <a:gs pos="100000">
                  <a:srgbClr val="262699"/>
                </a:gs>
              </a:gsLst>
              <a:lin ang="0" scaled="1"/>
            </a:gra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ＭＳ Ｐゴシック" panose="020B0600070205080204" pitchFamily="34" charset="-128"/>
                <a:cs typeface="+mn-cs"/>
              </a:endParaRPr>
            </a:p>
          </p:txBody>
        </p:sp>
        <p:sp>
          <p:nvSpPr>
            <p:cNvPr id="249" name="Rectangle 248">
              <a:extLst>
                <a:ext uri="{FF2B5EF4-FFF2-40B4-BE49-F238E27FC236}">
                  <a16:creationId xmlns:a16="http://schemas.microsoft.com/office/drawing/2014/main" id="{3D5BD08E-FA2E-E04F-A545-2E0866784F93}"/>
                </a:ext>
              </a:extLst>
            </p:cNvPr>
            <p:cNvSpPr/>
            <p:nvPr/>
          </p:nvSpPr>
          <p:spPr bwMode="auto">
            <a:xfrm>
              <a:off x="1871277" y="1739610"/>
              <a:ext cx="1128371" cy="11597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50" name="Oval 249">
              <a:extLst>
                <a:ext uri="{FF2B5EF4-FFF2-40B4-BE49-F238E27FC236}">
                  <a16:creationId xmlns:a16="http://schemas.microsoft.com/office/drawing/2014/main" id="{01E234FF-7C0E-FD47-9DA3-FA9619013171}"/>
                </a:ext>
              </a:extLst>
            </p:cNvPr>
            <p:cNvSpPr>
              <a:spLocks noChangeArrowheads="1"/>
            </p:cNvSpPr>
            <p:nvPr/>
          </p:nvSpPr>
          <p:spPr bwMode="auto">
            <a:xfrm flipV="1">
              <a:off x="1871277" y="1576300"/>
              <a:ext cx="1125193" cy="319520"/>
            </a:xfrm>
            <a:prstGeom prst="ellipse">
              <a:avLst/>
            </a:prstGeom>
            <a:solidFill>
              <a:srgbClr val="BFBFBF"/>
            </a:soli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ＭＳ Ｐゴシック" panose="020B0600070205080204" pitchFamily="34" charset="-128"/>
                <a:cs typeface="+mn-cs"/>
              </a:endParaRPr>
            </a:p>
          </p:txBody>
        </p:sp>
        <p:sp>
          <p:nvSpPr>
            <p:cNvPr id="251" name="Freeform 250">
              <a:extLst>
                <a:ext uri="{FF2B5EF4-FFF2-40B4-BE49-F238E27FC236}">
                  <a16:creationId xmlns:a16="http://schemas.microsoft.com/office/drawing/2014/main" id="{563210E5-D710-8E45-8417-02EB79B5C81A}"/>
                </a:ext>
              </a:extLst>
            </p:cNvPr>
            <p:cNvSpPr/>
            <p:nvPr/>
          </p:nvSpPr>
          <p:spPr bwMode="auto">
            <a:xfrm>
              <a:off x="2160521" y="1673339"/>
              <a:ext cx="546704" cy="160944"/>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52" name="Freeform 251">
              <a:extLst>
                <a:ext uri="{FF2B5EF4-FFF2-40B4-BE49-F238E27FC236}">
                  <a16:creationId xmlns:a16="http://schemas.microsoft.com/office/drawing/2014/main" id="{430FD04E-46A2-3749-B589-BEE902C8D592}"/>
                </a:ext>
              </a:extLst>
            </p:cNvPr>
            <p:cNvSpPr>
              <a:spLocks/>
            </p:cNvSpPr>
            <p:nvPr/>
          </p:nvSpPr>
          <p:spPr bwMode="auto">
            <a:xfrm>
              <a:off x="2103307" y="1633104"/>
              <a:ext cx="661131" cy="111240"/>
            </a:xfrm>
            <a:custGeom>
              <a:avLst/>
              <a:gdLst>
                <a:gd name="T0" fmla="*/ 0 w 3723451"/>
                <a:gd name="T1" fmla="*/ 27215 h 932950"/>
                <a:gd name="T2" fmla="*/ 116331 w 3723451"/>
                <a:gd name="T3" fmla="*/ 321 h 932950"/>
                <a:gd name="T4" fmla="*/ 329509 w 3723451"/>
                <a:gd name="T5" fmla="*/ 62069 h 932950"/>
                <a:gd name="T6" fmla="*/ 532884 w 3723451"/>
                <a:gd name="T7" fmla="*/ 0 h 932950"/>
                <a:gd name="T8" fmla="*/ 661131 w 3723451"/>
                <a:gd name="T9" fmla="*/ 24699 h 932950"/>
                <a:gd name="T10" fmla="*/ 565716 w 3723451"/>
                <a:gd name="T11" fmla="*/ 55071 h 932950"/>
                <a:gd name="T12" fmla="*/ 534996 w 3723451"/>
                <a:gd name="T13" fmla="*/ 46883 h 932950"/>
                <a:gd name="T14" fmla="*/ 333255 w 3723451"/>
                <a:gd name="T15" fmla="*/ 111240 h 932950"/>
                <a:gd name="T16" fmla="*/ 126353 w 3723451"/>
                <a:gd name="T17" fmla="*/ 49250 h 932950"/>
                <a:gd name="T18" fmla="*/ 92901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53" name="Freeform 252">
              <a:extLst>
                <a:ext uri="{FF2B5EF4-FFF2-40B4-BE49-F238E27FC236}">
                  <a16:creationId xmlns:a16="http://schemas.microsoft.com/office/drawing/2014/main" id="{BDBA4CA4-485A-D94A-B148-5C44318A1988}"/>
                </a:ext>
              </a:extLst>
            </p:cNvPr>
            <p:cNvSpPr>
              <a:spLocks/>
            </p:cNvSpPr>
            <p:nvPr/>
          </p:nvSpPr>
          <p:spPr bwMode="auto">
            <a:xfrm>
              <a:off x="2538765" y="1727776"/>
              <a:ext cx="241567" cy="97039"/>
            </a:xfrm>
            <a:custGeom>
              <a:avLst/>
              <a:gdLst>
                <a:gd name="T0" fmla="*/ 0 w 1366596"/>
                <a:gd name="T1" fmla="*/ 0 h 809868"/>
                <a:gd name="T2" fmla="*/ 241567 w 1366596"/>
                <a:gd name="T3" fmla="*/ 74985 h 809868"/>
                <a:gd name="T4" fmla="*/ 152911 w 1366596"/>
                <a:gd name="T5" fmla="*/ 97039 h 809868"/>
                <a:gd name="T6" fmla="*/ 813 w 1366596"/>
                <a:gd name="T7" fmla="*/ 51276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54" name="Freeform 253">
              <a:extLst>
                <a:ext uri="{FF2B5EF4-FFF2-40B4-BE49-F238E27FC236}">
                  <a16:creationId xmlns:a16="http://schemas.microsoft.com/office/drawing/2014/main" id="{4F7BCFB0-4862-0040-98EF-79148CCE20CE}"/>
                </a:ext>
              </a:extLst>
            </p:cNvPr>
            <p:cNvSpPr>
              <a:spLocks/>
            </p:cNvSpPr>
            <p:nvPr/>
          </p:nvSpPr>
          <p:spPr bwMode="auto">
            <a:xfrm>
              <a:off x="2090593" y="1730143"/>
              <a:ext cx="238389" cy="97040"/>
            </a:xfrm>
            <a:custGeom>
              <a:avLst/>
              <a:gdLst>
                <a:gd name="T0" fmla="*/ 235135 w 1348191"/>
                <a:gd name="T1" fmla="*/ 0 h 791462"/>
                <a:gd name="T2" fmla="*/ 238389 w 1348191"/>
                <a:gd name="T3" fmla="*/ 46827 h 791462"/>
                <a:gd name="T4" fmla="*/ 86243 w 1348191"/>
                <a:gd name="T5" fmla="*/ 97040 h 791462"/>
                <a:gd name="T6" fmla="*/ 0 w 1348191"/>
                <a:gd name="T7" fmla="*/ 75037 h 791462"/>
                <a:gd name="T8" fmla="*/ 235135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255" name="Straight Connector 254">
              <a:extLst>
                <a:ext uri="{FF2B5EF4-FFF2-40B4-BE49-F238E27FC236}">
                  <a16:creationId xmlns:a16="http://schemas.microsoft.com/office/drawing/2014/main" id="{FA80ECE7-29EF-E045-8DE9-443E8B56CBA4}"/>
                </a:ext>
              </a:extLst>
            </p:cNvPr>
            <p:cNvCxnSpPr>
              <a:cxnSpLocks noChangeShapeType="1"/>
              <a:endCxn id="250" idx="2"/>
            </p:cNvCxnSpPr>
            <p:nvPr/>
          </p:nvCxnSpPr>
          <p:spPr bwMode="auto">
            <a:xfrm flipH="1" flipV="1">
              <a:off x="1871277" y="1737244"/>
              <a:ext cx="3178" cy="123075"/>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256" name="Straight Connector 255">
              <a:extLst>
                <a:ext uri="{FF2B5EF4-FFF2-40B4-BE49-F238E27FC236}">
                  <a16:creationId xmlns:a16="http://schemas.microsoft.com/office/drawing/2014/main" id="{886C4C8B-81F8-494E-B3C9-F2C152BA755D}"/>
                </a:ext>
              </a:extLst>
            </p:cNvPr>
            <p:cNvCxnSpPr>
              <a:cxnSpLocks noChangeShapeType="1"/>
            </p:cNvCxnSpPr>
            <p:nvPr/>
          </p:nvCxnSpPr>
          <p:spPr bwMode="auto">
            <a:xfrm flipH="1" flipV="1">
              <a:off x="2996470" y="1734876"/>
              <a:ext cx="3178" cy="123075"/>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57" name="Group 327">
            <a:extLst>
              <a:ext uri="{FF2B5EF4-FFF2-40B4-BE49-F238E27FC236}">
                <a16:creationId xmlns:a16="http://schemas.microsoft.com/office/drawing/2014/main" id="{C6D6E434-396F-824D-B42D-39B257E17412}"/>
              </a:ext>
            </a:extLst>
          </p:cNvPr>
          <p:cNvGrpSpPr>
            <a:grpSpLocks/>
          </p:cNvGrpSpPr>
          <p:nvPr/>
        </p:nvGrpSpPr>
        <p:grpSpPr bwMode="auto">
          <a:xfrm>
            <a:off x="5966998" y="5513457"/>
            <a:ext cx="565150" cy="292100"/>
            <a:chOff x="1871277" y="1576300"/>
            <a:chExt cx="1128371" cy="437861"/>
          </a:xfrm>
        </p:grpSpPr>
        <p:sp>
          <p:nvSpPr>
            <p:cNvPr id="258" name="Oval 257">
              <a:extLst>
                <a:ext uri="{FF2B5EF4-FFF2-40B4-BE49-F238E27FC236}">
                  <a16:creationId xmlns:a16="http://schemas.microsoft.com/office/drawing/2014/main" id="{BD523501-0761-ED43-9FA5-AEA15E2D1C9C}"/>
                </a:ext>
              </a:extLst>
            </p:cNvPr>
            <p:cNvSpPr>
              <a:spLocks noChangeArrowheads="1"/>
            </p:cNvSpPr>
            <p:nvPr/>
          </p:nvSpPr>
          <p:spPr bwMode="auto">
            <a:xfrm flipV="1">
              <a:off x="1874446" y="1692905"/>
              <a:ext cx="1125202" cy="321256"/>
            </a:xfrm>
            <a:prstGeom prst="ellipse">
              <a:avLst/>
            </a:prstGeom>
            <a:gradFill rotWithShape="1">
              <a:gsLst>
                <a:gs pos="0">
                  <a:srgbClr val="262699"/>
                </a:gs>
                <a:gs pos="53000">
                  <a:srgbClr val="8585E0"/>
                </a:gs>
                <a:gs pos="100000">
                  <a:srgbClr val="262699"/>
                </a:gs>
              </a:gsLst>
              <a:lin ang="0" scaled="1"/>
            </a:gra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ＭＳ Ｐゴシック" panose="020B0600070205080204" pitchFamily="34" charset="-128"/>
                <a:cs typeface="+mn-cs"/>
              </a:endParaRPr>
            </a:p>
          </p:txBody>
        </p:sp>
        <p:sp>
          <p:nvSpPr>
            <p:cNvPr id="259" name="Rectangle 258">
              <a:extLst>
                <a:ext uri="{FF2B5EF4-FFF2-40B4-BE49-F238E27FC236}">
                  <a16:creationId xmlns:a16="http://schemas.microsoft.com/office/drawing/2014/main" id="{1B2C53EE-99C4-9041-B078-E1DEA73E56F8}"/>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60" name="Oval 259">
              <a:extLst>
                <a:ext uri="{FF2B5EF4-FFF2-40B4-BE49-F238E27FC236}">
                  <a16:creationId xmlns:a16="http://schemas.microsoft.com/office/drawing/2014/main" id="{27361595-2FF4-1B46-839D-326969B484FA}"/>
                </a:ext>
              </a:extLst>
            </p:cNvPr>
            <p:cNvSpPr>
              <a:spLocks noChangeArrowheads="1"/>
            </p:cNvSpPr>
            <p:nvPr/>
          </p:nvSpPr>
          <p:spPr bwMode="auto">
            <a:xfrm flipV="1">
              <a:off x="1871277" y="1576300"/>
              <a:ext cx="1125200" cy="321257"/>
            </a:xfrm>
            <a:prstGeom prst="ellipse">
              <a:avLst/>
            </a:prstGeom>
            <a:solidFill>
              <a:srgbClr val="BFBFBF"/>
            </a:soli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ＭＳ Ｐゴシック" panose="020B0600070205080204" pitchFamily="34" charset="-128"/>
                <a:cs typeface="+mn-cs"/>
              </a:endParaRPr>
            </a:p>
          </p:txBody>
        </p:sp>
        <p:sp>
          <p:nvSpPr>
            <p:cNvPr id="261" name="Freeform 260">
              <a:extLst>
                <a:ext uri="{FF2B5EF4-FFF2-40B4-BE49-F238E27FC236}">
                  <a16:creationId xmlns:a16="http://schemas.microsoft.com/office/drawing/2014/main" id="{89642470-FD74-1047-9747-D0EB2363B800}"/>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62" name="Freeform 261">
              <a:extLst>
                <a:ext uri="{FF2B5EF4-FFF2-40B4-BE49-F238E27FC236}">
                  <a16:creationId xmlns:a16="http://schemas.microsoft.com/office/drawing/2014/main" id="{12E17BAF-3675-9946-91CF-C0BD05A47A02}"/>
                </a:ext>
              </a:extLst>
            </p:cNvPr>
            <p:cNvSpPr>
              <a:spLocks/>
            </p:cNvSpPr>
            <p:nvPr/>
          </p:nvSpPr>
          <p:spPr bwMode="auto">
            <a:xfrm>
              <a:off x="2102655" y="1633412"/>
              <a:ext cx="662444" cy="111846"/>
            </a:xfrm>
            <a:custGeom>
              <a:avLst/>
              <a:gdLst>
                <a:gd name="T0" fmla="*/ 0 w 3723451"/>
                <a:gd name="T1" fmla="*/ 27363 h 932950"/>
                <a:gd name="T2" fmla="*/ 116562 w 3723451"/>
                <a:gd name="T3" fmla="*/ 322 h 932950"/>
                <a:gd name="T4" fmla="*/ 330164 w 3723451"/>
                <a:gd name="T5" fmla="*/ 62407 h 932950"/>
                <a:gd name="T6" fmla="*/ 533943 w 3723451"/>
                <a:gd name="T7" fmla="*/ 0 h 932950"/>
                <a:gd name="T8" fmla="*/ 662444 w 3723451"/>
                <a:gd name="T9" fmla="*/ 24834 h 932950"/>
                <a:gd name="T10" fmla="*/ 566839 w 3723451"/>
                <a:gd name="T11" fmla="*/ 55371 h 932950"/>
                <a:gd name="T12" fmla="*/ 536059 w 3723451"/>
                <a:gd name="T13" fmla="*/ 47138 h 932950"/>
                <a:gd name="T14" fmla="*/ 333917 w 3723451"/>
                <a:gd name="T15" fmla="*/ 111846 h 932950"/>
                <a:gd name="T16" fmla="*/ 126604 w 3723451"/>
                <a:gd name="T17" fmla="*/ 49519 h 932950"/>
                <a:gd name="T18" fmla="*/ 93086 w 3723451"/>
                <a:gd name="T19" fmla="*/ 56246 h 932950"/>
                <a:gd name="T20" fmla="*/ 0 w 3723451"/>
                <a:gd name="T21" fmla="*/ 27363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3" name="Freeform 262">
              <a:extLst>
                <a:ext uri="{FF2B5EF4-FFF2-40B4-BE49-F238E27FC236}">
                  <a16:creationId xmlns:a16="http://schemas.microsoft.com/office/drawing/2014/main" id="{FB02D5C9-E16C-D545-9658-9B08CD700FC7}"/>
                </a:ext>
              </a:extLst>
            </p:cNvPr>
            <p:cNvSpPr>
              <a:spLocks/>
            </p:cNvSpPr>
            <p:nvPr/>
          </p:nvSpPr>
          <p:spPr bwMode="auto">
            <a:xfrm>
              <a:off x="2536889" y="1728599"/>
              <a:ext cx="244057" cy="97568"/>
            </a:xfrm>
            <a:custGeom>
              <a:avLst/>
              <a:gdLst>
                <a:gd name="T0" fmla="*/ 0 w 1366596"/>
                <a:gd name="T1" fmla="*/ 0 h 809868"/>
                <a:gd name="T2" fmla="*/ 244057 w 1366596"/>
                <a:gd name="T3" fmla="*/ 75393 h 809868"/>
                <a:gd name="T4" fmla="*/ 154487 w 1366596"/>
                <a:gd name="T5" fmla="*/ 97568 h 809868"/>
                <a:gd name="T6" fmla="*/ 822 w 1366596"/>
                <a:gd name="T7" fmla="*/ 51556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4" name="Freeform 263">
              <a:extLst>
                <a:ext uri="{FF2B5EF4-FFF2-40B4-BE49-F238E27FC236}">
                  <a16:creationId xmlns:a16="http://schemas.microsoft.com/office/drawing/2014/main" id="{43C530C6-57F7-D943-BF8C-3B8BE501FC32}"/>
                </a:ext>
              </a:extLst>
            </p:cNvPr>
            <p:cNvSpPr>
              <a:spLocks/>
            </p:cNvSpPr>
            <p:nvPr/>
          </p:nvSpPr>
          <p:spPr bwMode="auto">
            <a:xfrm>
              <a:off x="2089977" y="1730980"/>
              <a:ext cx="240888" cy="95187"/>
            </a:xfrm>
            <a:custGeom>
              <a:avLst/>
              <a:gdLst>
                <a:gd name="T0" fmla="*/ 237599 w 1348191"/>
                <a:gd name="T1" fmla="*/ 0 h 791462"/>
                <a:gd name="T2" fmla="*/ 240888 w 1348191"/>
                <a:gd name="T3" fmla="*/ 45933 h 791462"/>
                <a:gd name="T4" fmla="*/ 87147 w 1348191"/>
                <a:gd name="T5" fmla="*/ 95187 h 791462"/>
                <a:gd name="T6" fmla="*/ 0 w 1348191"/>
                <a:gd name="T7" fmla="*/ 73604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265" name="Straight Connector 264">
              <a:extLst>
                <a:ext uri="{FF2B5EF4-FFF2-40B4-BE49-F238E27FC236}">
                  <a16:creationId xmlns:a16="http://schemas.microsoft.com/office/drawing/2014/main" id="{04998C4B-6CC3-804D-8149-EB9753D18CA7}"/>
                </a:ext>
              </a:extLst>
            </p:cNvPr>
            <p:cNvCxnSpPr>
              <a:cxnSpLocks noChangeShapeType="1"/>
              <a:endCxn id="260" idx="2"/>
            </p:cNvCxnSpPr>
            <p:nvPr/>
          </p:nvCxnSpPr>
          <p:spPr bwMode="auto">
            <a:xfrm flipH="1" flipV="1">
              <a:off x="1871277" y="1735739"/>
              <a:ext cx="3169" cy="123743"/>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266" name="Straight Connector 265">
              <a:extLst>
                <a:ext uri="{FF2B5EF4-FFF2-40B4-BE49-F238E27FC236}">
                  <a16:creationId xmlns:a16="http://schemas.microsoft.com/office/drawing/2014/main" id="{565D2A47-CC6C-8440-A5DF-83E670BCAF12}"/>
                </a:ext>
              </a:extLst>
            </p:cNvPr>
            <p:cNvCxnSpPr>
              <a:cxnSpLocks noChangeShapeType="1"/>
            </p:cNvCxnSpPr>
            <p:nvPr/>
          </p:nvCxnSpPr>
          <p:spPr bwMode="auto">
            <a:xfrm flipH="1" flipV="1">
              <a:off x="2996477" y="1733359"/>
              <a:ext cx="3171" cy="123743"/>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67" name="Group 337">
            <a:extLst>
              <a:ext uri="{FF2B5EF4-FFF2-40B4-BE49-F238E27FC236}">
                <a16:creationId xmlns:a16="http://schemas.microsoft.com/office/drawing/2014/main" id="{82B40A4C-BCB9-0F49-86D8-65358510B247}"/>
              </a:ext>
            </a:extLst>
          </p:cNvPr>
          <p:cNvGrpSpPr>
            <a:grpSpLocks/>
          </p:cNvGrpSpPr>
          <p:nvPr/>
        </p:nvGrpSpPr>
        <p:grpSpPr bwMode="auto">
          <a:xfrm>
            <a:off x="6609935" y="5967482"/>
            <a:ext cx="563563" cy="293688"/>
            <a:chOff x="1871277" y="1576300"/>
            <a:chExt cx="1128371" cy="437861"/>
          </a:xfrm>
        </p:grpSpPr>
        <p:sp>
          <p:nvSpPr>
            <p:cNvPr id="268" name="Oval 267">
              <a:extLst>
                <a:ext uri="{FF2B5EF4-FFF2-40B4-BE49-F238E27FC236}">
                  <a16:creationId xmlns:a16="http://schemas.microsoft.com/office/drawing/2014/main" id="{683F4F4C-42FD-9846-A017-5B90A1CDF30A}"/>
                </a:ext>
              </a:extLst>
            </p:cNvPr>
            <p:cNvSpPr>
              <a:spLocks noChangeArrowheads="1"/>
            </p:cNvSpPr>
            <p:nvPr/>
          </p:nvSpPr>
          <p:spPr bwMode="auto">
            <a:xfrm flipV="1">
              <a:off x="1874457" y="1694641"/>
              <a:ext cx="1125191" cy="319520"/>
            </a:xfrm>
            <a:prstGeom prst="ellipse">
              <a:avLst/>
            </a:prstGeom>
            <a:gradFill rotWithShape="1">
              <a:gsLst>
                <a:gs pos="0">
                  <a:srgbClr val="262699"/>
                </a:gs>
                <a:gs pos="53000">
                  <a:srgbClr val="8585E0"/>
                </a:gs>
                <a:gs pos="100000">
                  <a:srgbClr val="262699"/>
                </a:gs>
              </a:gsLst>
              <a:lin ang="0" scaled="1"/>
            </a:gra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ＭＳ Ｐゴシック" panose="020B0600070205080204" pitchFamily="34" charset="-128"/>
                <a:cs typeface="+mn-cs"/>
              </a:endParaRPr>
            </a:p>
          </p:txBody>
        </p:sp>
        <p:sp>
          <p:nvSpPr>
            <p:cNvPr id="269" name="Rectangle 268">
              <a:extLst>
                <a:ext uri="{FF2B5EF4-FFF2-40B4-BE49-F238E27FC236}">
                  <a16:creationId xmlns:a16="http://schemas.microsoft.com/office/drawing/2014/main" id="{3F600344-6D5A-5149-9480-8AD325F910A2}"/>
                </a:ext>
              </a:extLst>
            </p:cNvPr>
            <p:cNvSpPr/>
            <p:nvPr/>
          </p:nvSpPr>
          <p:spPr bwMode="auto">
            <a:xfrm>
              <a:off x="1871277" y="1739611"/>
              <a:ext cx="1128371" cy="115973"/>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70" name="Oval 269">
              <a:extLst>
                <a:ext uri="{FF2B5EF4-FFF2-40B4-BE49-F238E27FC236}">
                  <a16:creationId xmlns:a16="http://schemas.microsoft.com/office/drawing/2014/main" id="{358912A5-2365-7548-98D1-05C254AB8C93}"/>
                </a:ext>
              </a:extLst>
            </p:cNvPr>
            <p:cNvSpPr>
              <a:spLocks noChangeArrowheads="1"/>
            </p:cNvSpPr>
            <p:nvPr/>
          </p:nvSpPr>
          <p:spPr bwMode="auto">
            <a:xfrm flipV="1">
              <a:off x="1871277" y="1576300"/>
              <a:ext cx="1125191" cy="319520"/>
            </a:xfrm>
            <a:prstGeom prst="ellipse">
              <a:avLst/>
            </a:prstGeom>
            <a:solidFill>
              <a:srgbClr val="BFBFBF"/>
            </a:soli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ＭＳ Ｐゴシック" panose="020B0600070205080204" pitchFamily="34" charset="-128"/>
                <a:cs typeface="+mn-cs"/>
              </a:endParaRPr>
            </a:p>
          </p:txBody>
        </p:sp>
        <p:sp>
          <p:nvSpPr>
            <p:cNvPr id="271" name="Freeform 270">
              <a:extLst>
                <a:ext uri="{FF2B5EF4-FFF2-40B4-BE49-F238E27FC236}">
                  <a16:creationId xmlns:a16="http://schemas.microsoft.com/office/drawing/2014/main" id="{856A4118-FA0A-BF49-876A-9D235E6C6E2E}"/>
                </a:ext>
              </a:extLst>
            </p:cNvPr>
            <p:cNvSpPr/>
            <p:nvPr/>
          </p:nvSpPr>
          <p:spPr bwMode="auto">
            <a:xfrm>
              <a:off x="2160522" y="1673340"/>
              <a:ext cx="546703"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72" name="Freeform 271">
              <a:extLst>
                <a:ext uri="{FF2B5EF4-FFF2-40B4-BE49-F238E27FC236}">
                  <a16:creationId xmlns:a16="http://schemas.microsoft.com/office/drawing/2014/main" id="{73066D64-2E3F-F24D-B741-44F8F9E6C32A}"/>
                </a:ext>
              </a:extLst>
            </p:cNvPr>
            <p:cNvSpPr>
              <a:spLocks/>
            </p:cNvSpPr>
            <p:nvPr/>
          </p:nvSpPr>
          <p:spPr bwMode="auto">
            <a:xfrm>
              <a:off x="2103309" y="1633103"/>
              <a:ext cx="661129" cy="111241"/>
            </a:xfrm>
            <a:custGeom>
              <a:avLst/>
              <a:gdLst>
                <a:gd name="T0" fmla="*/ 0 w 3723451"/>
                <a:gd name="T1" fmla="*/ 27215 h 932950"/>
                <a:gd name="T2" fmla="*/ 116330 w 3723451"/>
                <a:gd name="T3" fmla="*/ 321 h 932950"/>
                <a:gd name="T4" fmla="*/ 329508 w 3723451"/>
                <a:gd name="T5" fmla="*/ 62070 h 932950"/>
                <a:gd name="T6" fmla="*/ 532883 w 3723451"/>
                <a:gd name="T7" fmla="*/ 0 h 932950"/>
                <a:gd name="T8" fmla="*/ 661129 w 3723451"/>
                <a:gd name="T9" fmla="*/ 24700 h 932950"/>
                <a:gd name="T10" fmla="*/ 565714 w 3723451"/>
                <a:gd name="T11" fmla="*/ 55072 h 932950"/>
                <a:gd name="T12" fmla="*/ 534995 w 3723451"/>
                <a:gd name="T13" fmla="*/ 46883 h 932950"/>
                <a:gd name="T14" fmla="*/ 333254 w 3723451"/>
                <a:gd name="T15" fmla="*/ 111241 h 932950"/>
                <a:gd name="T16" fmla="*/ 126353 w 3723451"/>
                <a:gd name="T17" fmla="*/ 49251 h 932950"/>
                <a:gd name="T18" fmla="*/ 92901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73" name="Freeform 272">
              <a:extLst>
                <a:ext uri="{FF2B5EF4-FFF2-40B4-BE49-F238E27FC236}">
                  <a16:creationId xmlns:a16="http://schemas.microsoft.com/office/drawing/2014/main" id="{63C7C818-A6BA-5B46-8663-C7EB1B1CEB1A}"/>
                </a:ext>
              </a:extLst>
            </p:cNvPr>
            <p:cNvSpPr>
              <a:spLocks/>
            </p:cNvSpPr>
            <p:nvPr/>
          </p:nvSpPr>
          <p:spPr bwMode="auto">
            <a:xfrm>
              <a:off x="2538763" y="1727776"/>
              <a:ext cx="241567" cy="97040"/>
            </a:xfrm>
            <a:custGeom>
              <a:avLst/>
              <a:gdLst>
                <a:gd name="T0" fmla="*/ 0 w 1366596"/>
                <a:gd name="T1" fmla="*/ 0 h 809868"/>
                <a:gd name="T2" fmla="*/ 241567 w 1366596"/>
                <a:gd name="T3" fmla="*/ 74985 h 809868"/>
                <a:gd name="T4" fmla="*/ 152911 w 1366596"/>
                <a:gd name="T5" fmla="*/ 97040 h 809868"/>
                <a:gd name="T6" fmla="*/ 813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74" name="Freeform 273">
              <a:extLst>
                <a:ext uri="{FF2B5EF4-FFF2-40B4-BE49-F238E27FC236}">
                  <a16:creationId xmlns:a16="http://schemas.microsoft.com/office/drawing/2014/main" id="{958FEB88-75FB-2D44-9A10-0367FDB3A463}"/>
                </a:ext>
              </a:extLst>
            </p:cNvPr>
            <p:cNvSpPr>
              <a:spLocks/>
            </p:cNvSpPr>
            <p:nvPr/>
          </p:nvSpPr>
          <p:spPr bwMode="auto">
            <a:xfrm>
              <a:off x="2090595" y="1730144"/>
              <a:ext cx="238387" cy="97039"/>
            </a:xfrm>
            <a:custGeom>
              <a:avLst/>
              <a:gdLst>
                <a:gd name="T0" fmla="*/ 235133 w 1348191"/>
                <a:gd name="T1" fmla="*/ 0 h 791462"/>
                <a:gd name="T2" fmla="*/ 238387 w 1348191"/>
                <a:gd name="T3" fmla="*/ 46827 h 791462"/>
                <a:gd name="T4" fmla="*/ 86242 w 1348191"/>
                <a:gd name="T5" fmla="*/ 97039 h 791462"/>
                <a:gd name="T6" fmla="*/ 0 w 1348191"/>
                <a:gd name="T7" fmla="*/ 75036 h 791462"/>
                <a:gd name="T8" fmla="*/ 235133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275" name="Straight Connector 274">
              <a:extLst>
                <a:ext uri="{FF2B5EF4-FFF2-40B4-BE49-F238E27FC236}">
                  <a16:creationId xmlns:a16="http://schemas.microsoft.com/office/drawing/2014/main" id="{E5F8810D-58B9-1B41-9069-743A57CBD942}"/>
                </a:ext>
              </a:extLst>
            </p:cNvPr>
            <p:cNvCxnSpPr>
              <a:cxnSpLocks noChangeShapeType="1"/>
              <a:endCxn id="270" idx="2"/>
            </p:cNvCxnSpPr>
            <p:nvPr/>
          </p:nvCxnSpPr>
          <p:spPr bwMode="auto">
            <a:xfrm flipH="1" flipV="1">
              <a:off x="1871277" y="1737243"/>
              <a:ext cx="3180" cy="123074"/>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276" name="Straight Connector 275">
              <a:extLst>
                <a:ext uri="{FF2B5EF4-FFF2-40B4-BE49-F238E27FC236}">
                  <a16:creationId xmlns:a16="http://schemas.microsoft.com/office/drawing/2014/main" id="{B7248C01-1BC9-084D-9C19-4C517E66801B}"/>
                </a:ext>
              </a:extLst>
            </p:cNvPr>
            <p:cNvCxnSpPr>
              <a:cxnSpLocks noChangeShapeType="1"/>
            </p:cNvCxnSpPr>
            <p:nvPr/>
          </p:nvCxnSpPr>
          <p:spPr bwMode="auto">
            <a:xfrm flipH="1" flipV="1">
              <a:off x="2996468" y="1734877"/>
              <a:ext cx="3180" cy="123074"/>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77" name="Group 347">
            <a:extLst>
              <a:ext uri="{FF2B5EF4-FFF2-40B4-BE49-F238E27FC236}">
                <a16:creationId xmlns:a16="http://schemas.microsoft.com/office/drawing/2014/main" id="{EA66C38A-2A9F-054D-B190-0607C48440C0}"/>
              </a:ext>
            </a:extLst>
          </p:cNvPr>
          <p:cNvGrpSpPr>
            <a:grpSpLocks/>
          </p:cNvGrpSpPr>
          <p:nvPr/>
        </p:nvGrpSpPr>
        <p:grpSpPr bwMode="auto">
          <a:xfrm>
            <a:off x="7332248" y="5653157"/>
            <a:ext cx="565150" cy="293688"/>
            <a:chOff x="1871277" y="1576300"/>
            <a:chExt cx="1128371" cy="437861"/>
          </a:xfrm>
        </p:grpSpPr>
        <p:sp>
          <p:nvSpPr>
            <p:cNvPr id="278" name="Oval 277">
              <a:extLst>
                <a:ext uri="{FF2B5EF4-FFF2-40B4-BE49-F238E27FC236}">
                  <a16:creationId xmlns:a16="http://schemas.microsoft.com/office/drawing/2014/main" id="{578C6C8A-3C2C-CA47-A52F-E5336E397A8C}"/>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ＭＳ Ｐゴシック" panose="020B0600070205080204" pitchFamily="34" charset="-128"/>
                <a:cs typeface="+mn-cs"/>
              </a:endParaRPr>
            </a:p>
          </p:txBody>
        </p:sp>
        <p:sp>
          <p:nvSpPr>
            <p:cNvPr id="279" name="Rectangle 278">
              <a:extLst>
                <a:ext uri="{FF2B5EF4-FFF2-40B4-BE49-F238E27FC236}">
                  <a16:creationId xmlns:a16="http://schemas.microsoft.com/office/drawing/2014/main" id="{40527894-E8D6-8847-A758-9F4A98B89D5B}"/>
                </a:ext>
              </a:extLst>
            </p:cNvPr>
            <p:cNvSpPr/>
            <p:nvPr/>
          </p:nvSpPr>
          <p:spPr bwMode="auto">
            <a:xfrm>
              <a:off x="1871277" y="1739611"/>
              <a:ext cx="1128371" cy="115973"/>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80" name="Oval 279">
              <a:extLst>
                <a:ext uri="{FF2B5EF4-FFF2-40B4-BE49-F238E27FC236}">
                  <a16:creationId xmlns:a16="http://schemas.microsoft.com/office/drawing/2014/main" id="{50FCBF9F-6CE0-7B47-94FC-CD5787B788A2}"/>
                </a:ext>
              </a:extLst>
            </p:cNvPr>
            <p:cNvSpPr>
              <a:spLocks noChangeArrowheads="1"/>
            </p:cNvSpPr>
            <p:nvPr/>
          </p:nvSpPr>
          <p:spPr bwMode="auto">
            <a:xfrm flipV="1">
              <a:off x="1871277" y="1576300"/>
              <a:ext cx="1125200" cy="319520"/>
            </a:xfrm>
            <a:prstGeom prst="ellipse">
              <a:avLst/>
            </a:prstGeom>
            <a:solidFill>
              <a:srgbClr val="BFBFBF"/>
            </a:soli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ＭＳ Ｐゴシック" panose="020B0600070205080204" pitchFamily="34" charset="-128"/>
                <a:cs typeface="+mn-cs"/>
              </a:endParaRPr>
            </a:p>
          </p:txBody>
        </p:sp>
        <p:sp>
          <p:nvSpPr>
            <p:cNvPr id="281" name="Freeform 280">
              <a:extLst>
                <a:ext uri="{FF2B5EF4-FFF2-40B4-BE49-F238E27FC236}">
                  <a16:creationId xmlns:a16="http://schemas.microsoft.com/office/drawing/2014/main" id="{5D5ADD21-3F21-8E47-B87D-2BDC146712B9}"/>
                </a:ext>
              </a:extLst>
            </p:cNvPr>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82" name="Freeform 281">
              <a:extLst>
                <a:ext uri="{FF2B5EF4-FFF2-40B4-BE49-F238E27FC236}">
                  <a16:creationId xmlns:a16="http://schemas.microsoft.com/office/drawing/2014/main" id="{0FF22D66-78A9-2245-ACA6-A35063B9545F}"/>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3" name="Freeform 282">
              <a:extLst>
                <a:ext uri="{FF2B5EF4-FFF2-40B4-BE49-F238E27FC236}">
                  <a16:creationId xmlns:a16="http://schemas.microsoft.com/office/drawing/2014/main" id="{A86BA2E2-E459-454D-98E3-2CB0E41E1ED3}"/>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4" name="Freeform 283">
              <a:extLst>
                <a:ext uri="{FF2B5EF4-FFF2-40B4-BE49-F238E27FC236}">
                  <a16:creationId xmlns:a16="http://schemas.microsoft.com/office/drawing/2014/main" id="{32EB212F-0575-FD42-B1AF-F3AAD1FDE604}"/>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285" name="Straight Connector 284">
              <a:extLst>
                <a:ext uri="{FF2B5EF4-FFF2-40B4-BE49-F238E27FC236}">
                  <a16:creationId xmlns:a16="http://schemas.microsoft.com/office/drawing/2014/main" id="{913FC001-18AF-3A49-BFB4-0B914F19FFD8}"/>
                </a:ext>
              </a:extLst>
            </p:cNvPr>
            <p:cNvCxnSpPr>
              <a:cxnSpLocks noChangeShapeType="1"/>
              <a:endCxn id="280" idx="2"/>
            </p:cNvCxnSpPr>
            <p:nvPr/>
          </p:nvCxnSpPr>
          <p:spPr bwMode="auto">
            <a:xfrm flipH="1" flipV="1">
              <a:off x="1871277" y="1737243"/>
              <a:ext cx="3169" cy="123074"/>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286" name="Straight Connector 285">
              <a:extLst>
                <a:ext uri="{FF2B5EF4-FFF2-40B4-BE49-F238E27FC236}">
                  <a16:creationId xmlns:a16="http://schemas.microsoft.com/office/drawing/2014/main" id="{7194EB53-3E3D-024D-B0D2-5596DAD2A331}"/>
                </a:ext>
              </a:extLst>
            </p:cNvPr>
            <p:cNvCxnSpPr>
              <a:cxnSpLocks noChangeShapeType="1"/>
            </p:cNvCxnSpPr>
            <p:nvPr/>
          </p:nvCxnSpPr>
          <p:spPr bwMode="auto">
            <a:xfrm flipH="1" flipV="1">
              <a:off x="2996477" y="1734877"/>
              <a:ext cx="3171" cy="123074"/>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87" name="Group 286">
            <a:extLst>
              <a:ext uri="{FF2B5EF4-FFF2-40B4-BE49-F238E27FC236}">
                <a16:creationId xmlns:a16="http://schemas.microsoft.com/office/drawing/2014/main" id="{7169FC3C-178E-6048-AB6C-8493893B17E5}"/>
              </a:ext>
            </a:extLst>
          </p:cNvPr>
          <p:cNvGrpSpPr>
            <a:grpSpLocks/>
          </p:cNvGrpSpPr>
          <p:nvPr/>
        </p:nvGrpSpPr>
        <p:grpSpPr bwMode="auto">
          <a:xfrm>
            <a:off x="3347623" y="2370207"/>
            <a:ext cx="5270500" cy="3805238"/>
            <a:chOff x="1757805" y="2331054"/>
            <a:chExt cx="5270058" cy="3804634"/>
          </a:xfrm>
        </p:grpSpPr>
        <p:sp>
          <p:nvSpPr>
            <p:cNvPr id="288" name="Freeform 287">
              <a:extLst>
                <a:ext uri="{FF2B5EF4-FFF2-40B4-BE49-F238E27FC236}">
                  <a16:creationId xmlns:a16="http://schemas.microsoft.com/office/drawing/2014/main" id="{440C625E-763F-DC45-B239-42BFE9E9081B}"/>
                </a:ext>
              </a:extLst>
            </p:cNvPr>
            <p:cNvSpPr/>
            <p:nvPr/>
          </p:nvSpPr>
          <p:spPr>
            <a:xfrm>
              <a:off x="1776853" y="4829382"/>
              <a:ext cx="1220685" cy="920604"/>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363082 w 1040633"/>
                <a:gd name="connsiteY4" fmla="*/ 1160935 h 1160935"/>
                <a:gd name="connsiteX0" fmla="*/ 448507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448507 w 1040633"/>
                <a:gd name="connsiteY4" fmla="*/ 1160935 h 1160935"/>
                <a:gd name="connsiteX0" fmla="*/ 448507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448507 w 1040633"/>
                <a:gd name="connsiteY4" fmla="*/ 1160935 h 1160935"/>
                <a:gd name="connsiteX0" fmla="*/ 448507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448507 w 1040633"/>
                <a:gd name="connsiteY4" fmla="*/ 1160935 h 1160935"/>
                <a:gd name="connsiteX0" fmla="*/ 448507 w 1325315"/>
                <a:gd name="connsiteY0" fmla="*/ 1160935 h 1160935"/>
                <a:gd name="connsiteX1" fmla="*/ 0 w 1325315"/>
                <a:gd name="connsiteY1" fmla="*/ 0 h 1160935"/>
                <a:gd name="connsiteX2" fmla="*/ 1040633 w 1325315"/>
                <a:gd name="connsiteY2" fmla="*/ 16785 h 1160935"/>
                <a:gd name="connsiteX3" fmla="*/ 1214315 w 1325315"/>
                <a:gd name="connsiteY3" fmla="*/ 1064597 h 1160935"/>
                <a:gd name="connsiteX4" fmla="*/ 448507 w 1325315"/>
                <a:gd name="connsiteY4" fmla="*/ 1160935 h 1160935"/>
                <a:gd name="connsiteX0" fmla="*/ 448507 w 1214315"/>
                <a:gd name="connsiteY0" fmla="*/ 1160935 h 1160935"/>
                <a:gd name="connsiteX1" fmla="*/ 0 w 1214315"/>
                <a:gd name="connsiteY1" fmla="*/ 0 h 1160935"/>
                <a:gd name="connsiteX2" fmla="*/ 1040633 w 1214315"/>
                <a:gd name="connsiteY2" fmla="*/ 16785 h 1160935"/>
                <a:gd name="connsiteX3" fmla="*/ 1214315 w 1214315"/>
                <a:gd name="connsiteY3" fmla="*/ 1064597 h 1160935"/>
                <a:gd name="connsiteX4" fmla="*/ 448507 w 1214315"/>
                <a:gd name="connsiteY4" fmla="*/ 1160935 h 1160935"/>
                <a:gd name="connsiteX0" fmla="*/ 448507 w 1214315"/>
                <a:gd name="connsiteY0" fmla="*/ 1160935 h 1160935"/>
                <a:gd name="connsiteX1" fmla="*/ 0 w 1214315"/>
                <a:gd name="connsiteY1" fmla="*/ 0 h 1160935"/>
                <a:gd name="connsiteX2" fmla="*/ 1040633 w 1214315"/>
                <a:gd name="connsiteY2" fmla="*/ 16785 h 1160935"/>
                <a:gd name="connsiteX3" fmla="*/ 1214315 w 1214315"/>
                <a:gd name="connsiteY3" fmla="*/ 1064597 h 1160935"/>
                <a:gd name="connsiteX4" fmla="*/ 448507 w 1214315"/>
                <a:gd name="connsiteY4" fmla="*/ 1160935 h 1160935"/>
                <a:gd name="connsiteX0" fmla="*/ 1053964 w 1214315"/>
                <a:gd name="connsiteY0" fmla="*/ 1136323 h 1136323"/>
                <a:gd name="connsiteX1" fmla="*/ 0 w 1214315"/>
                <a:gd name="connsiteY1" fmla="*/ 0 h 1136323"/>
                <a:gd name="connsiteX2" fmla="*/ 1040633 w 1214315"/>
                <a:gd name="connsiteY2" fmla="*/ 16785 h 1136323"/>
                <a:gd name="connsiteX3" fmla="*/ 1214315 w 1214315"/>
                <a:gd name="connsiteY3" fmla="*/ 1064597 h 1136323"/>
                <a:gd name="connsiteX4" fmla="*/ 1053964 w 1214315"/>
                <a:gd name="connsiteY4" fmla="*/ 1136323 h 1136323"/>
                <a:gd name="connsiteX0" fmla="*/ 1053964 w 1214315"/>
                <a:gd name="connsiteY0" fmla="*/ 1136323 h 1136323"/>
                <a:gd name="connsiteX1" fmla="*/ 0 w 1214315"/>
                <a:gd name="connsiteY1" fmla="*/ 0 h 1136323"/>
                <a:gd name="connsiteX2" fmla="*/ 1040633 w 1214315"/>
                <a:gd name="connsiteY2" fmla="*/ 16785 h 1136323"/>
                <a:gd name="connsiteX3" fmla="*/ 1214315 w 1214315"/>
                <a:gd name="connsiteY3" fmla="*/ 1064597 h 1136323"/>
                <a:gd name="connsiteX4" fmla="*/ 1053964 w 1214315"/>
                <a:gd name="connsiteY4" fmla="*/ 1136323 h 1136323"/>
                <a:gd name="connsiteX0" fmla="*/ 1053964 w 1214315"/>
                <a:gd name="connsiteY0" fmla="*/ 1136323 h 1136323"/>
                <a:gd name="connsiteX1" fmla="*/ 0 w 1214315"/>
                <a:gd name="connsiteY1" fmla="*/ 0 h 1136323"/>
                <a:gd name="connsiteX2" fmla="*/ 1040633 w 1214315"/>
                <a:gd name="connsiteY2" fmla="*/ 16785 h 1136323"/>
                <a:gd name="connsiteX3" fmla="*/ 1214315 w 1214315"/>
                <a:gd name="connsiteY3" fmla="*/ 1064597 h 1136323"/>
                <a:gd name="connsiteX4" fmla="*/ 1053964 w 1214315"/>
                <a:gd name="connsiteY4" fmla="*/ 1136323 h 1136323"/>
                <a:gd name="connsiteX0" fmla="*/ 1060159 w 1220510"/>
                <a:gd name="connsiteY0" fmla="*/ 1119627 h 1119627"/>
                <a:gd name="connsiteX1" fmla="*/ 0 w 1220510"/>
                <a:gd name="connsiteY1" fmla="*/ 249694 h 1119627"/>
                <a:gd name="connsiteX2" fmla="*/ 1046828 w 1220510"/>
                <a:gd name="connsiteY2" fmla="*/ 89 h 1119627"/>
                <a:gd name="connsiteX3" fmla="*/ 1220510 w 1220510"/>
                <a:gd name="connsiteY3" fmla="*/ 1047901 h 1119627"/>
                <a:gd name="connsiteX4" fmla="*/ 1060159 w 1220510"/>
                <a:gd name="connsiteY4" fmla="*/ 1119627 h 1119627"/>
                <a:gd name="connsiteX0" fmla="*/ 1060159 w 1220510"/>
                <a:gd name="connsiteY0" fmla="*/ 1119627 h 1119627"/>
                <a:gd name="connsiteX1" fmla="*/ 0 w 1220510"/>
                <a:gd name="connsiteY1" fmla="*/ 249694 h 1119627"/>
                <a:gd name="connsiteX2" fmla="*/ 1046828 w 1220510"/>
                <a:gd name="connsiteY2" fmla="*/ 89 h 1119627"/>
                <a:gd name="connsiteX3" fmla="*/ 1220510 w 1220510"/>
                <a:gd name="connsiteY3" fmla="*/ 1047901 h 1119627"/>
                <a:gd name="connsiteX4" fmla="*/ 1060159 w 1220510"/>
                <a:gd name="connsiteY4" fmla="*/ 1119627 h 1119627"/>
                <a:gd name="connsiteX0" fmla="*/ 1060159 w 1220510"/>
                <a:gd name="connsiteY0" fmla="*/ 1119627 h 1119627"/>
                <a:gd name="connsiteX1" fmla="*/ 0 w 1220510"/>
                <a:gd name="connsiteY1" fmla="*/ 249694 h 1119627"/>
                <a:gd name="connsiteX2" fmla="*/ 1046828 w 1220510"/>
                <a:gd name="connsiteY2" fmla="*/ 89 h 1119627"/>
                <a:gd name="connsiteX3" fmla="*/ 1220510 w 1220510"/>
                <a:gd name="connsiteY3" fmla="*/ 1047901 h 1119627"/>
                <a:gd name="connsiteX4" fmla="*/ 1060159 w 1220510"/>
                <a:gd name="connsiteY4" fmla="*/ 1119627 h 1119627"/>
                <a:gd name="connsiteX0" fmla="*/ 1060159 w 1220510"/>
                <a:gd name="connsiteY0" fmla="*/ 921649 h 921649"/>
                <a:gd name="connsiteX1" fmla="*/ 0 w 1220510"/>
                <a:gd name="connsiteY1" fmla="*/ 51716 h 921649"/>
                <a:gd name="connsiteX2" fmla="*/ 1059218 w 1220510"/>
                <a:gd name="connsiteY2" fmla="*/ 355 h 921649"/>
                <a:gd name="connsiteX3" fmla="*/ 1220510 w 1220510"/>
                <a:gd name="connsiteY3" fmla="*/ 849923 h 921649"/>
                <a:gd name="connsiteX4" fmla="*/ 1060159 w 1220510"/>
                <a:gd name="connsiteY4" fmla="*/ 921649 h 921649"/>
                <a:gd name="connsiteX0" fmla="*/ 1060159 w 1220510"/>
                <a:gd name="connsiteY0" fmla="*/ 921649 h 921649"/>
                <a:gd name="connsiteX1" fmla="*/ 0 w 1220510"/>
                <a:gd name="connsiteY1" fmla="*/ 51716 h 921649"/>
                <a:gd name="connsiteX2" fmla="*/ 1059218 w 1220510"/>
                <a:gd name="connsiteY2" fmla="*/ 355 h 921649"/>
                <a:gd name="connsiteX3" fmla="*/ 1220510 w 1220510"/>
                <a:gd name="connsiteY3" fmla="*/ 849923 h 921649"/>
                <a:gd name="connsiteX4" fmla="*/ 1060159 w 1220510"/>
                <a:gd name="connsiteY4" fmla="*/ 921649 h 921649"/>
                <a:gd name="connsiteX0" fmla="*/ 1060159 w 1220510"/>
                <a:gd name="connsiteY0" fmla="*/ 921649 h 921649"/>
                <a:gd name="connsiteX1" fmla="*/ 0 w 1220510"/>
                <a:gd name="connsiteY1" fmla="*/ 51716 h 921649"/>
                <a:gd name="connsiteX2" fmla="*/ 1059218 w 1220510"/>
                <a:gd name="connsiteY2" fmla="*/ 355 h 921649"/>
                <a:gd name="connsiteX3" fmla="*/ 1220510 w 1220510"/>
                <a:gd name="connsiteY3" fmla="*/ 849923 h 921649"/>
                <a:gd name="connsiteX4" fmla="*/ 1060159 w 1220510"/>
                <a:gd name="connsiteY4" fmla="*/ 921649 h 92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510" h="921649">
                  <a:moveTo>
                    <a:pt x="1060159" y="921649"/>
                  </a:moveTo>
                  <a:cubicBezTo>
                    <a:pt x="166591" y="183345"/>
                    <a:pt x="908943" y="790884"/>
                    <a:pt x="0" y="51716"/>
                  </a:cubicBezTo>
                  <a:cubicBezTo>
                    <a:pt x="346878" y="57311"/>
                    <a:pt x="712340" y="-5240"/>
                    <a:pt x="1059218" y="355"/>
                  </a:cubicBezTo>
                  <a:cubicBezTo>
                    <a:pt x="1192967" y="751903"/>
                    <a:pt x="1090859" y="157699"/>
                    <a:pt x="1220510" y="849923"/>
                  </a:cubicBezTo>
                  <a:cubicBezTo>
                    <a:pt x="1126090" y="855456"/>
                    <a:pt x="1222187" y="863235"/>
                    <a:pt x="1060159" y="921649"/>
                  </a:cubicBezTo>
                  <a:close/>
                </a:path>
              </a:pathLst>
            </a:custGeom>
            <a:gradFill rotWithShape="1">
              <a:gsLst>
                <a:gs pos="0">
                  <a:srgbClr val="FFFFFF">
                    <a:lumMod val="95000"/>
                  </a:srgbClr>
                </a:gs>
                <a:gs pos="100000">
                  <a:srgbClr val="FFFFFF">
                    <a:lumMod val="75000"/>
                  </a:srgbClr>
                </a:gs>
              </a:gsLst>
              <a:lin ang="16200000" scaled="0"/>
            </a:gradFill>
            <a:ln w="9525" cap="flat" cmpd="sng" algn="ctr">
              <a:solidFill>
                <a:srgbClr val="FFFFFF">
                  <a:lumMod val="75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89" name="Freeform 288">
              <a:extLst>
                <a:ext uri="{FF2B5EF4-FFF2-40B4-BE49-F238E27FC236}">
                  <a16:creationId xmlns:a16="http://schemas.microsoft.com/office/drawing/2014/main" id="{7B2A49C4-873B-2743-B356-AA474598AAC7}"/>
                </a:ext>
              </a:extLst>
            </p:cNvPr>
            <p:cNvSpPr/>
            <p:nvPr/>
          </p:nvSpPr>
          <p:spPr>
            <a:xfrm>
              <a:off x="6102428" y="4916682"/>
              <a:ext cx="925435" cy="757117"/>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23004 w 954755"/>
                <a:gd name="connsiteY0" fmla="*/ 943771 h 976186"/>
                <a:gd name="connsiteX1" fmla="*/ 455145 w 954755"/>
                <a:gd name="connsiteY1" fmla="*/ 11688 h 976186"/>
                <a:gd name="connsiteX2" fmla="*/ 954755 w 954755"/>
                <a:gd name="connsiteY2" fmla="*/ 0 h 976186"/>
                <a:gd name="connsiteX3" fmla="*/ 728484 w 954755"/>
                <a:gd name="connsiteY3" fmla="*/ 976186 h 976186"/>
                <a:gd name="connsiteX4" fmla="*/ 23004 w 954755"/>
                <a:gd name="connsiteY4" fmla="*/ 943771 h 976186"/>
                <a:gd name="connsiteX0" fmla="*/ 0 w 931751"/>
                <a:gd name="connsiteY0" fmla="*/ 943771 h 976186"/>
                <a:gd name="connsiteX1" fmla="*/ 432141 w 931751"/>
                <a:gd name="connsiteY1" fmla="*/ 11688 h 976186"/>
                <a:gd name="connsiteX2" fmla="*/ 931751 w 931751"/>
                <a:gd name="connsiteY2" fmla="*/ 0 h 976186"/>
                <a:gd name="connsiteX3" fmla="*/ 705480 w 931751"/>
                <a:gd name="connsiteY3" fmla="*/ 976186 h 976186"/>
                <a:gd name="connsiteX4" fmla="*/ 0 w 931751"/>
                <a:gd name="connsiteY4" fmla="*/ 943771 h 976186"/>
                <a:gd name="connsiteX0" fmla="*/ 0 w 931751"/>
                <a:gd name="connsiteY0" fmla="*/ 943771 h 976186"/>
                <a:gd name="connsiteX1" fmla="*/ 432141 w 931751"/>
                <a:gd name="connsiteY1" fmla="*/ 11688 h 976186"/>
                <a:gd name="connsiteX2" fmla="*/ 931751 w 931751"/>
                <a:gd name="connsiteY2" fmla="*/ 0 h 976186"/>
                <a:gd name="connsiteX3" fmla="*/ 705480 w 931751"/>
                <a:gd name="connsiteY3" fmla="*/ 976186 h 976186"/>
                <a:gd name="connsiteX4" fmla="*/ 0 w 931751"/>
                <a:gd name="connsiteY4" fmla="*/ 943771 h 976186"/>
                <a:gd name="connsiteX0" fmla="*/ 0 w 931751"/>
                <a:gd name="connsiteY0" fmla="*/ 943771 h 976186"/>
                <a:gd name="connsiteX1" fmla="*/ 432141 w 931751"/>
                <a:gd name="connsiteY1" fmla="*/ 11688 h 976186"/>
                <a:gd name="connsiteX2" fmla="*/ 931751 w 931751"/>
                <a:gd name="connsiteY2" fmla="*/ 0 h 976186"/>
                <a:gd name="connsiteX3" fmla="*/ 705480 w 931751"/>
                <a:gd name="connsiteY3" fmla="*/ 976186 h 976186"/>
                <a:gd name="connsiteX4" fmla="*/ 0 w 931751"/>
                <a:gd name="connsiteY4" fmla="*/ 943771 h 976186"/>
                <a:gd name="connsiteX0" fmla="*/ 0 w 931751"/>
                <a:gd name="connsiteY0" fmla="*/ 943771 h 966342"/>
                <a:gd name="connsiteX1" fmla="*/ 432141 w 931751"/>
                <a:gd name="connsiteY1" fmla="*/ 11688 h 966342"/>
                <a:gd name="connsiteX2" fmla="*/ 931751 w 931751"/>
                <a:gd name="connsiteY2" fmla="*/ 0 h 966342"/>
                <a:gd name="connsiteX3" fmla="*/ 183705 w 931751"/>
                <a:gd name="connsiteY3" fmla="*/ 966342 h 966342"/>
                <a:gd name="connsiteX4" fmla="*/ 0 w 931751"/>
                <a:gd name="connsiteY4" fmla="*/ 943771 h 966342"/>
                <a:gd name="connsiteX0" fmla="*/ 0 w 931751"/>
                <a:gd name="connsiteY0" fmla="*/ 943771 h 966342"/>
                <a:gd name="connsiteX1" fmla="*/ 432141 w 931751"/>
                <a:gd name="connsiteY1" fmla="*/ 11688 h 966342"/>
                <a:gd name="connsiteX2" fmla="*/ 931751 w 931751"/>
                <a:gd name="connsiteY2" fmla="*/ 0 h 966342"/>
                <a:gd name="connsiteX3" fmla="*/ 183705 w 931751"/>
                <a:gd name="connsiteY3" fmla="*/ 966342 h 966342"/>
                <a:gd name="connsiteX4" fmla="*/ 0 w 931751"/>
                <a:gd name="connsiteY4" fmla="*/ 943771 h 966342"/>
                <a:gd name="connsiteX0" fmla="*/ 0 w 931751"/>
                <a:gd name="connsiteY0" fmla="*/ 943771 h 966342"/>
                <a:gd name="connsiteX1" fmla="*/ 432141 w 931751"/>
                <a:gd name="connsiteY1" fmla="*/ 11688 h 966342"/>
                <a:gd name="connsiteX2" fmla="*/ 931751 w 931751"/>
                <a:gd name="connsiteY2" fmla="*/ 0 h 966342"/>
                <a:gd name="connsiteX3" fmla="*/ 183705 w 931751"/>
                <a:gd name="connsiteY3" fmla="*/ 966342 h 966342"/>
                <a:gd name="connsiteX4" fmla="*/ 0 w 931751"/>
                <a:gd name="connsiteY4" fmla="*/ 943771 h 966342"/>
                <a:gd name="connsiteX0" fmla="*/ 0 w 956363"/>
                <a:gd name="connsiteY0" fmla="*/ 932083 h 954654"/>
                <a:gd name="connsiteX1" fmla="*/ 432141 w 956363"/>
                <a:gd name="connsiteY1" fmla="*/ 0 h 954654"/>
                <a:gd name="connsiteX2" fmla="*/ 956363 w 956363"/>
                <a:gd name="connsiteY2" fmla="*/ 12924 h 954654"/>
                <a:gd name="connsiteX3" fmla="*/ 183705 w 956363"/>
                <a:gd name="connsiteY3" fmla="*/ 954654 h 954654"/>
                <a:gd name="connsiteX4" fmla="*/ 0 w 956363"/>
                <a:gd name="connsiteY4" fmla="*/ 932083 h 954654"/>
                <a:gd name="connsiteX0" fmla="*/ 0 w 956363"/>
                <a:gd name="connsiteY0" fmla="*/ 919226 h 941797"/>
                <a:gd name="connsiteX1" fmla="*/ 405840 w 956363"/>
                <a:gd name="connsiteY1" fmla="*/ 197551 h 941797"/>
                <a:gd name="connsiteX2" fmla="*/ 956363 w 956363"/>
                <a:gd name="connsiteY2" fmla="*/ 67 h 941797"/>
                <a:gd name="connsiteX3" fmla="*/ 183705 w 956363"/>
                <a:gd name="connsiteY3" fmla="*/ 941797 h 941797"/>
                <a:gd name="connsiteX4" fmla="*/ 0 w 956363"/>
                <a:gd name="connsiteY4" fmla="*/ 919226 h 941797"/>
                <a:gd name="connsiteX0" fmla="*/ 0 w 956363"/>
                <a:gd name="connsiteY0" fmla="*/ 919226 h 941797"/>
                <a:gd name="connsiteX1" fmla="*/ 405840 w 956363"/>
                <a:gd name="connsiteY1" fmla="*/ 197551 h 941797"/>
                <a:gd name="connsiteX2" fmla="*/ 956363 w 956363"/>
                <a:gd name="connsiteY2" fmla="*/ 67 h 941797"/>
                <a:gd name="connsiteX3" fmla="*/ 183705 w 956363"/>
                <a:gd name="connsiteY3" fmla="*/ 941797 h 941797"/>
                <a:gd name="connsiteX4" fmla="*/ 0 w 956363"/>
                <a:gd name="connsiteY4" fmla="*/ 919226 h 941797"/>
                <a:gd name="connsiteX0" fmla="*/ 0 w 956363"/>
                <a:gd name="connsiteY0" fmla="*/ 919226 h 941797"/>
                <a:gd name="connsiteX1" fmla="*/ 405840 w 956363"/>
                <a:gd name="connsiteY1" fmla="*/ 197551 h 941797"/>
                <a:gd name="connsiteX2" fmla="*/ 956363 w 956363"/>
                <a:gd name="connsiteY2" fmla="*/ 67 h 941797"/>
                <a:gd name="connsiteX3" fmla="*/ 183705 w 956363"/>
                <a:gd name="connsiteY3" fmla="*/ 941797 h 941797"/>
                <a:gd name="connsiteX4" fmla="*/ 0 w 956363"/>
                <a:gd name="connsiteY4" fmla="*/ 919226 h 941797"/>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304" h="758185">
                  <a:moveTo>
                    <a:pt x="0" y="735614"/>
                  </a:moveTo>
                  <a:cubicBezTo>
                    <a:pt x="309918" y="169731"/>
                    <a:pt x="59088" y="622691"/>
                    <a:pt x="405840" y="13939"/>
                  </a:cubicBezTo>
                  <a:cubicBezTo>
                    <a:pt x="580581" y="18247"/>
                    <a:pt x="751563" y="-3745"/>
                    <a:pt x="926304" y="563"/>
                  </a:cubicBezTo>
                  <a:cubicBezTo>
                    <a:pt x="312762" y="607705"/>
                    <a:pt x="474902" y="459041"/>
                    <a:pt x="183705" y="758185"/>
                  </a:cubicBezTo>
                  <a:cubicBezTo>
                    <a:pt x="49420" y="729549"/>
                    <a:pt x="196198" y="734148"/>
                    <a:pt x="0" y="735614"/>
                  </a:cubicBezTo>
                  <a:close/>
                </a:path>
              </a:pathLst>
            </a:custGeom>
            <a:gradFill rotWithShape="1">
              <a:gsLst>
                <a:gs pos="0">
                  <a:srgbClr val="FFFFFF">
                    <a:lumMod val="95000"/>
                    <a:alpha val="55000"/>
                  </a:srgbClr>
                </a:gs>
                <a:gs pos="100000">
                  <a:srgbClr val="FFFFFF">
                    <a:lumMod val="75000"/>
                  </a:srgbClr>
                </a:gs>
              </a:gsLst>
              <a:lin ang="16200000" scaled="0"/>
            </a:gradFill>
            <a:ln w="9525" cap="flat" cmpd="sng" algn="ctr">
              <a:solidFill>
                <a:srgbClr val="FFFFFF">
                  <a:lumMod val="75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90" name="Freeform 289">
              <a:extLst>
                <a:ext uri="{FF2B5EF4-FFF2-40B4-BE49-F238E27FC236}">
                  <a16:creationId xmlns:a16="http://schemas.microsoft.com/office/drawing/2014/main" id="{0D9AB348-D7F2-A742-9B0C-84535C1F8A96}"/>
                </a:ext>
              </a:extLst>
            </p:cNvPr>
            <p:cNvSpPr/>
            <p:nvPr/>
          </p:nvSpPr>
          <p:spPr>
            <a:xfrm>
              <a:off x="5288109" y="4937315"/>
              <a:ext cx="725426" cy="1099963"/>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27977 w 802211"/>
                <a:gd name="connsiteY0" fmla="*/ 815791 h 976186"/>
                <a:gd name="connsiteX1" fmla="*/ 302601 w 802211"/>
                <a:gd name="connsiteY1" fmla="*/ 11688 h 976186"/>
                <a:gd name="connsiteX2" fmla="*/ 802211 w 802211"/>
                <a:gd name="connsiteY2" fmla="*/ 0 h 976186"/>
                <a:gd name="connsiteX3" fmla="*/ 575940 w 802211"/>
                <a:gd name="connsiteY3" fmla="*/ 976186 h 976186"/>
                <a:gd name="connsiteX4" fmla="*/ 27977 w 802211"/>
                <a:gd name="connsiteY4" fmla="*/ 815791 h 976186"/>
                <a:gd name="connsiteX0" fmla="*/ 27977 w 802211"/>
                <a:gd name="connsiteY0" fmla="*/ 815791 h 815791"/>
                <a:gd name="connsiteX1" fmla="*/ 302601 w 802211"/>
                <a:gd name="connsiteY1" fmla="*/ 11688 h 815791"/>
                <a:gd name="connsiteX2" fmla="*/ 802211 w 802211"/>
                <a:gd name="connsiteY2" fmla="*/ 0 h 815791"/>
                <a:gd name="connsiteX3" fmla="*/ 236294 w 802211"/>
                <a:gd name="connsiteY3" fmla="*/ 808828 h 815791"/>
                <a:gd name="connsiteX4" fmla="*/ 27977 w 802211"/>
                <a:gd name="connsiteY4" fmla="*/ 815791 h 815791"/>
                <a:gd name="connsiteX0" fmla="*/ 27977 w 802211"/>
                <a:gd name="connsiteY0" fmla="*/ 815791 h 815791"/>
                <a:gd name="connsiteX1" fmla="*/ 302601 w 802211"/>
                <a:gd name="connsiteY1" fmla="*/ 11688 h 815791"/>
                <a:gd name="connsiteX2" fmla="*/ 802211 w 802211"/>
                <a:gd name="connsiteY2" fmla="*/ 0 h 815791"/>
                <a:gd name="connsiteX3" fmla="*/ 236294 w 802211"/>
                <a:gd name="connsiteY3" fmla="*/ 808828 h 815791"/>
                <a:gd name="connsiteX4" fmla="*/ 27977 w 802211"/>
                <a:gd name="connsiteY4" fmla="*/ 815791 h 815791"/>
                <a:gd name="connsiteX0" fmla="*/ 27977 w 802211"/>
                <a:gd name="connsiteY0" fmla="*/ 815791 h 815791"/>
                <a:gd name="connsiteX1" fmla="*/ 302601 w 802211"/>
                <a:gd name="connsiteY1" fmla="*/ 11688 h 815791"/>
                <a:gd name="connsiteX2" fmla="*/ 802211 w 802211"/>
                <a:gd name="connsiteY2" fmla="*/ 0 h 815791"/>
                <a:gd name="connsiteX3" fmla="*/ 236294 w 802211"/>
                <a:gd name="connsiteY3" fmla="*/ 808828 h 815791"/>
                <a:gd name="connsiteX4" fmla="*/ 27977 w 802211"/>
                <a:gd name="connsiteY4" fmla="*/ 815791 h 815791"/>
                <a:gd name="connsiteX0" fmla="*/ 27977 w 802211"/>
                <a:gd name="connsiteY0" fmla="*/ 828714 h 828714"/>
                <a:gd name="connsiteX1" fmla="*/ 302601 w 802211"/>
                <a:gd name="connsiteY1" fmla="*/ 0 h 828714"/>
                <a:gd name="connsiteX2" fmla="*/ 802211 w 802211"/>
                <a:gd name="connsiteY2" fmla="*/ 12923 h 828714"/>
                <a:gd name="connsiteX3" fmla="*/ 236294 w 802211"/>
                <a:gd name="connsiteY3" fmla="*/ 821751 h 828714"/>
                <a:gd name="connsiteX4" fmla="*/ 27977 w 802211"/>
                <a:gd name="connsiteY4" fmla="*/ 828714 h 828714"/>
                <a:gd name="connsiteX0" fmla="*/ 56213 w 830447"/>
                <a:gd name="connsiteY0" fmla="*/ 828714 h 828714"/>
                <a:gd name="connsiteX1" fmla="*/ 330837 w 830447"/>
                <a:gd name="connsiteY1" fmla="*/ 0 h 828714"/>
                <a:gd name="connsiteX2" fmla="*/ 830447 w 830447"/>
                <a:gd name="connsiteY2" fmla="*/ 12923 h 828714"/>
                <a:gd name="connsiteX3" fmla="*/ 264530 w 830447"/>
                <a:gd name="connsiteY3" fmla="*/ 821751 h 828714"/>
                <a:gd name="connsiteX4" fmla="*/ 56213 w 830447"/>
                <a:gd name="connsiteY4" fmla="*/ 828714 h 828714"/>
                <a:gd name="connsiteX0" fmla="*/ 64130 w 789139"/>
                <a:gd name="connsiteY0" fmla="*/ 794258 h 821751"/>
                <a:gd name="connsiteX1" fmla="*/ 289529 w 789139"/>
                <a:gd name="connsiteY1" fmla="*/ 0 h 821751"/>
                <a:gd name="connsiteX2" fmla="*/ 789139 w 789139"/>
                <a:gd name="connsiteY2" fmla="*/ 12923 h 821751"/>
                <a:gd name="connsiteX3" fmla="*/ 223222 w 789139"/>
                <a:gd name="connsiteY3" fmla="*/ 821751 h 821751"/>
                <a:gd name="connsiteX4" fmla="*/ 64130 w 789139"/>
                <a:gd name="connsiteY4" fmla="*/ 794258 h 821751"/>
                <a:gd name="connsiteX0" fmla="*/ 0 w 725009"/>
                <a:gd name="connsiteY0" fmla="*/ 794258 h 821751"/>
                <a:gd name="connsiteX1" fmla="*/ 225399 w 725009"/>
                <a:gd name="connsiteY1" fmla="*/ 0 h 821751"/>
                <a:gd name="connsiteX2" fmla="*/ 725009 w 725009"/>
                <a:gd name="connsiteY2" fmla="*/ 12923 h 821751"/>
                <a:gd name="connsiteX3" fmla="*/ 159092 w 725009"/>
                <a:gd name="connsiteY3" fmla="*/ 821751 h 821751"/>
                <a:gd name="connsiteX4" fmla="*/ 0 w 725009"/>
                <a:gd name="connsiteY4" fmla="*/ 794258 h 821751"/>
                <a:gd name="connsiteX0" fmla="*/ 0 w 725009"/>
                <a:gd name="connsiteY0" fmla="*/ 1203768 h 1231261"/>
                <a:gd name="connsiteX1" fmla="*/ 225399 w 725009"/>
                <a:gd name="connsiteY1" fmla="*/ 0 h 1231261"/>
                <a:gd name="connsiteX2" fmla="*/ 725009 w 725009"/>
                <a:gd name="connsiteY2" fmla="*/ 422433 h 1231261"/>
                <a:gd name="connsiteX3" fmla="*/ 159092 w 725009"/>
                <a:gd name="connsiteY3" fmla="*/ 1231261 h 1231261"/>
                <a:gd name="connsiteX4" fmla="*/ 0 w 725009"/>
                <a:gd name="connsiteY4" fmla="*/ 1203768 h 1231261"/>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03768 h 1231261"/>
                <a:gd name="connsiteX1" fmla="*/ 225399 w 725009"/>
                <a:gd name="connsiteY1" fmla="*/ 0 h 1231261"/>
                <a:gd name="connsiteX2" fmla="*/ 725009 w 725009"/>
                <a:gd name="connsiteY2" fmla="*/ 129782 h 1231261"/>
                <a:gd name="connsiteX3" fmla="*/ 159092 w 725009"/>
                <a:gd name="connsiteY3" fmla="*/ 1231261 h 1231261"/>
                <a:gd name="connsiteX4" fmla="*/ 0 w 725009"/>
                <a:gd name="connsiteY4" fmla="*/ 1203768 h 1231261"/>
                <a:gd name="connsiteX0" fmla="*/ 0 w 725009"/>
                <a:gd name="connsiteY0" fmla="*/ 1203768 h 1231261"/>
                <a:gd name="connsiteX1" fmla="*/ 225399 w 725009"/>
                <a:gd name="connsiteY1" fmla="*/ 0 h 1231261"/>
                <a:gd name="connsiteX2" fmla="*/ 725009 w 725009"/>
                <a:gd name="connsiteY2" fmla="*/ 129782 h 1231261"/>
                <a:gd name="connsiteX3" fmla="*/ 159092 w 725009"/>
                <a:gd name="connsiteY3" fmla="*/ 1231261 h 1231261"/>
                <a:gd name="connsiteX4" fmla="*/ 0 w 725009"/>
                <a:gd name="connsiteY4" fmla="*/ 1203768 h 1231261"/>
                <a:gd name="connsiteX0" fmla="*/ 0 w 725009"/>
                <a:gd name="connsiteY0" fmla="*/ 1203768 h 1231261"/>
                <a:gd name="connsiteX1" fmla="*/ 225399 w 725009"/>
                <a:gd name="connsiteY1" fmla="*/ 0 h 1231261"/>
                <a:gd name="connsiteX2" fmla="*/ 725009 w 725009"/>
                <a:gd name="connsiteY2" fmla="*/ 129782 h 1231261"/>
                <a:gd name="connsiteX3" fmla="*/ 159092 w 725009"/>
                <a:gd name="connsiteY3" fmla="*/ 1231261 h 1231261"/>
                <a:gd name="connsiteX4" fmla="*/ 0 w 725009"/>
                <a:gd name="connsiteY4" fmla="*/ 1203768 h 1231261"/>
                <a:gd name="connsiteX0" fmla="*/ 0 w 725497"/>
                <a:gd name="connsiteY0" fmla="*/ 1279028 h 1306521"/>
                <a:gd name="connsiteX1" fmla="*/ 225399 w 725497"/>
                <a:gd name="connsiteY1" fmla="*/ 75260 h 1306521"/>
                <a:gd name="connsiteX2" fmla="*/ 396193 w 725497"/>
                <a:gd name="connsiteY2" fmla="*/ 156799 h 1306521"/>
                <a:gd name="connsiteX3" fmla="*/ 725009 w 725497"/>
                <a:gd name="connsiteY3" fmla="*/ 205042 h 1306521"/>
                <a:gd name="connsiteX4" fmla="*/ 159092 w 725497"/>
                <a:gd name="connsiteY4" fmla="*/ 1306521 h 1306521"/>
                <a:gd name="connsiteX5" fmla="*/ 0 w 725497"/>
                <a:gd name="connsiteY5" fmla="*/ 1279028 h 1306521"/>
                <a:gd name="connsiteX0" fmla="*/ 0 w 725239"/>
                <a:gd name="connsiteY0" fmla="*/ 1295668 h 1323161"/>
                <a:gd name="connsiteX1" fmla="*/ 225399 w 725239"/>
                <a:gd name="connsiteY1" fmla="*/ 91900 h 1323161"/>
                <a:gd name="connsiteX2" fmla="*/ 725009 w 725239"/>
                <a:gd name="connsiteY2" fmla="*/ 221682 h 1323161"/>
                <a:gd name="connsiteX3" fmla="*/ 159092 w 725239"/>
                <a:gd name="connsiteY3" fmla="*/ 1323161 h 1323161"/>
                <a:gd name="connsiteX4" fmla="*/ 0 w 725239"/>
                <a:gd name="connsiteY4" fmla="*/ 1295668 h 1323161"/>
                <a:gd name="connsiteX0" fmla="*/ 0 w 725221"/>
                <a:gd name="connsiteY0" fmla="*/ 1210552 h 1238045"/>
                <a:gd name="connsiteX1" fmla="*/ 191583 w 725221"/>
                <a:gd name="connsiteY1" fmla="*/ 153319 h 1238045"/>
                <a:gd name="connsiteX2" fmla="*/ 725009 w 725221"/>
                <a:gd name="connsiteY2" fmla="*/ 136566 h 1238045"/>
                <a:gd name="connsiteX3" fmla="*/ 159092 w 725221"/>
                <a:gd name="connsiteY3" fmla="*/ 1238045 h 1238045"/>
                <a:gd name="connsiteX4" fmla="*/ 0 w 725221"/>
                <a:gd name="connsiteY4" fmla="*/ 1210552 h 1238045"/>
                <a:gd name="connsiteX0" fmla="*/ 0 w 725305"/>
                <a:gd name="connsiteY0" fmla="*/ 1158512 h 1186005"/>
                <a:gd name="connsiteX1" fmla="*/ 191583 w 725305"/>
                <a:gd name="connsiteY1" fmla="*/ 101279 h 1186005"/>
                <a:gd name="connsiteX2" fmla="*/ 725009 w 725305"/>
                <a:gd name="connsiteY2" fmla="*/ 84526 h 1186005"/>
                <a:gd name="connsiteX3" fmla="*/ 159092 w 725305"/>
                <a:gd name="connsiteY3" fmla="*/ 1186005 h 1186005"/>
                <a:gd name="connsiteX4" fmla="*/ 0 w 725305"/>
                <a:gd name="connsiteY4" fmla="*/ 1158512 h 1186005"/>
                <a:gd name="connsiteX0" fmla="*/ 0 w 725009"/>
                <a:gd name="connsiteY0" fmla="*/ 1073986 h 1101479"/>
                <a:gd name="connsiteX1" fmla="*/ 191583 w 725009"/>
                <a:gd name="connsiteY1" fmla="*/ 16753 h 1101479"/>
                <a:gd name="connsiteX2" fmla="*/ 725009 w 725009"/>
                <a:gd name="connsiteY2" fmla="*/ 0 h 1101479"/>
                <a:gd name="connsiteX3" fmla="*/ 159092 w 725009"/>
                <a:gd name="connsiteY3" fmla="*/ 1101479 h 1101479"/>
                <a:gd name="connsiteX4" fmla="*/ 0 w 725009"/>
                <a:gd name="connsiteY4" fmla="*/ 1073986 h 1101479"/>
                <a:gd name="connsiteX0" fmla="*/ 0 w 725009"/>
                <a:gd name="connsiteY0" fmla="*/ 1073986 h 1101479"/>
                <a:gd name="connsiteX1" fmla="*/ 206612 w 725009"/>
                <a:gd name="connsiteY1" fmla="*/ 1724 h 1101479"/>
                <a:gd name="connsiteX2" fmla="*/ 725009 w 725009"/>
                <a:gd name="connsiteY2" fmla="*/ 0 h 1101479"/>
                <a:gd name="connsiteX3" fmla="*/ 159092 w 725009"/>
                <a:gd name="connsiteY3" fmla="*/ 1101479 h 1101479"/>
                <a:gd name="connsiteX4" fmla="*/ 0 w 725009"/>
                <a:gd name="connsiteY4" fmla="*/ 1073986 h 1101479"/>
                <a:gd name="connsiteX0" fmla="*/ 0 w 725009"/>
                <a:gd name="connsiteY0" fmla="*/ 1073986 h 1101479"/>
                <a:gd name="connsiteX1" fmla="*/ 206612 w 725009"/>
                <a:gd name="connsiteY1" fmla="*/ 1724 h 1101479"/>
                <a:gd name="connsiteX2" fmla="*/ 725009 w 725009"/>
                <a:gd name="connsiteY2" fmla="*/ 0 h 1101479"/>
                <a:gd name="connsiteX3" fmla="*/ 159092 w 725009"/>
                <a:gd name="connsiteY3" fmla="*/ 1101479 h 1101479"/>
                <a:gd name="connsiteX4" fmla="*/ 0 w 725009"/>
                <a:gd name="connsiteY4" fmla="*/ 1073986 h 1101479"/>
                <a:gd name="connsiteX0" fmla="*/ 0 w 725009"/>
                <a:gd name="connsiteY0" fmla="*/ 1073986 h 1101479"/>
                <a:gd name="connsiteX1" fmla="*/ 206612 w 725009"/>
                <a:gd name="connsiteY1" fmla="*/ 1724 h 1101479"/>
                <a:gd name="connsiteX2" fmla="*/ 725009 w 725009"/>
                <a:gd name="connsiteY2" fmla="*/ 0 h 1101479"/>
                <a:gd name="connsiteX3" fmla="*/ 159092 w 725009"/>
                <a:gd name="connsiteY3" fmla="*/ 1101479 h 1101479"/>
                <a:gd name="connsiteX4" fmla="*/ 0 w 725009"/>
                <a:gd name="connsiteY4" fmla="*/ 1073986 h 1101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009" h="1101479">
                  <a:moveTo>
                    <a:pt x="0" y="1073986"/>
                  </a:moveTo>
                  <a:cubicBezTo>
                    <a:pt x="95638" y="589814"/>
                    <a:pt x="96800" y="618448"/>
                    <a:pt x="206612" y="1724"/>
                  </a:cubicBezTo>
                  <a:cubicBezTo>
                    <a:pt x="451440" y="14348"/>
                    <a:pt x="499346" y="35256"/>
                    <a:pt x="725009" y="0"/>
                  </a:cubicBezTo>
                  <a:cubicBezTo>
                    <a:pt x="326141" y="749497"/>
                    <a:pt x="642687" y="159790"/>
                    <a:pt x="159092" y="1101479"/>
                  </a:cubicBezTo>
                  <a:cubicBezTo>
                    <a:pt x="24807" y="1072843"/>
                    <a:pt x="92525" y="1088071"/>
                    <a:pt x="0" y="1073986"/>
                  </a:cubicBezTo>
                  <a:close/>
                </a:path>
              </a:pathLst>
            </a:custGeom>
            <a:gradFill rotWithShape="1">
              <a:gsLst>
                <a:gs pos="0">
                  <a:srgbClr val="FFFFFF">
                    <a:lumMod val="95000"/>
                    <a:alpha val="55000"/>
                  </a:srgbClr>
                </a:gs>
                <a:gs pos="100000">
                  <a:srgbClr val="FFFFFF">
                    <a:lumMod val="75000"/>
                  </a:srgbClr>
                </a:gs>
              </a:gsLst>
              <a:lin ang="16200000" scaled="0"/>
            </a:gradFill>
            <a:ln w="9525" cap="flat" cmpd="sng" algn="ctr">
              <a:solidFill>
                <a:srgbClr val="FFFFFF">
                  <a:lumMod val="75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91" name="Freeform 290">
              <a:extLst>
                <a:ext uri="{FF2B5EF4-FFF2-40B4-BE49-F238E27FC236}">
                  <a16:creationId xmlns:a16="http://schemas.microsoft.com/office/drawing/2014/main" id="{98F06BD2-BA43-1144-B69F-BF325541EB43}"/>
                </a:ext>
              </a:extLst>
            </p:cNvPr>
            <p:cNvSpPr/>
            <p:nvPr/>
          </p:nvSpPr>
          <p:spPr>
            <a:xfrm>
              <a:off x="4300767" y="4956362"/>
              <a:ext cx="514307" cy="577758"/>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503138"/>
                <a:gd name="connsiteY0" fmla="*/ 961687 h 964568"/>
                <a:gd name="connsiteX1" fmla="*/ 0 w 503138"/>
                <a:gd name="connsiteY1" fmla="*/ 70 h 964568"/>
                <a:gd name="connsiteX2" fmla="*/ 503138 w 503138"/>
                <a:gd name="connsiteY2" fmla="*/ 154187 h 964568"/>
                <a:gd name="connsiteX3" fmla="*/ 273339 w 503138"/>
                <a:gd name="connsiteY3" fmla="*/ 964568 h 964568"/>
                <a:gd name="connsiteX4" fmla="*/ 197928 w 503138"/>
                <a:gd name="connsiteY4" fmla="*/ 961687 h 964568"/>
                <a:gd name="connsiteX0" fmla="*/ 201456 w 506666"/>
                <a:gd name="connsiteY0" fmla="*/ 807500 h 810381"/>
                <a:gd name="connsiteX1" fmla="*/ 0 w 506666"/>
                <a:gd name="connsiteY1" fmla="*/ 15216 h 810381"/>
                <a:gd name="connsiteX2" fmla="*/ 506666 w 506666"/>
                <a:gd name="connsiteY2" fmla="*/ 0 h 810381"/>
                <a:gd name="connsiteX3" fmla="*/ 276867 w 506666"/>
                <a:gd name="connsiteY3" fmla="*/ 810381 h 810381"/>
                <a:gd name="connsiteX4" fmla="*/ 201456 w 506666"/>
                <a:gd name="connsiteY4" fmla="*/ 807500 h 810381"/>
                <a:gd name="connsiteX0" fmla="*/ 201456 w 506666"/>
                <a:gd name="connsiteY0" fmla="*/ 807500 h 811593"/>
                <a:gd name="connsiteX1" fmla="*/ 0 w 506666"/>
                <a:gd name="connsiteY1" fmla="*/ 15216 h 811593"/>
                <a:gd name="connsiteX2" fmla="*/ 506666 w 506666"/>
                <a:gd name="connsiteY2" fmla="*/ 0 h 811593"/>
                <a:gd name="connsiteX3" fmla="*/ 276867 w 506666"/>
                <a:gd name="connsiteY3" fmla="*/ 810381 h 811593"/>
                <a:gd name="connsiteX4" fmla="*/ 201456 w 506666"/>
                <a:gd name="connsiteY4" fmla="*/ 807500 h 811593"/>
                <a:gd name="connsiteX0" fmla="*/ 135576 w 506666"/>
                <a:gd name="connsiteY0" fmla="*/ 818480 h 818480"/>
                <a:gd name="connsiteX1" fmla="*/ 0 w 506666"/>
                <a:gd name="connsiteY1" fmla="*/ 15216 h 818480"/>
                <a:gd name="connsiteX2" fmla="*/ 506666 w 506666"/>
                <a:gd name="connsiteY2" fmla="*/ 0 h 818480"/>
                <a:gd name="connsiteX3" fmla="*/ 276867 w 506666"/>
                <a:gd name="connsiteY3" fmla="*/ 810381 h 818480"/>
                <a:gd name="connsiteX4" fmla="*/ 135576 w 506666"/>
                <a:gd name="connsiteY4" fmla="*/ 818480 h 818480"/>
                <a:gd name="connsiteX0" fmla="*/ 135576 w 506666"/>
                <a:gd name="connsiteY0" fmla="*/ 818480 h 818480"/>
                <a:gd name="connsiteX1" fmla="*/ 0 w 506666"/>
                <a:gd name="connsiteY1" fmla="*/ 1521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1521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1521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789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7896 h 818480"/>
                <a:gd name="connsiteX2" fmla="*/ 506666 w 506666"/>
                <a:gd name="connsiteY2" fmla="*/ 0 h 818480"/>
                <a:gd name="connsiteX3" fmla="*/ 331766 w 506666"/>
                <a:gd name="connsiteY3" fmla="*/ 803061 h 818480"/>
                <a:gd name="connsiteX4" fmla="*/ 135576 w 506666"/>
                <a:gd name="connsiteY4" fmla="*/ 818480 h 818480"/>
                <a:gd name="connsiteX0" fmla="*/ 45472 w 559302"/>
                <a:gd name="connsiteY0" fmla="*/ 807500 h 807500"/>
                <a:gd name="connsiteX1" fmla="*/ 52636 w 559302"/>
                <a:gd name="connsiteY1" fmla="*/ 7896 h 807500"/>
                <a:gd name="connsiteX2" fmla="*/ 559302 w 559302"/>
                <a:gd name="connsiteY2" fmla="*/ 0 h 807500"/>
                <a:gd name="connsiteX3" fmla="*/ 384402 w 559302"/>
                <a:gd name="connsiteY3" fmla="*/ 803061 h 807500"/>
                <a:gd name="connsiteX4" fmla="*/ 45472 w 559302"/>
                <a:gd name="connsiteY4" fmla="*/ 807500 h 807500"/>
                <a:gd name="connsiteX0" fmla="*/ 21974 w 535804"/>
                <a:gd name="connsiteY0" fmla="*/ 807500 h 807500"/>
                <a:gd name="connsiteX1" fmla="*/ 29138 w 535804"/>
                <a:gd name="connsiteY1" fmla="*/ 7896 h 807500"/>
                <a:gd name="connsiteX2" fmla="*/ 535804 w 535804"/>
                <a:gd name="connsiteY2" fmla="*/ 0 h 807500"/>
                <a:gd name="connsiteX3" fmla="*/ 360904 w 535804"/>
                <a:gd name="connsiteY3" fmla="*/ 803061 h 807500"/>
                <a:gd name="connsiteX4" fmla="*/ 21974 w 535804"/>
                <a:gd name="connsiteY4" fmla="*/ 807500 h 807500"/>
                <a:gd name="connsiteX0" fmla="*/ 128256 w 506666"/>
                <a:gd name="connsiteY0" fmla="*/ 829461 h 829461"/>
                <a:gd name="connsiteX1" fmla="*/ 0 w 506666"/>
                <a:gd name="connsiteY1" fmla="*/ 7896 h 829461"/>
                <a:gd name="connsiteX2" fmla="*/ 506666 w 506666"/>
                <a:gd name="connsiteY2" fmla="*/ 0 h 829461"/>
                <a:gd name="connsiteX3" fmla="*/ 331766 w 506666"/>
                <a:gd name="connsiteY3" fmla="*/ 803061 h 829461"/>
                <a:gd name="connsiteX4" fmla="*/ 128256 w 506666"/>
                <a:gd name="connsiteY4" fmla="*/ 829461 h 829461"/>
                <a:gd name="connsiteX0" fmla="*/ 128256 w 506666"/>
                <a:gd name="connsiteY0" fmla="*/ 829461 h 829461"/>
                <a:gd name="connsiteX1" fmla="*/ 0 w 506666"/>
                <a:gd name="connsiteY1" fmla="*/ 7896 h 829461"/>
                <a:gd name="connsiteX2" fmla="*/ 506666 w 506666"/>
                <a:gd name="connsiteY2" fmla="*/ 0 h 829461"/>
                <a:gd name="connsiteX3" fmla="*/ 331766 w 506666"/>
                <a:gd name="connsiteY3" fmla="*/ 803061 h 829461"/>
                <a:gd name="connsiteX4" fmla="*/ 128256 w 506666"/>
                <a:gd name="connsiteY4" fmla="*/ 829461 h 829461"/>
                <a:gd name="connsiteX0" fmla="*/ 128256 w 506666"/>
                <a:gd name="connsiteY0" fmla="*/ 829461 h 829461"/>
                <a:gd name="connsiteX1" fmla="*/ 0 w 506666"/>
                <a:gd name="connsiteY1" fmla="*/ 7896 h 829461"/>
                <a:gd name="connsiteX2" fmla="*/ 506666 w 506666"/>
                <a:gd name="connsiteY2" fmla="*/ 0 h 829461"/>
                <a:gd name="connsiteX3" fmla="*/ 331766 w 506666"/>
                <a:gd name="connsiteY3" fmla="*/ 803061 h 829461"/>
                <a:gd name="connsiteX4" fmla="*/ 128256 w 506666"/>
                <a:gd name="connsiteY4" fmla="*/ 829461 h 829461"/>
                <a:gd name="connsiteX0" fmla="*/ 128256 w 506666"/>
                <a:gd name="connsiteY0" fmla="*/ 829461 h 830473"/>
                <a:gd name="connsiteX1" fmla="*/ 0 w 506666"/>
                <a:gd name="connsiteY1" fmla="*/ 7896 h 830473"/>
                <a:gd name="connsiteX2" fmla="*/ 506666 w 506666"/>
                <a:gd name="connsiteY2" fmla="*/ 0 h 830473"/>
                <a:gd name="connsiteX3" fmla="*/ 331766 w 506666"/>
                <a:gd name="connsiteY3" fmla="*/ 828681 h 830473"/>
                <a:gd name="connsiteX4" fmla="*/ 128256 w 506666"/>
                <a:gd name="connsiteY4" fmla="*/ 829461 h 830473"/>
                <a:gd name="connsiteX0" fmla="*/ 128256 w 506666"/>
                <a:gd name="connsiteY0" fmla="*/ 829461 h 830473"/>
                <a:gd name="connsiteX1" fmla="*/ 0 w 506666"/>
                <a:gd name="connsiteY1" fmla="*/ 7896 h 830473"/>
                <a:gd name="connsiteX2" fmla="*/ 506666 w 506666"/>
                <a:gd name="connsiteY2" fmla="*/ 0 h 830473"/>
                <a:gd name="connsiteX3" fmla="*/ 331766 w 506666"/>
                <a:gd name="connsiteY3" fmla="*/ 828681 h 830473"/>
                <a:gd name="connsiteX4" fmla="*/ 128256 w 506666"/>
                <a:gd name="connsiteY4" fmla="*/ 829461 h 830473"/>
                <a:gd name="connsiteX0" fmla="*/ 128256 w 506666"/>
                <a:gd name="connsiteY0" fmla="*/ 821565 h 822577"/>
                <a:gd name="connsiteX1" fmla="*/ 0 w 506666"/>
                <a:gd name="connsiteY1" fmla="*/ 0 h 822577"/>
                <a:gd name="connsiteX2" fmla="*/ 506666 w 506666"/>
                <a:gd name="connsiteY2" fmla="*/ 255115 h 822577"/>
                <a:gd name="connsiteX3" fmla="*/ 331766 w 506666"/>
                <a:gd name="connsiteY3" fmla="*/ 820785 h 822577"/>
                <a:gd name="connsiteX4" fmla="*/ 128256 w 506666"/>
                <a:gd name="connsiteY4" fmla="*/ 821565 h 822577"/>
                <a:gd name="connsiteX0" fmla="*/ 128256 w 506666"/>
                <a:gd name="connsiteY0" fmla="*/ 821565 h 822577"/>
                <a:gd name="connsiteX1" fmla="*/ 0 w 506666"/>
                <a:gd name="connsiteY1" fmla="*/ 0 h 822577"/>
                <a:gd name="connsiteX2" fmla="*/ 506666 w 506666"/>
                <a:gd name="connsiteY2" fmla="*/ 255115 h 822577"/>
                <a:gd name="connsiteX3" fmla="*/ 331766 w 506666"/>
                <a:gd name="connsiteY3" fmla="*/ 820785 h 822577"/>
                <a:gd name="connsiteX4" fmla="*/ 128256 w 506666"/>
                <a:gd name="connsiteY4" fmla="*/ 821565 h 822577"/>
                <a:gd name="connsiteX0" fmla="*/ 128256 w 506666"/>
                <a:gd name="connsiteY0" fmla="*/ 821565 h 822577"/>
                <a:gd name="connsiteX1" fmla="*/ 0 w 506666"/>
                <a:gd name="connsiteY1" fmla="*/ 0 h 822577"/>
                <a:gd name="connsiteX2" fmla="*/ 506666 w 506666"/>
                <a:gd name="connsiteY2" fmla="*/ 255115 h 822577"/>
                <a:gd name="connsiteX3" fmla="*/ 331766 w 506666"/>
                <a:gd name="connsiteY3" fmla="*/ 820785 h 822577"/>
                <a:gd name="connsiteX4" fmla="*/ 128256 w 506666"/>
                <a:gd name="connsiteY4" fmla="*/ 821565 h 822577"/>
                <a:gd name="connsiteX0" fmla="*/ 135770 w 514180"/>
                <a:gd name="connsiteY0" fmla="*/ 577341 h 578353"/>
                <a:gd name="connsiteX1" fmla="*/ 0 w 514180"/>
                <a:gd name="connsiteY1" fmla="*/ 0 h 578353"/>
                <a:gd name="connsiteX2" fmla="*/ 514180 w 514180"/>
                <a:gd name="connsiteY2" fmla="*/ 10891 h 578353"/>
                <a:gd name="connsiteX3" fmla="*/ 339280 w 514180"/>
                <a:gd name="connsiteY3" fmla="*/ 576561 h 578353"/>
                <a:gd name="connsiteX4" fmla="*/ 135770 w 514180"/>
                <a:gd name="connsiteY4" fmla="*/ 577341 h 578353"/>
                <a:gd name="connsiteX0" fmla="*/ 135770 w 514180"/>
                <a:gd name="connsiteY0" fmla="*/ 577341 h 578353"/>
                <a:gd name="connsiteX1" fmla="*/ 0 w 514180"/>
                <a:gd name="connsiteY1" fmla="*/ 0 h 578353"/>
                <a:gd name="connsiteX2" fmla="*/ 514180 w 514180"/>
                <a:gd name="connsiteY2" fmla="*/ 10891 h 578353"/>
                <a:gd name="connsiteX3" fmla="*/ 339280 w 514180"/>
                <a:gd name="connsiteY3" fmla="*/ 576561 h 578353"/>
                <a:gd name="connsiteX4" fmla="*/ 135770 w 514180"/>
                <a:gd name="connsiteY4" fmla="*/ 577341 h 578353"/>
                <a:gd name="connsiteX0" fmla="*/ 135770 w 514180"/>
                <a:gd name="connsiteY0" fmla="*/ 577341 h 578353"/>
                <a:gd name="connsiteX1" fmla="*/ 0 w 514180"/>
                <a:gd name="connsiteY1" fmla="*/ 0 h 578353"/>
                <a:gd name="connsiteX2" fmla="*/ 514180 w 514180"/>
                <a:gd name="connsiteY2" fmla="*/ 10891 h 578353"/>
                <a:gd name="connsiteX3" fmla="*/ 339280 w 514180"/>
                <a:gd name="connsiteY3" fmla="*/ 576561 h 578353"/>
                <a:gd name="connsiteX4" fmla="*/ 135770 w 514180"/>
                <a:gd name="connsiteY4" fmla="*/ 577341 h 578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80" h="578353">
                  <a:moveTo>
                    <a:pt x="135770" y="577341"/>
                  </a:moveTo>
                  <a:cubicBezTo>
                    <a:pt x="50587" y="214237"/>
                    <a:pt x="96631" y="442038"/>
                    <a:pt x="0" y="0"/>
                  </a:cubicBezTo>
                  <a:lnTo>
                    <a:pt x="514180" y="10891"/>
                  </a:lnTo>
                  <a:cubicBezTo>
                    <a:pt x="417353" y="348331"/>
                    <a:pt x="426658" y="280104"/>
                    <a:pt x="339280" y="576561"/>
                  </a:cubicBezTo>
                  <a:cubicBezTo>
                    <a:pt x="292835" y="580865"/>
                    <a:pt x="203869" y="575875"/>
                    <a:pt x="135770" y="577341"/>
                  </a:cubicBezTo>
                  <a:close/>
                </a:path>
              </a:pathLst>
            </a:custGeom>
            <a:gradFill rotWithShape="1">
              <a:gsLst>
                <a:gs pos="0">
                  <a:srgbClr val="FFFFFF">
                    <a:lumMod val="95000"/>
                    <a:alpha val="55000"/>
                  </a:srgbClr>
                </a:gs>
                <a:gs pos="100000">
                  <a:srgbClr val="FFFFFF">
                    <a:lumMod val="75000"/>
                  </a:srgbClr>
                </a:gs>
              </a:gsLst>
              <a:lin ang="16200000" scaled="0"/>
            </a:gradFill>
            <a:ln w="9525" cap="flat" cmpd="sng" algn="ctr">
              <a:solidFill>
                <a:srgbClr val="FFFFFF">
                  <a:lumMod val="75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92" name="Freeform 291">
              <a:extLst>
                <a:ext uri="{FF2B5EF4-FFF2-40B4-BE49-F238E27FC236}">
                  <a16:creationId xmlns:a16="http://schemas.microsoft.com/office/drawing/2014/main" id="{57135A78-79C3-CB4B-8E8E-D9A274265F07}"/>
                </a:ext>
              </a:extLst>
            </p:cNvPr>
            <p:cNvSpPr/>
            <p:nvPr/>
          </p:nvSpPr>
          <p:spPr>
            <a:xfrm>
              <a:off x="3521369" y="4919856"/>
              <a:ext cx="593675" cy="1215832"/>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621064"/>
                <a:gd name="connsiteY0" fmla="*/ 973305 h 973305"/>
                <a:gd name="connsiteX1" fmla="*/ 0 w 621064"/>
                <a:gd name="connsiteY1" fmla="*/ 11688 h 973305"/>
                <a:gd name="connsiteX2" fmla="*/ 499610 w 621064"/>
                <a:gd name="connsiteY2" fmla="*/ 0 h 973305"/>
                <a:gd name="connsiteX3" fmla="*/ 558839 w 621064"/>
                <a:gd name="connsiteY3" fmla="*/ 754682 h 973305"/>
                <a:gd name="connsiteX4" fmla="*/ 197928 w 621064"/>
                <a:gd name="connsiteY4" fmla="*/ 973305 h 973305"/>
                <a:gd name="connsiteX0" fmla="*/ 197928 w 558839"/>
                <a:gd name="connsiteY0" fmla="*/ 973305 h 973305"/>
                <a:gd name="connsiteX1" fmla="*/ 0 w 558839"/>
                <a:gd name="connsiteY1" fmla="*/ 11688 h 973305"/>
                <a:gd name="connsiteX2" fmla="*/ 499610 w 558839"/>
                <a:gd name="connsiteY2" fmla="*/ 0 h 973305"/>
                <a:gd name="connsiteX3" fmla="*/ 558839 w 558839"/>
                <a:gd name="connsiteY3" fmla="*/ 754682 h 973305"/>
                <a:gd name="connsiteX4" fmla="*/ 197928 w 558839"/>
                <a:gd name="connsiteY4" fmla="*/ 973305 h 973305"/>
                <a:gd name="connsiteX0" fmla="*/ 197928 w 558839"/>
                <a:gd name="connsiteY0" fmla="*/ 973305 h 973305"/>
                <a:gd name="connsiteX1" fmla="*/ 0 w 558839"/>
                <a:gd name="connsiteY1" fmla="*/ 11688 h 973305"/>
                <a:gd name="connsiteX2" fmla="*/ 499610 w 558839"/>
                <a:gd name="connsiteY2" fmla="*/ 0 h 973305"/>
                <a:gd name="connsiteX3" fmla="*/ 558839 w 558839"/>
                <a:gd name="connsiteY3" fmla="*/ 754682 h 973305"/>
                <a:gd name="connsiteX4" fmla="*/ 197928 w 558839"/>
                <a:gd name="connsiteY4" fmla="*/ 973305 h 973305"/>
                <a:gd name="connsiteX0" fmla="*/ 370213 w 558839"/>
                <a:gd name="connsiteY0" fmla="*/ 796102 h 796102"/>
                <a:gd name="connsiteX1" fmla="*/ 0 w 558839"/>
                <a:gd name="connsiteY1" fmla="*/ 11688 h 796102"/>
                <a:gd name="connsiteX2" fmla="*/ 499610 w 558839"/>
                <a:gd name="connsiteY2" fmla="*/ 0 h 796102"/>
                <a:gd name="connsiteX3" fmla="*/ 558839 w 558839"/>
                <a:gd name="connsiteY3" fmla="*/ 754682 h 796102"/>
                <a:gd name="connsiteX4" fmla="*/ 370213 w 558839"/>
                <a:gd name="connsiteY4" fmla="*/ 796102 h 796102"/>
                <a:gd name="connsiteX0" fmla="*/ 370213 w 558839"/>
                <a:gd name="connsiteY0" fmla="*/ 796102 h 796102"/>
                <a:gd name="connsiteX1" fmla="*/ 0 w 558839"/>
                <a:gd name="connsiteY1" fmla="*/ 11688 h 796102"/>
                <a:gd name="connsiteX2" fmla="*/ 499610 w 558839"/>
                <a:gd name="connsiteY2" fmla="*/ 0 h 796102"/>
                <a:gd name="connsiteX3" fmla="*/ 558839 w 558839"/>
                <a:gd name="connsiteY3" fmla="*/ 754682 h 796102"/>
                <a:gd name="connsiteX4" fmla="*/ 370213 w 558839"/>
                <a:gd name="connsiteY4" fmla="*/ 796102 h 796102"/>
                <a:gd name="connsiteX0" fmla="*/ 370213 w 558839"/>
                <a:gd name="connsiteY0" fmla="*/ 796102 h 796102"/>
                <a:gd name="connsiteX1" fmla="*/ 0 w 558839"/>
                <a:gd name="connsiteY1" fmla="*/ 11688 h 796102"/>
                <a:gd name="connsiteX2" fmla="*/ 499610 w 558839"/>
                <a:gd name="connsiteY2" fmla="*/ 0 h 796102"/>
                <a:gd name="connsiteX3" fmla="*/ 558839 w 558839"/>
                <a:gd name="connsiteY3" fmla="*/ 754682 h 796102"/>
                <a:gd name="connsiteX4" fmla="*/ 370213 w 558839"/>
                <a:gd name="connsiteY4" fmla="*/ 796102 h 796102"/>
                <a:gd name="connsiteX0" fmla="*/ 370213 w 558839"/>
                <a:gd name="connsiteY0" fmla="*/ 1315828 h 1315828"/>
                <a:gd name="connsiteX1" fmla="*/ 0 w 558839"/>
                <a:gd name="connsiteY1" fmla="*/ 531414 h 1315828"/>
                <a:gd name="connsiteX2" fmla="*/ 506930 w 558839"/>
                <a:gd name="connsiteY2" fmla="*/ 0 h 1315828"/>
                <a:gd name="connsiteX3" fmla="*/ 558839 w 558839"/>
                <a:gd name="connsiteY3" fmla="*/ 1274408 h 1315828"/>
                <a:gd name="connsiteX4" fmla="*/ 370213 w 558839"/>
                <a:gd name="connsiteY4" fmla="*/ 1315828 h 1315828"/>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88119"/>
                <a:gd name="connsiteY0" fmla="*/ 1326654 h 1326654"/>
                <a:gd name="connsiteX1" fmla="*/ 0 w 588119"/>
                <a:gd name="connsiteY1" fmla="*/ 554 h 1326654"/>
                <a:gd name="connsiteX2" fmla="*/ 521570 w 588119"/>
                <a:gd name="connsiteY2" fmla="*/ 10826 h 1326654"/>
                <a:gd name="connsiteX3" fmla="*/ 588119 w 588119"/>
                <a:gd name="connsiteY3" fmla="*/ 1321835 h 1326654"/>
                <a:gd name="connsiteX4" fmla="*/ 384853 w 588119"/>
                <a:gd name="connsiteY4" fmla="*/ 1326654 h 1326654"/>
                <a:gd name="connsiteX0" fmla="*/ 384853 w 588119"/>
                <a:gd name="connsiteY0" fmla="*/ 1326654 h 1326654"/>
                <a:gd name="connsiteX1" fmla="*/ 0 w 588119"/>
                <a:gd name="connsiteY1" fmla="*/ 554 h 1326654"/>
                <a:gd name="connsiteX2" fmla="*/ 521570 w 588119"/>
                <a:gd name="connsiteY2" fmla="*/ 10826 h 1326654"/>
                <a:gd name="connsiteX3" fmla="*/ 588119 w 588119"/>
                <a:gd name="connsiteY3" fmla="*/ 1321835 h 1326654"/>
                <a:gd name="connsiteX4" fmla="*/ 384853 w 588119"/>
                <a:gd name="connsiteY4" fmla="*/ 1326654 h 1326654"/>
                <a:gd name="connsiteX0" fmla="*/ 384853 w 588119"/>
                <a:gd name="connsiteY0" fmla="*/ 1326148 h 1326148"/>
                <a:gd name="connsiteX1" fmla="*/ 0 w 588119"/>
                <a:gd name="connsiteY1" fmla="*/ 48 h 1326148"/>
                <a:gd name="connsiteX2" fmla="*/ 521570 w 588119"/>
                <a:gd name="connsiteY2" fmla="*/ 228243 h 1326148"/>
                <a:gd name="connsiteX3" fmla="*/ 588119 w 588119"/>
                <a:gd name="connsiteY3" fmla="*/ 1321329 h 1326148"/>
                <a:gd name="connsiteX4" fmla="*/ 384853 w 588119"/>
                <a:gd name="connsiteY4" fmla="*/ 1326148 h 1326148"/>
                <a:gd name="connsiteX0" fmla="*/ 384853 w 588119"/>
                <a:gd name="connsiteY0" fmla="*/ 1326148 h 1326148"/>
                <a:gd name="connsiteX1" fmla="*/ 0 w 588119"/>
                <a:gd name="connsiteY1" fmla="*/ 48 h 1326148"/>
                <a:gd name="connsiteX2" fmla="*/ 521570 w 588119"/>
                <a:gd name="connsiteY2" fmla="*/ 228243 h 1326148"/>
                <a:gd name="connsiteX3" fmla="*/ 588119 w 588119"/>
                <a:gd name="connsiteY3" fmla="*/ 1321329 h 1326148"/>
                <a:gd name="connsiteX4" fmla="*/ 384853 w 588119"/>
                <a:gd name="connsiteY4" fmla="*/ 1326148 h 1326148"/>
                <a:gd name="connsiteX0" fmla="*/ 384853 w 588119"/>
                <a:gd name="connsiteY0" fmla="*/ 1326148 h 1326148"/>
                <a:gd name="connsiteX1" fmla="*/ 0 w 588119"/>
                <a:gd name="connsiteY1" fmla="*/ 48 h 1326148"/>
                <a:gd name="connsiteX2" fmla="*/ 521570 w 588119"/>
                <a:gd name="connsiteY2" fmla="*/ 228243 h 1326148"/>
                <a:gd name="connsiteX3" fmla="*/ 588119 w 588119"/>
                <a:gd name="connsiteY3" fmla="*/ 1321329 h 1326148"/>
                <a:gd name="connsiteX4" fmla="*/ 384853 w 588119"/>
                <a:gd name="connsiteY4" fmla="*/ 1326148 h 1326148"/>
                <a:gd name="connsiteX0" fmla="*/ 366066 w 569332"/>
                <a:gd name="connsiteY0" fmla="*/ 1097905 h 1097905"/>
                <a:gd name="connsiteX1" fmla="*/ 0 w 569332"/>
                <a:gd name="connsiteY1" fmla="*/ 4757 h 1097905"/>
                <a:gd name="connsiteX2" fmla="*/ 502783 w 569332"/>
                <a:gd name="connsiteY2" fmla="*/ 0 h 1097905"/>
                <a:gd name="connsiteX3" fmla="*/ 569332 w 569332"/>
                <a:gd name="connsiteY3" fmla="*/ 1093086 h 1097905"/>
                <a:gd name="connsiteX4" fmla="*/ 366066 w 569332"/>
                <a:gd name="connsiteY4" fmla="*/ 1097905 h 1097905"/>
                <a:gd name="connsiteX0" fmla="*/ 366066 w 569332"/>
                <a:gd name="connsiteY0" fmla="*/ 1097905 h 1097905"/>
                <a:gd name="connsiteX1" fmla="*/ 0 w 569332"/>
                <a:gd name="connsiteY1" fmla="*/ 4757 h 1097905"/>
                <a:gd name="connsiteX2" fmla="*/ 502783 w 569332"/>
                <a:gd name="connsiteY2" fmla="*/ 0 h 1097905"/>
                <a:gd name="connsiteX3" fmla="*/ 569332 w 569332"/>
                <a:gd name="connsiteY3" fmla="*/ 1093086 h 1097905"/>
                <a:gd name="connsiteX4" fmla="*/ 366066 w 569332"/>
                <a:gd name="connsiteY4" fmla="*/ 1097905 h 1097905"/>
                <a:gd name="connsiteX0" fmla="*/ 366066 w 569332"/>
                <a:gd name="connsiteY0" fmla="*/ 1097905 h 1097905"/>
                <a:gd name="connsiteX1" fmla="*/ 0 w 569332"/>
                <a:gd name="connsiteY1" fmla="*/ 4757 h 1097905"/>
                <a:gd name="connsiteX2" fmla="*/ 502783 w 569332"/>
                <a:gd name="connsiteY2" fmla="*/ 0 h 1097905"/>
                <a:gd name="connsiteX3" fmla="*/ 569332 w 569332"/>
                <a:gd name="connsiteY3" fmla="*/ 1093086 h 1097905"/>
                <a:gd name="connsiteX4" fmla="*/ 366066 w 569332"/>
                <a:gd name="connsiteY4" fmla="*/ 1097905 h 1097905"/>
                <a:gd name="connsiteX0" fmla="*/ 366066 w 594113"/>
                <a:gd name="connsiteY0" fmla="*/ 1097905 h 1179971"/>
                <a:gd name="connsiteX1" fmla="*/ 0 w 594113"/>
                <a:gd name="connsiteY1" fmla="*/ 4757 h 1179971"/>
                <a:gd name="connsiteX2" fmla="*/ 502783 w 594113"/>
                <a:gd name="connsiteY2" fmla="*/ 0 h 1179971"/>
                <a:gd name="connsiteX3" fmla="*/ 594113 w 594113"/>
                <a:gd name="connsiteY3" fmla="*/ 1179818 h 1179971"/>
                <a:gd name="connsiteX4" fmla="*/ 366066 w 594113"/>
                <a:gd name="connsiteY4" fmla="*/ 1097905 h 1179971"/>
                <a:gd name="connsiteX0" fmla="*/ 403236 w 594113"/>
                <a:gd name="connsiteY0" fmla="*/ 1215612 h 1215612"/>
                <a:gd name="connsiteX1" fmla="*/ 0 w 594113"/>
                <a:gd name="connsiteY1" fmla="*/ 4757 h 1215612"/>
                <a:gd name="connsiteX2" fmla="*/ 502783 w 594113"/>
                <a:gd name="connsiteY2" fmla="*/ 0 h 1215612"/>
                <a:gd name="connsiteX3" fmla="*/ 594113 w 594113"/>
                <a:gd name="connsiteY3" fmla="*/ 1179818 h 1215612"/>
                <a:gd name="connsiteX4" fmla="*/ 403236 w 594113"/>
                <a:gd name="connsiteY4" fmla="*/ 1215612 h 1215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113" h="1215612">
                  <a:moveTo>
                    <a:pt x="403236" y="1215612"/>
                  </a:moveTo>
                  <a:cubicBezTo>
                    <a:pt x="223947" y="663007"/>
                    <a:pt x="295574" y="908506"/>
                    <a:pt x="0" y="4757"/>
                  </a:cubicBezTo>
                  <a:cubicBezTo>
                    <a:pt x="166537" y="861"/>
                    <a:pt x="336246" y="3896"/>
                    <a:pt x="502783" y="0"/>
                  </a:cubicBezTo>
                  <a:cubicBezTo>
                    <a:pt x="555943" y="995541"/>
                    <a:pt x="557486" y="515061"/>
                    <a:pt x="594113" y="1179818"/>
                  </a:cubicBezTo>
                  <a:cubicBezTo>
                    <a:pt x="496428" y="1184123"/>
                    <a:pt x="599434" y="1214146"/>
                    <a:pt x="403236" y="1215612"/>
                  </a:cubicBezTo>
                  <a:close/>
                </a:path>
              </a:pathLst>
            </a:custGeom>
            <a:gradFill rotWithShape="1">
              <a:gsLst>
                <a:gs pos="0">
                  <a:srgbClr val="FFFFFF">
                    <a:lumMod val="95000"/>
                    <a:alpha val="55000"/>
                  </a:srgbClr>
                </a:gs>
                <a:gs pos="100000">
                  <a:srgbClr val="FFFFFF">
                    <a:lumMod val="75000"/>
                  </a:srgbClr>
                </a:gs>
              </a:gsLst>
              <a:lin ang="16200000" scaled="0"/>
            </a:gradFill>
            <a:ln w="9525" cap="flat" cmpd="sng" algn="ctr">
              <a:solidFill>
                <a:srgbClr val="FFFFFF">
                  <a:lumMod val="75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grpSp>
          <p:nvGrpSpPr>
            <p:cNvPr id="293" name="Group 17">
              <a:extLst>
                <a:ext uri="{FF2B5EF4-FFF2-40B4-BE49-F238E27FC236}">
                  <a16:creationId xmlns:a16="http://schemas.microsoft.com/office/drawing/2014/main" id="{3DCFE7AC-3DDA-544E-9FBA-E2013CB1F765}"/>
                </a:ext>
              </a:extLst>
            </p:cNvPr>
            <p:cNvGrpSpPr>
              <a:grpSpLocks/>
            </p:cNvGrpSpPr>
            <p:nvPr/>
          </p:nvGrpSpPr>
          <p:grpSpPr bwMode="auto">
            <a:xfrm>
              <a:off x="1757805" y="2331054"/>
              <a:ext cx="1079500" cy="2674334"/>
              <a:chOff x="1757805" y="2331054"/>
              <a:chExt cx="1079500" cy="2674334"/>
            </a:xfrm>
          </p:grpSpPr>
          <p:sp>
            <p:nvSpPr>
              <p:cNvPr id="380" name="Rectangle 379">
                <a:extLst>
                  <a:ext uri="{FF2B5EF4-FFF2-40B4-BE49-F238E27FC236}">
                    <a16:creationId xmlns:a16="http://schemas.microsoft.com/office/drawing/2014/main" id="{4A6C83BC-7EC5-0F45-B8BB-C3B547B3E007}"/>
                  </a:ext>
                </a:extLst>
              </p:cNvPr>
              <p:cNvSpPr/>
              <p:nvPr/>
            </p:nvSpPr>
            <p:spPr bwMode="auto">
              <a:xfrm rot="10800000">
                <a:off x="1789552" y="2580252"/>
                <a:ext cx="1027025" cy="1084090"/>
              </a:xfrm>
              <a:prstGeom prst="rect">
                <a:avLst/>
              </a:prstGeom>
              <a:gradFill rotWithShape="1">
                <a:gsLst>
                  <a:gs pos="0">
                    <a:srgbClr val="3333CC">
                      <a:lumMod val="60000"/>
                      <a:lumOff val="40000"/>
                    </a:srgbClr>
                  </a:gs>
                  <a:gs pos="100000">
                    <a:srgbClr val="FFFFFF"/>
                  </a:gs>
                </a:gsLst>
                <a:lin ang="16200000" scaled="0"/>
              </a:gra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grpSp>
            <p:nvGrpSpPr>
              <p:cNvPr id="381" name="Group 104">
                <a:extLst>
                  <a:ext uri="{FF2B5EF4-FFF2-40B4-BE49-F238E27FC236}">
                    <a16:creationId xmlns:a16="http://schemas.microsoft.com/office/drawing/2014/main" id="{C49CCBB3-581C-F744-9C12-88066A544A1A}"/>
                  </a:ext>
                </a:extLst>
              </p:cNvPr>
              <p:cNvGrpSpPr>
                <a:grpSpLocks/>
              </p:cNvGrpSpPr>
              <p:nvPr/>
            </p:nvGrpSpPr>
            <p:grpSpPr bwMode="auto">
              <a:xfrm>
                <a:off x="1782739" y="4616206"/>
                <a:ext cx="1034710" cy="389182"/>
                <a:chOff x="4128636" y="3606589"/>
                <a:chExt cx="568145" cy="338667"/>
              </a:xfrm>
            </p:grpSpPr>
            <p:sp>
              <p:nvSpPr>
                <p:cNvPr id="395" name="Oval 394">
                  <a:extLst>
                    <a:ext uri="{FF2B5EF4-FFF2-40B4-BE49-F238E27FC236}">
                      <a16:creationId xmlns:a16="http://schemas.microsoft.com/office/drawing/2014/main" id="{1360C793-55DD-E448-BB09-2AF9F40ABA16}"/>
                    </a:ext>
                  </a:extLst>
                </p:cNvPr>
                <p:cNvSpPr/>
                <p:nvPr/>
              </p:nvSpPr>
              <p:spPr>
                <a:xfrm>
                  <a:off x="4128891" y="3720271"/>
                  <a:ext cx="565669" cy="225140"/>
                </a:xfrm>
                <a:prstGeom prst="ellipse">
                  <a:avLst/>
                </a:prstGeom>
                <a:solidFill>
                  <a:srgbClr val="3333CC">
                    <a:lumMod val="75000"/>
                  </a:srgbClr>
                </a:solidFill>
                <a:ln w="6350" cap="flat" cmpd="sng" algn="ctr">
                  <a:solidFill>
                    <a:srgbClr val="00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96" name="Rectangle 395">
                  <a:extLst>
                    <a:ext uri="{FF2B5EF4-FFF2-40B4-BE49-F238E27FC236}">
                      <a16:creationId xmlns:a16="http://schemas.microsoft.com/office/drawing/2014/main" id="{B5E5E126-5712-074A-827E-49B7AB6291A3}"/>
                    </a:ext>
                  </a:extLst>
                </p:cNvPr>
                <p:cNvSpPr/>
                <p:nvPr/>
              </p:nvSpPr>
              <p:spPr>
                <a:xfrm>
                  <a:off x="4128891" y="3720271"/>
                  <a:ext cx="565669" cy="111880"/>
                </a:xfrm>
                <a:prstGeom prst="rect">
                  <a:avLst/>
                </a:prstGeom>
                <a:solidFill>
                  <a:srgbClr val="3333CC">
                    <a:lumMod val="75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97" name="Oval 396">
                  <a:extLst>
                    <a:ext uri="{FF2B5EF4-FFF2-40B4-BE49-F238E27FC236}">
                      <a16:creationId xmlns:a16="http://schemas.microsoft.com/office/drawing/2014/main" id="{90782D44-406D-1A44-B8FA-7DABB141B919}"/>
                    </a:ext>
                  </a:extLst>
                </p:cNvPr>
                <p:cNvSpPr/>
                <p:nvPr/>
              </p:nvSpPr>
              <p:spPr>
                <a:xfrm>
                  <a:off x="4128891" y="3607011"/>
                  <a:ext cx="565669" cy="225140"/>
                </a:xfrm>
                <a:prstGeom prst="ellipse">
                  <a:avLst/>
                </a:prstGeom>
                <a:solidFill>
                  <a:srgbClr val="3333CC">
                    <a:lumMod val="60000"/>
                    <a:lumOff val="40000"/>
                    <a:alpha val="7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398" name="Straight Connector 397">
                  <a:extLst>
                    <a:ext uri="{FF2B5EF4-FFF2-40B4-BE49-F238E27FC236}">
                      <a16:creationId xmlns:a16="http://schemas.microsoft.com/office/drawing/2014/main" id="{91CE1BD1-E198-874C-A63D-F01D330549A7}"/>
                    </a:ext>
                  </a:extLst>
                </p:cNvPr>
                <p:cNvCxnSpPr/>
                <p:nvPr/>
              </p:nvCxnSpPr>
              <p:spPr>
                <a:xfrm>
                  <a:off x="4694560" y="3720271"/>
                  <a:ext cx="0" cy="111880"/>
                </a:xfrm>
                <a:prstGeom prst="line">
                  <a:avLst/>
                </a:prstGeom>
                <a:noFill/>
                <a:ln w="6350" cap="flat" cmpd="sng" algn="ctr">
                  <a:solidFill>
                    <a:srgbClr val="000000"/>
                  </a:solidFill>
                  <a:prstDash val="solid"/>
                </a:ln>
                <a:effectLst/>
              </p:spPr>
            </p:cxnSp>
            <p:cxnSp>
              <p:nvCxnSpPr>
                <p:cNvPr id="399" name="Straight Connector 398">
                  <a:extLst>
                    <a:ext uri="{FF2B5EF4-FFF2-40B4-BE49-F238E27FC236}">
                      <a16:creationId xmlns:a16="http://schemas.microsoft.com/office/drawing/2014/main" id="{5C32A76A-C218-CD4F-A5EA-5F04BEBB7C8B}"/>
                    </a:ext>
                  </a:extLst>
                </p:cNvPr>
                <p:cNvCxnSpPr/>
                <p:nvPr/>
              </p:nvCxnSpPr>
              <p:spPr>
                <a:xfrm>
                  <a:off x="4128891" y="3720271"/>
                  <a:ext cx="0" cy="111880"/>
                </a:xfrm>
                <a:prstGeom prst="line">
                  <a:avLst/>
                </a:prstGeom>
                <a:noFill/>
                <a:ln w="6350" cap="flat" cmpd="sng" algn="ctr">
                  <a:solidFill>
                    <a:srgbClr val="000000"/>
                  </a:solidFill>
                  <a:prstDash val="solid"/>
                </a:ln>
                <a:effectLst/>
              </p:spPr>
            </p:cxnSp>
          </p:grpSp>
          <p:sp>
            <p:nvSpPr>
              <p:cNvPr id="382" name="Rectangle 381">
                <a:extLst>
                  <a:ext uri="{FF2B5EF4-FFF2-40B4-BE49-F238E27FC236}">
                    <a16:creationId xmlns:a16="http://schemas.microsoft.com/office/drawing/2014/main" id="{9568C327-A8B8-714A-9EC6-981C762ACAD5}"/>
                  </a:ext>
                </a:extLst>
              </p:cNvPr>
              <p:cNvSpPr/>
              <p:nvPr/>
            </p:nvSpPr>
            <p:spPr bwMode="auto">
              <a:xfrm>
                <a:off x="1802251" y="3602440"/>
                <a:ext cx="1027025" cy="1163452"/>
              </a:xfrm>
              <a:prstGeom prst="rect">
                <a:avLst/>
              </a:prstGeom>
              <a:gradFill rotWithShape="1">
                <a:gsLst>
                  <a:gs pos="0">
                    <a:srgbClr val="3333CC">
                      <a:lumMod val="40000"/>
                      <a:lumOff val="60000"/>
                    </a:srgbClr>
                  </a:gs>
                  <a:gs pos="100000">
                    <a:srgbClr val="FFFFFF"/>
                  </a:gs>
                </a:gsLst>
                <a:lin ang="16200000" scaled="0"/>
              </a:gra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383" name="Straight Connector 382">
                <a:extLst>
                  <a:ext uri="{FF2B5EF4-FFF2-40B4-BE49-F238E27FC236}">
                    <a16:creationId xmlns:a16="http://schemas.microsoft.com/office/drawing/2014/main" id="{CE43604B-D39F-7044-94F2-CD4AD82F1987}"/>
                  </a:ext>
                </a:extLst>
              </p:cNvPr>
              <p:cNvCxnSpPr/>
              <p:nvPr/>
            </p:nvCxnSpPr>
            <p:spPr bwMode="auto">
              <a:xfrm>
                <a:off x="1781615" y="2805642"/>
                <a:ext cx="20636" cy="2020566"/>
              </a:xfrm>
              <a:prstGeom prst="line">
                <a:avLst/>
              </a:prstGeom>
              <a:noFill/>
              <a:ln w="3175" cap="flat" cmpd="sng" algn="ctr">
                <a:solidFill>
                  <a:srgbClr val="000000"/>
                </a:solidFill>
                <a:prstDash val="sysDash"/>
              </a:ln>
              <a:effectLst/>
            </p:spPr>
          </p:cxnSp>
          <p:cxnSp>
            <p:nvCxnSpPr>
              <p:cNvPr id="384" name="Straight Connector 383">
                <a:extLst>
                  <a:ext uri="{FF2B5EF4-FFF2-40B4-BE49-F238E27FC236}">
                    <a16:creationId xmlns:a16="http://schemas.microsoft.com/office/drawing/2014/main" id="{5C4C1EF2-5AB5-114F-AE30-53470A226E36}"/>
                  </a:ext>
                </a:extLst>
              </p:cNvPr>
              <p:cNvCxnSpPr/>
              <p:nvPr/>
            </p:nvCxnSpPr>
            <p:spPr bwMode="auto">
              <a:xfrm flipH="1">
                <a:off x="2818166" y="2805642"/>
                <a:ext cx="4762" cy="1976123"/>
              </a:xfrm>
              <a:prstGeom prst="line">
                <a:avLst/>
              </a:prstGeom>
              <a:noFill/>
              <a:ln w="3175" cap="flat" cmpd="sng" algn="ctr">
                <a:solidFill>
                  <a:srgbClr val="000000"/>
                </a:solidFill>
                <a:prstDash val="sysDash"/>
              </a:ln>
              <a:effectLst/>
            </p:spPr>
          </p:cxnSp>
          <p:grpSp>
            <p:nvGrpSpPr>
              <p:cNvPr id="385" name="Group 9">
                <a:extLst>
                  <a:ext uri="{FF2B5EF4-FFF2-40B4-BE49-F238E27FC236}">
                    <a16:creationId xmlns:a16="http://schemas.microsoft.com/office/drawing/2014/main" id="{052F022E-CD26-8744-AC3E-C859146E3805}"/>
                  </a:ext>
                </a:extLst>
              </p:cNvPr>
              <p:cNvGrpSpPr>
                <a:grpSpLocks/>
              </p:cNvGrpSpPr>
              <p:nvPr/>
            </p:nvGrpSpPr>
            <p:grpSpPr bwMode="auto">
              <a:xfrm>
                <a:off x="1757805" y="2331054"/>
                <a:ext cx="1079500" cy="430213"/>
                <a:chOff x="2183302" y="1574638"/>
                <a:chExt cx="1200154" cy="430181"/>
              </a:xfrm>
            </p:grpSpPr>
            <p:sp>
              <p:nvSpPr>
                <p:cNvPr id="386" name="Oval 385">
                  <a:extLst>
                    <a:ext uri="{FF2B5EF4-FFF2-40B4-BE49-F238E27FC236}">
                      <a16:creationId xmlns:a16="http://schemas.microsoft.com/office/drawing/2014/main" id="{80AE789D-EAFB-F44C-ACC8-D4E9E127F29B}"/>
                    </a:ext>
                  </a:extLst>
                </p:cNvPr>
                <p:cNvSpPr/>
                <p:nvPr/>
              </p:nvSpPr>
              <p:spPr bwMode="auto">
                <a:xfrm flipV="1">
                  <a:off x="2186832" y="1690499"/>
                  <a:ext cx="1194758" cy="314252"/>
                </a:xfrm>
                <a:prstGeom prst="ellipse">
                  <a:avLst/>
                </a:prstGeom>
                <a:gradFill flip="none" rotWithShape="1">
                  <a:gsLst>
                    <a:gs pos="0">
                      <a:srgbClr val="3333CC">
                        <a:lumMod val="75000"/>
                      </a:srgbClr>
                    </a:gs>
                    <a:gs pos="31000">
                      <a:srgbClr val="3333CC">
                        <a:lumMod val="60000"/>
                        <a:lumOff val="40000"/>
                      </a:srgbClr>
                    </a:gs>
                    <a:gs pos="100000">
                      <a:srgbClr val="3333CC">
                        <a:lumMod val="20000"/>
                        <a:lumOff val="80000"/>
                      </a:srgbClr>
                    </a:gs>
                  </a:gsLst>
                  <a:lin ang="16200000" scaled="0"/>
                  <a:tileRect/>
                </a:gradFill>
                <a:ln w="635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387" name="Rectangle 386">
                  <a:extLst>
                    <a:ext uri="{FF2B5EF4-FFF2-40B4-BE49-F238E27FC236}">
                      <a16:creationId xmlns:a16="http://schemas.microsoft.com/office/drawing/2014/main" id="{5F200699-ED1E-0245-9D7A-C9227AC90EC0}"/>
                    </a:ext>
                  </a:extLst>
                </p:cNvPr>
                <p:cNvSpPr/>
                <p:nvPr/>
              </p:nvSpPr>
              <p:spPr bwMode="auto">
                <a:xfrm>
                  <a:off x="2183302" y="1734939"/>
                  <a:ext cx="1198287" cy="112686"/>
                </a:xfrm>
                <a:prstGeom prst="rect">
                  <a:avLst/>
                </a:prstGeom>
                <a:gradFill rotWithShape="1">
                  <a:gsLst>
                    <a:gs pos="0">
                      <a:srgbClr val="3333CC">
                        <a:lumMod val="40000"/>
                        <a:lumOff val="60000"/>
                      </a:srgbClr>
                    </a:gs>
                    <a:gs pos="54000">
                      <a:srgbClr val="3333CC">
                        <a:lumMod val="60000"/>
                        <a:lumOff val="40000"/>
                      </a:srgbClr>
                    </a:gs>
                    <a:gs pos="100000">
                      <a:srgbClr val="3333CC">
                        <a:lumMod val="75000"/>
                      </a:srgbClr>
                    </a:gs>
                  </a:gsLst>
                  <a:lin ang="162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88" name="Oval 387">
                  <a:extLst>
                    <a:ext uri="{FF2B5EF4-FFF2-40B4-BE49-F238E27FC236}">
                      <a16:creationId xmlns:a16="http://schemas.microsoft.com/office/drawing/2014/main" id="{1653876D-5808-4845-8D45-41E30CCABC5A}"/>
                    </a:ext>
                  </a:extLst>
                </p:cNvPr>
                <p:cNvSpPr>
                  <a:spLocks noChangeArrowheads="1"/>
                </p:cNvSpPr>
                <p:nvPr/>
              </p:nvSpPr>
              <p:spPr bwMode="auto">
                <a:xfrm flipV="1">
                  <a:off x="2183302" y="1574638"/>
                  <a:ext cx="1196523" cy="314252"/>
                </a:xfrm>
                <a:prstGeom prst="ellipse">
                  <a:avLst/>
                </a:prstGeom>
                <a:solidFill>
                  <a:srgbClr val="BFBFBF"/>
                </a:soli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ＭＳ Ｐゴシック" panose="020B0600070205080204" pitchFamily="34" charset="-128"/>
                    <a:cs typeface="+mn-cs"/>
                  </a:endParaRPr>
                </a:p>
              </p:txBody>
            </p:sp>
            <p:sp>
              <p:nvSpPr>
                <p:cNvPr id="389" name="Freeform 388">
                  <a:extLst>
                    <a:ext uri="{FF2B5EF4-FFF2-40B4-BE49-F238E27FC236}">
                      <a16:creationId xmlns:a16="http://schemas.microsoft.com/office/drawing/2014/main" id="{B63C1A57-A326-E44D-89A7-AE4E169A70AE}"/>
                    </a:ext>
                  </a:extLst>
                </p:cNvPr>
                <p:cNvSpPr/>
                <p:nvPr/>
              </p:nvSpPr>
              <p:spPr bwMode="auto">
                <a:xfrm>
                  <a:off x="2490374" y="1671453"/>
                  <a:ext cx="582379" cy="15712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90" name="Freeform 389">
                  <a:extLst>
                    <a:ext uri="{FF2B5EF4-FFF2-40B4-BE49-F238E27FC236}">
                      <a16:creationId xmlns:a16="http://schemas.microsoft.com/office/drawing/2014/main" id="{C060360D-64F4-6C46-9C73-B1B076DAA15D}"/>
                    </a:ext>
                  </a:extLst>
                </p:cNvPr>
                <p:cNvSpPr>
                  <a:spLocks/>
                </p:cNvSpPr>
                <p:nvPr/>
              </p:nvSpPr>
              <p:spPr bwMode="auto">
                <a:xfrm>
                  <a:off x="2430372" y="1630188"/>
                  <a:ext cx="702384" cy="109512"/>
                </a:xfrm>
                <a:custGeom>
                  <a:avLst/>
                  <a:gdLst>
                    <a:gd name="T0" fmla="*/ 0 w 3723451"/>
                    <a:gd name="T1" fmla="*/ 26792 h 932950"/>
                    <a:gd name="T2" fmla="*/ 123590 w 3723451"/>
                    <a:gd name="T3" fmla="*/ 316 h 932950"/>
                    <a:gd name="T4" fmla="*/ 350070 w 3723451"/>
                    <a:gd name="T5" fmla="*/ 61105 h 932950"/>
                    <a:gd name="T6" fmla="*/ 566135 w 3723451"/>
                    <a:gd name="T7" fmla="*/ 0 h 932950"/>
                    <a:gd name="T8" fmla="*/ 702384 w 3723451"/>
                    <a:gd name="T9" fmla="*/ 24316 h 932950"/>
                    <a:gd name="T10" fmla="*/ 601015 w 3723451"/>
                    <a:gd name="T11" fmla="*/ 54216 h 932950"/>
                    <a:gd name="T12" fmla="*/ 568379 w 3723451"/>
                    <a:gd name="T13" fmla="*/ 46155 h 932950"/>
                    <a:gd name="T14" fmla="*/ 354049 w 3723451"/>
                    <a:gd name="T15" fmla="*/ 109512 h 932950"/>
                    <a:gd name="T16" fmla="*/ 134237 w 3723451"/>
                    <a:gd name="T17" fmla="*/ 48485 h 932950"/>
                    <a:gd name="T18" fmla="*/ 98698 w 3723451"/>
                    <a:gd name="T19" fmla="*/ 55072 h 932950"/>
                    <a:gd name="T20" fmla="*/ 0 w 3723451"/>
                    <a:gd name="T21" fmla="*/ 26792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1" name="Freeform 390">
                  <a:extLst>
                    <a:ext uri="{FF2B5EF4-FFF2-40B4-BE49-F238E27FC236}">
                      <a16:creationId xmlns:a16="http://schemas.microsoft.com/office/drawing/2014/main" id="{6762EEAF-2C47-B149-8689-0C95EC53C318}"/>
                    </a:ext>
                  </a:extLst>
                </p:cNvPr>
                <p:cNvSpPr>
                  <a:spLocks/>
                </p:cNvSpPr>
                <p:nvPr/>
              </p:nvSpPr>
              <p:spPr bwMode="auto">
                <a:xfrm>
                  <a:off x="2892745" y="1723828"/>
                  <a:ext cx="257658" cy="95228"/>
                </a:xfrm>
                <a:custGeom>
                  <a:avLst/>
                  <a:gdLst>
                    <a:gd name="T0" fmla="*/ 0 w 1366596"/>
                    <a:gd name="T1" fmla="*/ 0 h 809868"/>
                    <a:gd name="T2" fmla="*/ 257658 w 1366596"/>
                    <a:gd name="T3" fmla="*/ 73585 h 809868"/>
                    <a:gd name="T4" fmla="*/ 163097 w 1366596"/>
                    <a:gd name="T5" fmla="*/ 95228 h 809868"/>
                    <a:gd name="T6" fmla="*/ 867 w 1366596"/>
                    <a:gd name="T7" fmla="*/ 50319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92" name="Freeform 391">
                  <a:extLst>
                    <a:ext uri="{FF2B5EF4-FFF2-40B4-BE49-F238E27FC236}">
                      <a16:creationId xmlns:a16="http://schemas.microsoft.com/office/drawing/2014/main" id="{EEF29461-B5AA-2744-A3DA-2814904A2E2F}"/>
                    </a:ext>
                  </a:extLst>
                </p:cNvPr>
                <p:cNvSpPr>
                  <a:spLocks/>
                </p:cNvSpPr>
                <p:nvPr/>
              </p:nvSpPr>
              <p:spPr bwMode="auto">
                <a:xfrm>
                  <a:off x="2418018" y="1725416"/>
                  <a:ext cx="254129" cy="95228"/>
                </a:xfrm>
                <a:custGeom>
                  <a:avLst/>
                  <a:gdLst>
                    <a:gd name="T0" fmla="*/ 250660 w 1348191"/>
                    <a:gd name="T1" fmla="*/ 0 h 791462"/>
                    <a:gd name="T2" fmla="*/ 254129 w 1348191"/>
                    <a:gd name="T3" fmla="*/ 45953 h 791462"/>
                    <a:gd name="T4" fmla="*/ 91938 w 1348191"/>
                    <a:gd name="T5" fmla="*/ 95228 h 791462"/>
                    <a:gd name="T6" fmla="*/ 0 w 1348191"/>
                    <a:gd name="T7" fmla="*/ 73636 h 791462"/>
                    <a:gd name="T8" fmla="*/ 250660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393" name="Straight Connector 392">
                  <a:extLst>
                    <a:ext uri="{FF2B5EF4-FFF2-40B4-BE49-F238E27FC236}">
                      <a16:creationId xmlns:a16="http://schemas.microsoft.com/office/drawing/2014/main" id="{BE5A273A-2FEE-9545-BB88-87C7E505179F}"/>
                    </a:ext>
                  </a:extLst>
                </p:cNvPr>
                <p:cNvCxnSpPr>
                  <a:cxnSpLocks noChangeShapeType="1"/>
                  <a:endCxn id="388" idx="2"/>
                </p:cNvCxnSpPr>
                <p:nvPr/>
              </p:nvCxnSpPr>
              <p:spPr bwMode="auto">
                <a:xfrm flipH="1" flipV="1">
                  <a:off x="2183302" y="1731764"/>
                  <a:ext cx="3530" cy="122209"/>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394" name="Straight Connector 393">
                  <a:extLst>
                    <a:ext uri="{FF2B5EF4-FFF2-40B4-BE49-F238E27FC236}">
                      <a16:creationId xmlns:a16="http://schemas.microsoft.com/office/drawing/2014/main" id="{3C46EAE7-509B-4E45-A6E7-9A33E4F0FC70}"/>
                    </a:ext>
                  </a:extLst>
                </p:cNvPr>
                <p:cNvCxnSpPr>
                  <a:cxnSpLocks noChangeShapeType="1"/>
                </p:cNvCxnSpPr>
                <p:nvPr/>
              </p:nvCxnSpPr>
              <p:spPr bwMode="auto">
                <a:xfrm flipH="1" flipV="1">
                  <a:off x="3379825" y="1728590"/>
                  <a:ext cx="3530" cy="122209"/>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grpSp>
          <p:nvGrpSpPr>
            <p:cNvPr id="294" name="Group 18">
              <a:extLst>
                <a:ext uri="{FF2B5EF4-FFF2-40B4-BE49-F238E27FC236}">
                  <a16:creationId xmlns:a16="http://schemas.microsoft.com/office/drawing/2014/main" id="{482172DC-CB77-9547-9B55-AA80104E7E80}"/>
                </a:ext>
              </a:extLst>
            </p:cNvPr>
            <p:cNvGrpSpPr>
              <a:grpSpLocks/>
            </p:cNvGrpSpPr>
            <p:nvPr/>
          </p:nvGrpSpPr>
          <p:grpSpPr bwMode="auto">
            <a:xfrm>
              <a:off x="3500438" y="3174091"/>
              <a:ext cx="522287" cy="1831297"/>
              <a:chOff x="3500438" y="3174091"/>
              <a:chExt cx="522287" cy="1831297"/>
            </a:xfrm>
          </p:grpSpPr>
          <p:sp>
            <p:nvSpPr>
              <p:cNvPr id="359" name="Rectangle 358">
                <a:extLst>
                  <a:ext uri="{FF2B5EF4-FFF2-40B4-BE49-F238E27FC236}">
                    <a16:creationId xmlns:a16="http://schemas.microsoft.com/office/drawing/2014/main" id="{62075464-1A4E-BF45-A532-01A9C76E55CE}"/>
                  </a:ext>
                </a:extLst>
              </p:cNvPr>
              <p:cNvSpPr/>
              <p:nvPr/>
            </p:nvSpPr>
            <p:spPr bwMode="auto">
              <a:xfrm rot="10800000">
                <a:off x="3507320" y="3287221"/>
                <a:ext cx="498349" cy="306623"/>
              </a:xfrm>
              <a:prstGeom prst="rect">
                <a:avLst/>
              </a:prstGeom>
              <a:gradFill rotWithShape="1">
                <a:gsLst>
                  <a:gs pos="0">
                    <a:srgbClr val="3333CC">
                      <a:lumMod val="60000"/>
                      <a:lumOff val="40000"/>
                    </a:srgbClr>
                  </a:gs>
                  <a:gs pos="100000">
                    <a:srgbClr val="FFFFFF"/>
                  </a:gs>
                </a:gsLst>
                <a:lin ang="16200000" scaled="0"/>
              </a:gra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360" name="Straight Connector 359">
                <a:extLst>
                  <a:ext uri="{FF2B5EF4-FFF2-40B4-BE49-F238E27FC236}">
                    <a16:creationId xmlns:a16="http://schemas.microsoft.com/office/drawing/2014/main" id="{E6476089-4E8D-9748-8A20-B65AB809DCB0}"/>
                  </a:ext>
                </a:extLst>
              </p:cNvPr>
              <p:cNvCxnSpPr/>
              <p:nvPr/>
            </p:nvCxnSpPr>
            <p:spPr bwMode="auto">
              <a:xfrm flipH="1">
                <a:off x="4019802" y="3321497"/>
                <a:ext cx="1588" cy="1536456"/>
              </a:xfrm>
              <a:prstGeom prst="line">
                <a:avLst/>
              </a:prstGeom>
              <a:noFill/>
              <a:ln w="3175" cap="flat" cmpd="sng" algn="ctr">
                <a:solidFill>
                  <a:srgbClr val="000000"/>
                </a:solidFill>
                <a:prstDash val="sysDash"/>
              </a:ln>
              <a:effectLst/>
            </p:spPr>
          </p:cxnSp>
          <p:pic>
            <p:nvPicPr>
              <p:cNvPr id="361" name="Picture 86" descr="router_top.png">
                <a:extLst>
                  <a:ext uri="{FF2B5EF4-FFF2-40B4-BE49-F238E27FC236}">
                    <a16:creationId xmlns:a16="http://schemas.microsoft.com/office/drawing/2014/main" id="{903307E4-A9C2-9644-824F-D336213F44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0438" y="3194292"/>
                <a:ext cx="522287" cy="22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2" name="Group 82">
                <a:extLst>
                  <a:ext uri="{FF2B5EF4-FFF2-40B4-BE49-F238E27FC236}">
                    <a16:creationId xmlns:a16="http://schemas.microsoft.com/office/drawing/2014/main" id="{F71CE2FF-B936-C547-A3CE-97AE0CF5BB65}"/>
                  </a:ext>
                </a:extLst>
              </p:cNvPr>
              <p:cNvGrpSpPr>
                <a:grpSpLocks/>
              </p:cNvGrpSpPr>
              <p:nvPr/>
            </p:nvGrpSpPr>
            <p:grpSpPr bwMode="auto">
              <a:xfrm>
                <a:off x="3511442" y="4783543"/>
                <a:ext cx="507858" cy="221845"/>
                <a:chOff x="4128636" y="3606589"/>
                <a:chExt cx="568145" cy="338667"/>
              </a:xfrm>
            </p:grpSpPr>
            <p:sp>
              <p:nvSpPr>
                <p:cNvPr id="375" name="Oval 374">
                  <a:extLst>
                    <a:ext uri="{FF2B5EF4-FFF2-40B4-BE49-F238E27FC236}">
                      <a16:creationId xmlns:a16="http://schemas.microsoft.com/office/drawing/2014/main" id="{586404AE-C86C-2743-98EF-9CF4A95F4440}"/>
                    </a:ext>
                  </a:extLst>
                </p:cNvPr>
                <p:cNvSpPr/>
                <p:nvPr/>
              </p:nvSpPr>
              <p:spPr>
                <a:xfrm>
                  <a:off x="4129087" y="3720182"/>
                  <a:ext cx="568256" cy="225348"/>
                </a:xfrm>
                <a:prstGeom prst="ellipse">
                  <a:avLst/>
                </a:prstGeom>
                <a:solidFill>
                  <a:srgbClr val="3333CC">
                    <a:lumMod val="75000"/>
                  </a:srgbClr>
                </a:solidFill>
                <a:ln w="6350" cap="flat" cmpd="sng" algn="ctr">
                  <a:solidFill>
                    <a:srgbClr val="00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76" name="Rectangle 375">
                  <a:extLst>
                    <a:ext uri="{FF2B5EF4-FFF2-40B4-BE49-F238E27FC236}">
                      <a16:creationId xmlns:a16="http://schemas.microsoft.com/office/drawing/2014/main" id="{5396A314-1026-4E4E-A149-99672789B306}"/>
                    </a:ext>
                  </a:extLst>
                </p:cNvPr>
                <p:cNvSpPr/>
                <p:nvPr/>
              </p:nvSpPr>
              <p:spPr>
                <a:xfrm>
                  <a:off x="4129087" y="3720182"/>
                  <a:ext cx="568256" cy="111462"/>
                </a:xfrm>
                <a:prstGeom prst="rect">
                  <a:avLst/>
                </a:prstGeom>
                <a:solidFill>
                  <a:srgbClr val="3333CC">
                    <a:lumMod val="75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77" name="Oval 376">
                  <a:extLst>
                    <a:ext uri="{FF2B5EF4-FFF2-40B4-BE49-F238E27FC236}">
                      <a16:creationId xmlns:a16="http://schemas.microsoft.com/office/drawing/2014/main" id="{23054A25-C068-9244-9B31-DD0F45D202D9}"/>
                    </a:ext>
                  </a:extLst>
                </p:cNvPr>
                <p:cNvSpPr/>
                <p:nvPr/>
              </p:nvSpPr>
              <p:spPr>
                <a:xfrm>
                  <a:off x="4129087" y="3606297"/>
                  <a:ext cx="568256" cy="225346"/>
                </a:xfrm>
                <a:prstGeom prst="ellipse">
                  <a:avLst/>
                </a:prstGeom>
                <a:solidFill>
                  <a:srgbClr val="3333CC">
                    <a:lumMod val="40000"/>
                    <a:lumOff val="60000"/>
                    <a:alpha val="55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378" name="Straight Connector 377">
                  <a:extLst>
                    <a:ext uri="{FF2B5EF4-FFF2-40B4-BE49-F238E27FC236}">
                      <a16:creationId xmlns:a16="http://schemas.microsoft.com/office/drawing/2014/main" id="{CD4A2AA1-5618-3140-9C21-11DC36124DCC}"/>
                    </a:ext>
                  </a:extLst>
                </p:cNvPr>
                <p:cNvCxnSpPr/>
                <p:nvPr/>
              </p:nvCxnSpPr>
              <p:spPr>
                <a:xfrm>
                  <a:off x="4697343" y="3720182"/>
                  <a:ext cx="0" cy="111462"/>
                </a:xfrm>
                <a:prstGeom prst="line">
                  <a:avLst/>
                </a:prstGeom>
                <a:noFill/>
                <a:ln w="6350" cap="flat" cmpd="sng" algn="ctr">
                  <a:solidFill>
                    <a:srgbClr val="000000"/>
                  </a:solidFill>
                  <a:prstDash val="solid"/>
                </a:ln>
                <a:effectLst/>
              </p:spPr>
            </p:cxnSp>
            <p:cxnSp>
              <p:nvCxnSpPr>
                <p:cNvPr id="379" name="Straight Connector 378">
                  <a:extLst>
                    <a:ext uri="{FF2B5EF4-FFF2-40B4-BE49-F238E27FC236}">
                      <a16:creationId xmlns:a16="http://schemas.microsoft.com/office/drawing/2014/main" id="{C0356843-B7EB-A343-9F3C-424592CF11BD}"/>
                    </a:ext>
                  </a:extLst>
                </p:cNvPr>
                <p:cNvCxnSpPr/>
                <p:nvPr/>
              </p:nvCxnSpPr>
              <p:spPr>
                <a:xfrm>
                  <a:off x="4129087" y="3720182"/>
                  <a:ext cx="0" cy="111462"/>
                </a:xfrm>
                <a:prstGeom prst="line">
                  <a:avLst/>
                </a:prstGeom>
                <a:noFill/>
                <a:ln w="6350" cap="flat" cmpd="sng" algn="ctr">
                  <a:solidFill>
                    <a:srgbClr val="000000"/>
                  </a:solidFill>
                  <a:prstDash val="solid"/>
                </a:ln>
                <a:effectLst/>
              </p:spPr>
            </p:cxnSp>
          </p:grpSp>
          <p:sp>
            <p:nvSpPr>
              <p:cNvPr id="363" name="Rectangle 362">
                <a:extLst>
                  <a:ext uri="{FF2B5EF4-FFF2-40B4-BE49-F238E27FC236}">
                    <a16:creationId xmlns:a16="http://schemas.microsoft.com/office/drawing/2014/main" id="{AC6DBBE1-F8C8-7C49-A55E-1A360F9F0FF8}"/>
                  </a:ext>
                </a:extLst>
              </p:cNvPr>
              <p:cNvSpPr/>
              <p:nvPr/>
            </p:nvSpPr>
            <p:spPr bwMode="auto">
              <a:xfrm>
                <a:off x="3516608" y="3697675"/>
                <a:ext cx="498433" cy="1163452"/>
              </a:xfrm>
              <a:prstGeom prst="rect">
                <a:avLst/>
              </a:prstGeom>
              <a:gradFill rotWithShape="1">
                <a:gsLst>
                  <a:gs pos="0">
                    <a:srgbClr val="3333CC">
                      <a:lumMod val="60000"/>
                      <a:lumOff val="40000"/>
                    </a:srgbClr>
                  </a:gs>
                  <a:gs pos="100000">
                    <a:srgbClr val="FFFFFF"/>
                  </a:gs>
                </a:gsLst>
                <a:lin ang="16200000" scaled="0"/>
              </a:gra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364" name="Straight Connector 363">
                <a:extLst>
                  <a:ext uri="{FF2B5EF4-FFF2-40B4-BE49-F238E27FC236}">
                    <a16:creationId xmlns:a16="http://schemas.microsoft.com/office/drawing/2014/main" id="{30264003-6422-A246-8128-339027C2EFE4}"/>
                  </a:ext>
                </a:extLst>
              </p:cNvPr>
              <p:cNvCxnSpPr>
                <a:stCxn id="368" idx="2"/>
              </p:cNvCxnSpPr>
              <p:nvPr/>
            </p:nvCxnSpPr>
            <p:spPr bwMode="auto">
              <a:xfrm flipH="1">
                <a:off x="3507083" y="3262769"/>
                <a:ext cx="4762" cy="1688832"/>
              </a:xfrm>
              <a:prstGeom prst="line">
                <a:avLst/>
              </a:prstGeom>
              <a:noFill/>
              <a:ln w="3175" cap="flat" cmpd="sng" algn="ctr">
                <a:solidFill>
                  <a:srgbClr val="000000"/>
                </a:solidFill>
                <a:prstDash val="sysDash"/>
              </a:ln>
              <a:effectLst/>
            </p:spPr>
          </p:cxnSp>
          <p:grpSp>
            <p:nvGrpSpPr>
              <p:cNvPr id="365" name="Group 377">
                <a:extLst>
                  <a:ext uri="{FF2B5EF4-FFF2-40B4-BE49-F238E27FC236}">
                    <a16:creationId xmlns:a16="http://schemas.microsoft.com/office/drawing/2014/main" id="{39ED4179-25C2-BD40-8CB0-2D2D19D3B89E}"/>
                  </a:ext>
                </a:extLst>
              </p:cNvPr>
              <p:cNvGrpSpPr>
                <a:grpSpLocks/>
              </p:cNvGrpSpPr>
              <p:nvPr/>
            </p:nvGrpSpPr>
            <p:grpSpPr bwMode="auto">
              <a:xfrm>
                <a:off x="3511057" y="3174091"/>
                <a:ext cx="504096" cy="242719"/>
                <a:chOff x="2183302" y="1574638"/>
                <a:chExt cx="1200154" cy="430218"/>
              </a:xfrm>
            </p:grpSpPr>
            <p:sp>
              <p:nvSpPr>
                <p:cNvPr id="366" name="Oval 365">
                  <a:extLst>
                    <a:ext uri="{FF2B5EF4-FFF2-40B4-BE49-F238E27FC236}">
                      <a16:creationId xmlns:a16="http://schemas.microsoft.com/office/drawing/2014/main" id="{8E546C63-6051-664A-A3B3-09898899A0F6}"/>
                    </a:ext>
                  </a:extLst>
                </p:cNvPr>
                <p:cNvSpPr/>
                <p:nvPr/>
              </p:nvSpPr>
              <p:spPr bwMode="auto">
                <a:xfrm flipV="1">
                  <a:off x="2188958" y="1689617"/>
                  <a:ext cx="1194231" cy="315099"/>
                </a:xfrm>
                <a:prstGeom prst="ellipse">
                  <a:avLst/>
                </a:prstGeom>
                <a:gradFill flip="none" rotWithShape="1">
                  <a:gsLst>
                    <a:gs pos="0">
                      <a:srgbClr val="3333CC">
                        <a:lumMod val="75000"/>
                      </a:srgbClr>
                    </a:gs>
                    <a:gs pos="31000">
                      <a:srgbClr val="3333CC">
                        <a:lumMod val="60000"/>
                        <a:lumOff val="40000"/>
                      </a:srgbClr>
                    </a:gs>
                    <a:gs pos="100000">
                      <a:srgbClr val="FFFFFF"/>
                    </a:gs>
                  </a:gsLst>
                  <a:lin ang="16200000" scaled="0"/>
                  <a:tileRect/>
                </a:gradFill>
                <a:ln w="635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367" name="Rectangle 366">
                  <a:extLst>
                    <a:ext uri="{FF2B5EF4-FFF2-40B4-BE49-F238E27FC236}">
                      <a16:creationId xmlns:a16="http://schemas.microsoft.com/office/drawing/2014/main" id="{F85D8891-4691-274F-8A4C-6EB421E1A629}"/>
                    </a:ext>
                  </a:extLst>
                </p:cNvPr>
                <p:cNvSpPr/>
                <p:nvPr/>
              </p:nvSpPr>
              <p:spPr bwMode="auto">
                <a:xfrm>
                  <a:off x="2185178" y="1734631"/>
                  <a:ext cx="1198011" cy="112535"/>
                </a:xfrm>
                <a:prstGeom prst="rect">
                  <a:avLst/>
                </a:prstGeom>
                <a:gradFill rotWithShape="1">
                  <a:gsLst>
                    <a:gs pos="0">
                      <a:srgbClr val="3333CC">
                        <a:lumMod val="40000"/>
                        <a:lumOff val="60000"/>
                      </a:srgbClr>
                    </a:gs>
                    <a:gs pos="54000">
                      <a:srgbClr val="3333CC">
                        <a:lumMod val="60000"/>
                        <a:lumOff val="40000"/>
                      </a:srgbClr>
                    </a:gs>
                    <a:gs pos="100000">
                      <a:srgbClr val="3333CC">
                        <a:lumMod val="75000"/>
                      </a:srgbClr>
                    </a:gs>
                  </a:gsLst>
                  <a:lin ang="162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68" name="Oval 367">
                  <a:extLst>
                    <a:ext uri="{FF2B5EF4-FFF2-40B4-BE49-F238E27FC236}">
                      <a16:creationId xmlns:a16="http://schemas.microsoft.com/office/drawing/2014/main" id="{F6D6309A-F621-8F43-966A-42EE2F5341A2}"/>
                    </a:ext>
                  </a:extLst>
                </p:cNvPr>
                <p:cNvSpPr>
                  <a:spLocks noChangeArrowheads="1"/>
                </p:cNvSpPr>
                <p:nvPr/>
              </p:nvSpPr>
              <p:spPr bwMode="auto">
                <a:xfrm flipV="1">
                  <a:off x="2185178" y="1574269"/>
                  <a:ext cx="1194231" cy="315099"/>
                </a:xfrm>
                <a:prstGeom prst="ellipse">
                  <a:avLst/>
                </a:prstGeom>
                <a:solidFill>
                  <a:srgbClr val="BFBFBF"/>
                </a:soli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ＭＳ Ｐゴシック" panose="020B0600070205080204" pitchFamily="34" charset="-128"/>
                    <a:cs typeface="+mn-cs"/>
                  </a:endParaRPr>
                </a:p>
              </p:txBody>
            </p:sp>
            <p:sp>
              <p:nvSpPr>
                <p:cNvPr id="369" name="Freeform 368">
                  <a:extLst>
                    <a:ext uri="{FF2B5EF4-FFF2-40B4-BE49-F238E27FC236}">
                      <a16:creationId xmlns:a16="http://schemas.microsoft.com/office/drawing/2014/main" id="{E0967AA3-A871-A446-BBBF-E652596BA5E0}"/>
                    </a:ext>
                  </a:extLst>
                </p:cNvPr>
                <p:cNvSpPr/>
                <p:nvPr/>
              </p:nvSpPr>
              <p:spPr bwMode="auto">
                <a:xfrm>
                  <a:off x="2491295" y="1669924"/>
                  <a:ext cx="581999" cy="157549"/>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70" name="Freeform 369">
                  <a:extLst>
                    <a:ext uri="{FF2B5EF4-FFF2-40B4-BE49-F238E27FC236}">
                      <a16:creationId xmlns:a16="http://schemas.microsoft.com/office/drawing/2014/main" id="{928F9198-71DD-1048-BF0F-138BFE3045B5}"/>
                    </a:ext>
                  </a:extLst>
                </p:cNvPr>
                <p:cNvSpPr>
                  <a:spLocks/>
                </p:cNvSpPr>
                <p:nvPr/>
              </p:nvSpPr>
              <p:spPr bwMode="auto">
                <a:xfrm>
                  <a:off x="2430828" y="1630537"/>
                  <a:ext cx="702933" cy="109721"/>
                </a:xfrm>
                <a:custGeom>
                  <a:avLst/>
                  <a:gdLst>
                    <a:gd name="T0" fmla="*/ 0 w 3723451"/>
                    <a:gd name="T1" fmla="*/ 26843 h 932950"/>
                    <a:gd name="T2" fmla="*/ 123686 w 3723451"/>
                    <a:gd name="T3" fmla="*/ 316 h 932950"/>
                    <a:gd name="T4" fmla="*/ 350344 w 3723451"/>
                    <a:gd name="T5" fmla="*/ 61221 h 932950"/>
                    <a:gd name="T6" fmla="*/ 566578 w 3723451"/>
                    <a:gd name="T7" fmla="*/ 0 h 932950"/>
                    <a:gd name="T8" fmla="*/ 702933 w 3723451"/>
                    <a:gd name="T9" fmla="*/ 24362 h 932950"/>
                    <a:gd name="T10" fmla="*/ 601485 w 3723451"/>
                    <a:gd name="T11" fmla="*/ 54319 h 932950"/>
                    <a:gd name="T12" fmla="*/ 568823 w 3723451"/>
                    <a:gd name="T13" fmla="*/ 46243 h 932950"/>
                    <a:gd name="T14" fmla="*/ 354326 w 3723451"/>
                    <a:gd name="T15" fmla="*/ 109721 h 932950"/>
                    <a:gd name="T16" fmla="*/ 134342 w 3723451"/>
                    <a:gd name="T17" fmla="*/ 48578 h 932950"/>
                    <a:gd name="T18" fmla="*/ 98775 w 3723451"/>
                    <a:gd name="T19" fmla="*/ 55177 h 932950"/>
                    <a:gd name="T20" fmla="*/ 0 w 3723451"/>
                    <a:gd name="T21" fmla="*/ 26843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1" name="Freeform 370">
                  <a:extLst>
                    <a:ext uri="{FF2B5EF4-FFF2-40B4-BE49-F238E27FC236}">
                      <a16:creationId xmlns:a16="http://schemas.microsoft.com/office/drawing/2014/main" id="{1C72F53E-6D8A-1247-85AD-4F6DFA9BC40F}"/>
                    </a:ext>
                  </a:extLst>
                </p:cNvPr>
                <p:cNvSpPr>
                  <a:spLocks/>
                </p:cNvSpPr>
                <p:nvPr/>
              </p:nvSpPr>
              <p:spPr bwMode="auto">
                <a:xfrm>
                  <a:off x="2891892" y="1723378"/>
                  <a:ext cx="260764" cy="95655"/>
                </a:xfrm>
                <a:custGeom>
                  <a:avLst/>
                  <a:gdLst>
                    <a:gd name="T0" fmla="*/ 0 w 1366596"/>
                    <a:gd name="T1" fmla="*/ 0 h 809868"/>
                    <a:gd name="T2" fmla="*/ 260764 w 1366596"/>
                    <a:gd name="T3" fmla="*/ 73915 h 809868"/>
                    <a:gd name="T4" fmla="*/ 165063 w 1366596"/>
                    <a:gd name="T5" fmla="*/ 95655 h 809868"/>
                    <a:gd name="T6" fmla="*/ 878 w 1366596"/>
                    <a:gd name="T7" fmla="*/ 50545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2" name="Freeform 371">
                  <a:extLst>
                    <a:ext uri="{FF2B5EF4-FFF2-40B4-BE49-F238E27FC236}">
                      <a16:creationId xmlns:a16="http://schemas.microsoft.com/office/drawing/2014/main" id="{AC38375A-6308-3C42-8428-1BC8EF1E3EF6}"/>
                    </a:ext>
                  </a:extLst>
                </p:cNvPr>
                <p:cNvSpPr>
                  <a:spLocks/>
                </p:cNvSpPr>
                <p:nvPr/>
              </p:nvSpPr>
              <p:spPr bwMode="auto">
                <a:xfrm>
                  <a:off x="2419489" y="1726192"/>
                  <a:ext cx="253208" cy="92841"/>
                </a:xfrm>
                <a:custGeom>
                  <a:avLst/>
                  <a:gdLst>
                    <a:gd name="T0" fmla="*/ 249751 w 1348191"/>
                    <a:gd name="T1" fmla="*/ 0 h 791462"/>
                    <a:gd name="T2" fmla="*/ 253208 w 1348191"/>
                    <a:gd name="T3" fmla="*/ 44801 h 791462"/>
                    <a:gd name="T4" fmla="*/ 91604 w 1348191"/>
                    <a:gd name="T5" fmla="*/ 92841 h 791462"/>
                    <a:gd name="T6" fmla="*/ 0 w 1348191"/>
                    <a:gd name="T7" fmla="*/ 71790 h 791462"/>
                    <a:gd name="T8" fmla="*/ 249751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373" name="Straight Connector 372">
                  <a:extLst>
                    <a:ext uri="{FF2B5EF4-FFF2-40B4-BE49-F238E27FC236}">
                      <a16:creationId xmlns:a16="http://schemas.microsoft.com/office/drawing/2014/main" id="{2676B342-72B9-EC4E-BEB9-884A31061112}"/>
                    </a:ext>
                  </a:extLst>
                </p:cNvPr>
                <p:cNvCxnSpPr>
                  <a:cxnSpLocks noChangeShapeType="1"/>
                  <a:endCxn id="368" idx="2"/>
                </p:cNvCxnSpPr>
                <p:nvPr/>
              </p:nvCxnSpPr>
              <p:spPr bwMode="auto">
                <a:xfrm flipH="1" flipV="1">
                  <a:off x="2185178" y="1731819"/>
                  <a:ext cx="3780" cy="120975"/>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374" name="Straight Connector 373">
                  <a:extLst>
                    <a:ext uri="{FF2B5EF4-FFF2-40B4-BE49-F238E27FC236}">
                      <a16:creationId xmlns:a16="http://schemas.microsoft.com/office/drawing/2014/main" id="{C9E5ACD2-0571-394B-B54A-E4FD99B680A6}"/>
                    </a:ext>
                  </a:extLst>
                </p:cNvPr>
                <p:cNvCxnSpPr>
                  <a:cxnSpLocks noChangeShapeType="1"/>
                </p:cNvCxnSpPr>
                <p:nvPr/>
              </p:nvCxnSpPr>
              <p:spPr bwMode="auto">
                <a:xfrm flipH="1" flipV="1">
                  <a:off x="3379409" y="1729005"/>
                  <a:ext cx="3780" cy="120976"/>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grpSp>
          <p:nvGrpSpPr>
            <p:cNvPr id="295" name="Group 19">
              <a:extLst>
                <a:ext uri="{FF2B5EF4-FFF2-40B4-BE49-F238E27FC236}">
                  <a16:creationId xmlns:a16="http://schemas.microsoft.com/office/drawing/2014/main" id="{3F4E53BA-5956-854C-B31F-6EC1D0D219D1}"/>
                </a:ext>
              </a:extLst>
            </p:cNvPr>
            <p:cNvGrpSpPr>
              <a:grpSpLocks/>
            </p:cNvGrpSpPr>
            <p:nvPr/>
          </p:nvGrpSpPr>
          <p:grpSpPr bwMode="auto">
            <a:xfrm>
              <a:off x="4299212" y="2486508"/>
              <a:ext cx="528376" cy="2517292"/>
              <a:chOff x="4299212" y="2486508"/>
              <a:chExt cx="528376" cy="2517292"/>
            </a:xfrm>
          </p:grpSpPr>
          <p:sp>
            <p:nvSpPr>
              <p:cNvPr id="339" name="Rectangle 338">
                <a:extLst>
                  <a:ext uri="{FF2B5EF4-FFF2-40B4-BE49-F238E27FC236}">
                    <a16:creationId xmlns:a16="http://schemas.microsoft.com/office/drawing/2014/main" id="{E47F6DBD-7B1F-E84E-80B1-B0007CEE2ECA}"/>
                  </a:ext>
                </a:extLst>
              </p:cNvPr>
              <p:cNvSpPr/>
              <p:nvPr/>
            </p:nvSpPr>
            <p:spPr bwMode="auto">
              <a:xfrm rot="10800000">
                <a:off x="4315358" y="2675960"/>
                <a:ext cx="498350" cy="916575"/>
              </a:xfrm>
              <a:prstGeom prst="rect">
                <a:avLst/>
              </a:prstGeom>
              <a:gradFill rotWithShape="1">
                <a:gsLst>
                  <a:gs pos="0">
                    <a:srgbClr val="3333CC">
                      <a:lumMod val="60000"/>
                      <a:lumOff val="40000"/>
                    </a:srgbClr>
                  </a:gs>
                  <a:gs pos="100000">
                    <a:srgbClr val="FFFFFF"/>
                  </a:gs>
                </a:gsLst>
                <a:lin ang="16200000" scaled="0"/>
              </a:gra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340" name="Straight Connector 339">
                <a:extLst>
                  <a:ext uri="{FF2B5EF4-FFF2-40B4-BE49-F238E27FC236}">
                    <a16:creationId xmlns:a16="http://schemas.microsoft.com/office/drawing/2014/main" id="{AD6BA39E-C72A-2B46-89AC-72BC6ECE8737}"/>
                  </a:ext>
                </a:extLst>
              </p:cNvPr>
              <p:cNvCxnSpPr/>
              <p:nvPr/>
            </p:nvCxnSpPr>
            <p:spPr bwMode="auto">
              <a:xfrm>
                <a:off x="4821424" y="2642154"/>
                <a:ext cx="6349" cy="2214211"/>
              </a:xfrm>
              <a:prstGeom prst="line">
                <a:avLst/>
              </a:prstGeom>
              <a:noFill/>
              <a:ln w="3175" cap="flat" cmpd="sng" algn="ctr">
                <a:solidFill>
                  <a:srgbClr val="000000"/>
                </a:solidFill>
                <a:prstDash val="sysDash"/>
              </a:ln>
              <a:effectLst/>
            </p:spPr>
          </p:cxnSp>
          <p:grpSp>
            <p:nvGrpSpPr>
              <p:cNvPr id="341" name="Group 442">
                <a:extLst>
                  <a:ext uri="{FF2B5EF4-FFF2-40B4-BE49-F238E27FC236}">
                    <a16:creationId xmlns:a16="http://schemas.microsoft.com/office/drawing/2014/main" id="{3A2CD557-2097-8643-A2CC-2FC42E115686}"/>
                  </a:ext>
                </a:extLst>
              </p:cNvPr>
              <p:cNvGrpSpPr>
                <a:grpSpLocks/>
              </p:cNvGrpSpPr>
              <p:nvPr/>
            </p:nvGrpSpPr>
            <p:grpSpPr bwMode="auto">
              <a:xfrm>
                <a:off x="4319479" y="4781999"/>
                <a:ext cx="507859" cy="221801"/>
                <a:chOff x="4128636" y="3606589"/>
                <a:chExt cx="568145" cy="338667"/>
              </a:xfrm>
            </p:grpSpPr>
            <p:sp>
              <p:nvSpPr>
                <p:cNvPr id="354" name="Oval 353">
                  <a:extLst>
                    <a:ext uri="{FF2B5EF4-FFF2-40B4-BE49-F238E27FC236}">
                      <a16:creationId xmlns:a16="http://schemas.microsoft.com/office/drawing/2014/main" id="{B01BCE74-1665-8347-ABE7-7ED7C4611208}"/>
                    </a:ext>
                  </a:extLst>
                </p:cNvPr>
                <p:cNvSpPr/>
                <p:nvPr/>
              </p:nvSpPr>
              <p:spPr>
                <a:xfrm>
                  <a:off x="4129012" y="3720139"/>
                  <a:ext cx="568256" cy="225391"/>
                </a:xfrm>
                <a:prstGeom prst="ellipse">
                  <a:avLst/>
                </a:prstGeom>
                <a:solidFill>
                  <a:srgbClr val="3333CC">
                    <a:lumMod val="75000"/>
                  </a:srgbClr>
                </a:solidFill>
                <a:ln w="6350" cap="flat" cmpd="sng" algn="ctr">
                  <a:solidFill>
                    <a:srgbClr val="00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55" name="Rectangle 354">
                  <a:extLst>
                    <a:ext uri="{FF2B5EF4-FFF2-40B4-BE49-F238E27FC236}">
                      <a16:creationId xmlns:a16="http://schemas.microsoft.com/office/drawing/2014/main" id="{3E2DD078-496C-2B4E-9AB7-8E3ED7B0B010}"/>
                    </a:ext>
                  </a:extLst>
                </p:cNvPr>
                <p:cNvSpPr/>
                <p:nvPr/>
              </p:nvSpPr>
              <p:spPr>
                <a:xfrm>
                  <a:off x="4129012" y="3720139"/>
                  <a:ext cx="568256" cy="111484"/>
                </a:xfrm>
                <a:prstGeom prst="rect">
                  <a:avLst/>
                </a:prstGeom>
                <a:solidFill>
                  <a:srgbClr val="3333CC">
                    <a:lumMod val="75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56" name="Oval 355">
                  <a:extLst>
                    <a:ext uri="{FF2B5EF4-FFF2-40B4-BE49-F238E27FC236}">
                      <a16:creationId xmlns:a16="http://schemas.microsoft.com/office/drawing/2014/main" id="{0589AD59-3F91-674B-AB1F-9687AE0A7155}"/>
                    </a:ext>
                  </a:extLst>
                </p:cNvPr>
                <p:cNvSpPr/>
                <p:nvPr/>
              </p:nvSpPr>
              <p:spPr>
                <a:xfrm>
                  <a:off x="4129012" y="3606230"/>
                  <a:ext cx="568256" cy="225392"/>
                </a:xfrm>
                <a:prstGeom prst="ellipse">
                  <a:avLst/>
                </a:prstGeom>
                <a:solidFill>
                  <a:srgbClr val="3333CC">
                    <a:lumMod val="40000"/>
                    <a:lumOff val="60000"/>
                    <a:alpha val="55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357" name="Straight Connector 356">
                  <a:extLst>
                    <a:ext uri="{FF2B5EF4-FFF2-40B4-BE49-F238E27FC236}">
                      <a16:creationId xmlns:a16="http://schemas.microsoft.com/office/drawing/2014/main" id="{D7DF9909-4629-2B41-A097-0EE5060D231F}"/>
                    </a:ext>
                  </a:extLst>
                </p:cNvPr>
                <p:cNvCxnSpPr/>
                <p:nvPr/>
              </p:nvCxnSpPr>
              <p:spPr>
                <a:xfrm>
                  <a:off x="4697268" y="3720139"/>
                  <a:ext cx="0" cy="111484"/>
                </a:xfrm>
                <a:prstGeom prst="line">
                  <a:avLst/>
                </a:prstGeom>
                <a:noFill/>
                <a:ln w="6350" cap="flat" cmpd="sng" algn="ctr">
                  <a:solidFill>
                    <a:srgbClr val="000000"/>
                  </a:solidFill>
                  <a:prstDash val="solid"/>
                </a:ln>
                <a:effectLst/>
              </p:spPr>
            </p:cxnSp>
            <p:cxnSp>
              <p:nvCxnSpPr>
                <p:cNvPr id="358" name="Straight Connector 357">
                  <a:extLst>
                    <a:ext uri="{FF2B5EF4-FFF2-40B4-BE49-F238E27FC236}">
                      <a16:creationId xmlns:a16="http://schemas.microsoft.com/office/drawing/2014/main" id="{E00A7AA3-4A7D-5A4A-923D-8190368DDD2A}"/>
                    </a:ext>
                  </a:extLst>
                </p:cNvPr>
                <p:cNvCxnSpPr/>
                <p:nvPr/>
              </p:nvCxnSpPr>
              <p:spPr>
                <a:xfrm>
                  <a:off x="4129012" y="3720139"/>
                  <a:ext cx="0" cy="111484"/>
                </a:xfrm>
                <a:prstGeom prst="line">
                  <a:avLst/>
                </a:prstGeom>
                <a:noFill/>
                <a:ln w="6350" cap="flat" cmpd="sng" algn="ctr">
                  <a:solidFill>
                    <a:srgbClr val="000000"/>
                  </a:solidFill>
                  <a:prstDash val="solid"/>
                </a:ln>
                <a:effectLst/>
              </p:spPr>
            </p:cxnSp>
          </p:grpSp>
          <p:sp>
            <p:nvSpPr>
              <p:cNvPr id="342" name="Rectangle 341">
                <a:extLst>
                  <a:ext uri="{FF2B5EF4-FFF2-40B4-BE49-F238E27FC236}">
                    <a16:creationId xmlns:a16="http://schemas.microsoft.com/office/drawing/2014/main" id="{BC350F5D-A217-434B-B0AD-B82598901D58}"/>
                  </a:ext>
                </a:extLst>
              </p:cNvPr>
              <p:cNvSpPr/>
              <p:nvPr/>
            </p:nvSpPr>
            <p:spPr bwMode="auto">
              <a:xfrm>
                <a:off x="4324577" y="3696087"/>
                <a:ext cx="498433" cy="1163453"/>
              </a:xfrm>
              <a:prstGeom prst="rect">
                <a:avLst/>
              </a:prstGeom>
              <a:gradFill rotWithShape="1">
                <a:gsLst>
                  <a:gs pos="0">
                    <a:srgbClr val="3333CC">
                      <a:lumMod val="60000"/>
                      <a:lumOff val="40000"/>
                    </a:srgbClr>
                  </a:gs>
                  <a:gs pos="100000">
                    <a:srgbClr val="FFFFFF"/>
                  </a:gs>
                </a:gsLst>
                <a:lin ang="16200000" scaled="0"/>
              </a:gra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343" name="Straight Connector 342">
                <a:extLst>
                  <a:ext uri="{FF2B5EF4-FFF2-40B4-BE49-F238E27FC236}">
                    <a16:creationId xmlns:a16="http://schemas.microsoft.com/office/drawing/2014/main" id="{59C23D10-C5AD-324E-A998-0B2D8811551A}"/>
                  </a:ext>
                </a:extLst>
              </p:cNvPr>
              <p:cNvCxnSpPr>
                <a:stCxn id="345" idx="2"/>
              </p:cNvCxnSpPr>
              <p:nvPr/>
            </p:nvCxnSpPr>
            <p:spPr bwMode="auto">
              <a:xfrm>
                <a:off x="4300767" y="2640568"/>
                <a:ext cx="14286" cy="2309445"/>
              </a:xfrm>
              <a:prstGeom prst="line">
                <a:avLst/>
              </a:prstGeom>
              <a:noFill/>
              <a:ln w="3175" cap="flat" cmpd="sng" algn="ctr">
                <a:solidFill>
                  <a:srgbClr val="000000"/>
                </a:solidFill>
                <a:prstDash val="sysDash"/>
              </a:ln>
              <a:effectLst/>
            </p:spPr>
          </p:cxnSp>
          <p:grpSp>
            <p:nvGrpSpPr>
              <p:cNvPr id="344" name="Group 456">
                <a:extLst>
                  <a:ext uri="{FF2B5EF4-FFF2-40B4-BE49-F238E27FC236}">
                    <a16:creationId xmlns:a16="http://schemas.microsoft.com/office/drawing/2014/main" id="{3D4ED6A7-656E-564B-9724-777A0E00F8CF}"/>
                  </a:ext>
                </a:extLst>
              </p:cNvPr>
              <p:cNvGrpSpPr>
                <a:grpSpLocks/>
              </p:cNvGrpSpPr>
              <p:nvPr/>
            </p:nvGrpSpPr>
            <p:grpSpPr bwMode="auto">
              <a:xfrm>
                <a:off x="4299212" y="2486508"/>
                <a:ext cx="504825" cy="242888"/>
                <a:chOff x="2183302" y="1574638"/>
                <a:chExt cx="1200154" cy="430218"/>
              </a:xfrm>
            </p:grpSpPr>
            <p:sp>
              <p:nvSpPr>
                <p:cNvPr id="345" name="Oval 344">
                  <a:extLst>
                    <a:ext uri="{FF2B5EF4-FFF2-40B4-BE49-F238E27FC236}">
                      <a16:creationId xmlns:a16="http://schemas.microsoft.com/office/drawing/2014/main" id="{5CA9CA10-6CB9-8C4D-9798-DE3642585FBF}"/>
                    </a:ext>
                  </a:extLst>
                </p:cNvPr>
                <p:cNvSpPr/>
                <p:nvPr/>
              </p:nvSpPr>
              <p:spPr bwMode="auto">
                <a:xfrm flipV="1">
                  <a:off x="2186998" y="1690077"/>
                  <a:ext cx="1196279" cy="314880"/>
                </a:xfrm>
                <a:prstGeom prst="ellipse">
                  <a:avLst/>
                </a:prstGeom>
                <a:gradFill flip="none" rotWithShape="1">
                  <a:gsLst>
                    <a:gs pos="0">
                      <a:srgbClr val="3333CC">
                        <a:lumMod val="75000"/>
                      </a:srgbClr>
                    </a:gs>
                    <a:gs pos="31000">
                      <a:srgbClr val="3333CC">
                        <a:lumMod val="60000"/>
                        <a:lumOff val="40000"/>
                      </a:srgbClr>
                    </a:gs>
                    <a:gs pos="100000">
                      <a:srgbClr val="FFFFFF"/>
                    </a:gs>
                  </a:gsLst>
                  <a:lin ang="16200000" scaled="0"/>
                  <a:tileRect/>
                </a:gradFill>
                <a:ln w="635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346" name="Rectangle 345">
                  <a:extLst>
                    <a:ext uri="{FF2B5EF4-FFF2-40B4-BE49-F238E27FC236}">
                      <a16:creationId xmlns:a16="http://schemas.microsoft.com/office/drawing/2014/main" id="{ED7DFE49-0AB2-5F4A-8804-D8EE2F5D8051}"/>
                    </a:ext>
                  </a:extLst>
                </p:cNvPr>
                <p:cNvSpPr/>
                <p:nvPr/>
              </p:nvSpPr>
              <p:spPr bwMode="auto">
                <a:xfrm>
                  <a:off x="2183224" y="1735060"/>
                  <a:ext cx="1200054" cy="112457"/>
                </a:xfrm>
                <a:prstGeom prst="rect">
                  <a:avLst/>
                </a:prstGeom>
                <a:gradFill rotWithShape="1">
                  <a:gsLst>
                    <a:gs pos="0">
                      <a:srgbClr val="3333CC">
                        <a:lumMod val="40000"/>
                        <a:lumOff val="60000"/>
                      </a:srgbClr>
                    </a:gs>
                    <a:gs pos="54000">
                      <a:srgbClr val="3333CC">
                        <a:lumMod val="60000"/>
                        <a:lumOff val="40000"/>
                      </a:srgbClr>
                    </a:gs>
                    <a:gs pos="100000">
                      <a:srgbClr val="3333CC">
                        <a:lumMod val="75000"/>
                      </a:srgbClr>
                    </a:gs>
                  </a:gsLst>
                  <a:lin ang="162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47" name="Oval 346">
                  <a:extLst>
                    <a:ext uri="{FF2B5EF4-FFF2-40B4-BE49-F238E27FC236}">
                      <a16:creationId xmlns:a16="http://schemas.microsoft.com/office/drawing/2014/main" id="{D9CC071E-9384-A844-AEDF-4D3D5A3D016C}"/>
                    </a:ext>
                  </a:extLst>
                </p:cNvPr>
                <p:cNvSpPr>
                  <a:spLocks noChangeArrowheads="1"/>
                </p:cNvSpPr>
                <p:nvPr/>
              </p:nvSpPr>
              <p:spPr bwMode="auto">
                <a:xfrm flipV="1">
                  <a:off x="2183224" y="1574808"/>
                  <a:ext cx="1196282" cy="314880"/>
                </a:xfrm>
                <a:prstGeom prst="ellipse">
                  <a:avLst/>
                </a:prstGeom>
                <a:solidFill>
                  <a:srgbClr val="BFBFBF"/>
                </a:soli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ＭＳ Ｐゴシック" panose="020B0600070205080204" pitchFamily="34" charset="-128"/>
                    <a:cs typeface="+mn-cs"/>
                  </a:endParaRPr>
                </a:p>
              </p:txBody>
            </p:sp>
            <p:sp>
              <p:nvSpPr>
                <p:cNvPr id="348" name="Freeform 347">
                  <a:extLst>
                    <a:ext uri="{FF2B5EF4-FFF2-40B4-BE49-F238E27FC236}">
                      <a16:creationId xmlns:a16="http://schemas.microsoft.com/office/drawing/2014/main" id="{9221CFD6-F2B1-BC4A-8685-E97AB592CAEA}"/>
                    </a:ext>
                  </a:extLst>
                </p:cNvPr>
                <p:cNvSpPr/>
                <p:nvPr/>
              </p:nvSpPr>
              <p:spPr bwMode="auto">
                <a:xfrm>
                  <a:off x="2488899" y="1670396"/>
                  <a:ext cx="584931" cy="157440"/>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49" name="Freeform 348">
                  <a:extLst>
                    <a:ext uri="{FF2B5EF4-FFF2-40B4-BE49-F238E27FC236}">
                      <a16:creationId xmlns:a16="http://schemas.microsoft.com/office/drawing/2014/main" id="{E1EB2301-9912-744E-B205-5948ED836C1B}"/>
                    </a:ext>
                  </a:extLst>
                </p:cNvPr>
                <p:cNvSpPr>
                  <a:spLocks/>
                </p:cNvSpPr>
                <p:nvPr/>
              </p:nvSpPr>
              <p:spPr bwMode="auto">
                <a:xfrm>
                  <a:off x="2428519" y="1631037"/>
                  <a:ext cx="705691" cy="109646"/>
                </a:xfrm>
                <a:custGeom>
                  <a:avLst/>
                  <a:gdLst>
                    <a:gd name="T0" fmla="*/ 0 w 3723451"/>
                    <a:gd name="T1" fmla="*/ 26825 h 932950"/>
                    <a:gd name="T2" fmla="*/ 124171 w 3723451"/>
                    <a:gd name="T3" fmla="*/ 316 h 932950"/>
                    <a:gd name="T4" fmla="*/ 351718 w 3723451"/>
                    <a:gd name="T5" fmla="*/ 61180 h 932950"/>
                    <a:gd name="T6" fmla="*/ 568801 w 3723451"/>
                    <a:gd name="T7" fmla="*/ 0 h 932950"/>
                    <a:gd name="T8" fmla="*/ 705691 w 3723451"/>
                    <a:gd name="T9" fmla="*/ 24345 h 932950"/>
                    <a:gd name="T10" fmla="*/ 603845 w 3723451"/>
                    <a:gd name="T11" fmla="*/ 54282 h 932950"/>
                    <a:gd name="T12" fmla="*/ 571055 w 3723451"/>
                    <a:gd name="T13" fmla="*/ 46211 h 932950"/>
                    <a:gd name="T14" fmla="*/ 355716 w 3723451"/>
                    <a:gd name="T15" fmla="*/ 109646 h 932950"/>
                    <a:gd name="T16" fmla="*/ 134869 w 3723451"/>
                    <a:gd name="T17" fmla="*/ 48545 h 932950"/>
                    <a:gd name="T18" fmla="*/ 99163 w 3723451"/>
                    <a:gd name="T19" fmla="*/ 55139 h 932950"/>
                    <a:gd name="T20" fmla="*/ 0 w 3723451"/>
                    <a:gd name="T21" fmla="*/ 2682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0" name="Freeform 349">
                  <a:extLst>
                    <a:ext uri="{FF2B5EF4-FFF2-40B4-BE49-F238E27FC236}">
                      <a16:creationId xmlns:a16="http://schemas.microsoft.com/office/drawing/2014/main" id="{274D27B5-7E68-5C4D-964B-A01609731F22}"/>
                    </a:ext>
                  </a:extLst>
                </p:cNvPr>
                <p:cNvSpPr>
                  <a:spLocks/>
                </p:cNvSpPr>
                <p:nvPr/>
              </p:nvSpPr>
              <p:spPr bwMode="auto">
                <a:xfrm>
                  <a:off x="2892690" y="1723814"/>
                  <a:ext cx="256615" cy="95588"/>
                </a:xfrm>
                <a:custGeom>
                  <a:avLst/>
                  <a:gdLst>
                    <a:gd name="T0" fmla="*/ 0 w 1366596"/>
                    <a:gd name="T1" fmla="*/ 0 h 809868"/>
                    <a:gd name="T2" fmla="*/ 256615 w 1366596"/>
                    <a:gd name="T3" fmla="*/ 73863 h 809868"/>
                    <a:gd name="T4" fmla="*/ 162436 w 1366596"/>
                    <a:gd name="T5" fmla="*/ 95588 h 809868"/>
                    <a:gd name="T6" fmla="*/ 864 w 1366596"/>
                    <a:gd name="T7" fmla="*/ 50510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1" name="Freeform 350">
                  <a:extLst>
                    <a:ext uri="{FF2B5EF4-FFF2-40B4-BE49-F238E27FC236}">
                      <a16:creationId xmlns:a16="http://schemas.microsoft.com/office/drawing/2014/main" id="{CCCB88EE-5244-8644-B451-9B5D239AEB91}"/>
                    </a:ext>
                  </a:extLst>
                </p:cNvPr>
                <p:cNvSpPr>
                  <a:spLocks/>
                </p:cNvSpPr>
                <p:nvPr/>
              </p:nvSpPr>
              <p:spPr bwMode="auto">
                <a:xfrm>
                  <a:off x="2417196" y="1726625"/>
                  <a:ext cx="252843" cy="92778"/>
                </a:xfrm>
                <a:custGeom>
                  <a:avLst/>
                  <a:gdLst>
                    <a:gd name="T0" fmla="*/ 249391 w 1348191"/>
                    <a:gd name="T1" fmla="*/ 0 h 791462"/>
                    <a:gd name="T2" fmla="*/ 252843 w 1348191"/>
                    <a:gd name="T3" fmla="*/ 44771 h 791462"/>
                    <a:gd name="T4" fmla="*/ 91472 w 1348191"/>
                    <a:gd name="T5" fmla="*/ 92778 h 791462"/>
                    <a:gd name="T6" fmla="*/ 0 w 1348191"/>
                    <a:gd name="T7" fmla="*/ 71741 h 791462"/>
                    <a:gd name="T8" fmla="*/ 249391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352" name="Straight Connector 351">
                  <a:extLst>
                    <a:ext uri="{FF2B5EF4-FFF2-40B4-BE49-F238E27FC236}">
                      <a16:creationId xmlns:a16="http://schemas.microsoft.com/office/drawing/2014/main" id="{4DFA4F03-E97A-1E4E-8C06-5FCF8ACB1D15}"/>
                    </a:ext>
                  </a:extLst>
                </p:cNvPr>
                <p:cNvCxnSpPr>
                  <a:cxnSpLocks noChangeShapeType="1"/>
                  <a:endCxn id="347" idx="2"/>
                </p:cNvCxnSpPr>
                <p:nvPr/>
              </p:nvCxnSpPr>
              <p:spPr bwMode="auto">
                <a:xfrm flipH="1" flipV="1">
                  <a:off x="2183224" y="1732248"/>
                  <a:ext cx="3775" cy="120892"/>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353" name="Straight Connector 352">
                  <a:extLst>
                    <a:ext uri="{FF2B5EF4-FFF2-40B4-BE49-F238E27FC236}">
                      <a16:creationId xmlns:a16="http://schemas.microsoft.com/office/drawing/2014/main" id="{8A9EDB0B-D51F-9C4D-A606-035EEB4B8D26}"/>
                    </a:ext>
                  </a:extLst>
                </p:cNvPr>
                <p:cNvCxnSpPr>
                  <a:cxnSpLocks noChangeShapeType="1"/>
                </p:cNvCxnSpPr>
                <p:nvPr/>
              </p:nvCxnSpPr>
              <p:spPr bwMode="auto">
                <a:xfrm flipH="1" flipV="1">
                  <a:off x="3379505" y="1729437"/>
                  <a:ext cx="3773" cy="120890"/>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grpSp>
          <p:nvGrpSpPr>
            <p:cNvPr id="296" name="Group 20">
              <a:extLst>
                <a:ext uri="{FF2B5EF4-FFF2-40B4-BE49-F238E27FC236}">
                  <a16:creationId xmlns:a16="http://schemas.microsoft.com/office/drawing/2014/main" id="{7B3927DE-D2D4-0549-B6FC-DB36E97AF650}"/>
                </a:ext>
              </a:extLst>
            </p:cNvPr>
            <p:cNvGrpSpPr>
              <a:grpSpLocks/>
            </p:cNvGrpSpPr>
            <p:nvPr/>
          </p:nvGrpSpPr>
          <p:grpSpPr bwMode="auto">
            <a:xfrm>
              <a:off x="5491163" y="3179295"/>
              <a:ext cx="522287" cy="1824505"/>
              <a:chOff x="5491163" y="3179295"/>
              <a:chExt cx="522287" cy="1824505"/>
            </a:xfrm>
          </p:grpSpPr>
          <p:sp>
            <p:nvSpPr>
              <p:cNvPr id="318" name="Rectangle 317">
                <a:extLst>
                  <a:ext uri="{FF2B5EF4-FFF2-40B4-BE49-F238E27FC236}">
                    <a16:creationId xmlns:a16="http://schemas.microsoft.com/office/drawing/2014/main" id="{94693F99-2D5B-7E44-B2D3-365FDA0CFBDB}"/>
                  </a:ext>
                </a:extLst>
              </p:cNvPr>
              <p:cNvSpPr/>
              <p:nvPr/>
            </p:nvSpPr>
            <p:spPr bwMode="auto">
              <a:xfrm rot="10800000">
                <a:off x="5498044" y="3266845"/>
                <a:ext cx="498349" cy="325689"/>
              </a:xfrm>
              <a:prstGeom prst="rect">
                <a:avLst/>
              </a:prstGeom>
              <a:gradFill rotWithShape="1">
                <a:gsLst>
                  <a:gs pos="1000">
                    <a:srgbClr val="3333CC">
                      <a:lumMod val="75000"/>
                      <a:alpha val="62000"/>
                    </a:srgbClr>
                  </a:gs>
                  <a:gs pos="54000">
                    <a:srgbClr val="3333CC">
                      <a:lumMod val="60000"/>
                      <a:lumOff val="40000"/>
                    </a:srgbClr>
                  </a:gs>
                  <a:gs pos="100000">
                    <a:srgbClr val="FFFFFF"/>
                  </a:gs>
                </a:gsLst>
                <a:lin ang="16200000" scaled="0"/>
              </a:gra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319" name="Straight Connector 318">
                <a:extLst>
                  <a:ext uri="{FF2B5EF4-FFF2-40B4-BE49-F238E27FC236}">
                    <a16:creationId xmlns:a16="http://schemas.microsoft.com/office/drawing/2014/main" id="{0BE62149-301B-CD40-877F-421A14409479}"/>
                  </a:ext>
                </a:extLst>
              </p:cNvPr>
              <p:cNvCxnSpPr>
                <a:stCxn id="327" idx="6"/>
              </p:cNvCxnSpPr>
              <p:nvPr/>
            </p:nvCxnSpPr>
            <p:spPr bwMode="auto">
              <a:xfrm>
                <a:off x="6004011" y="3267530"/>
                <a:ext cx="6349" cy="1582486"/>
              </a:xfrm>
              <a:prstGeom prst="line">
                <a:avLst/>
              </a:prstGeom>
              <a:noFill/>
              <a:ln w="3175" cap="flat" cmpd="sng" algn="ctr">
                <a:solidFill>
                  <a:srgbClr val="000000"/>
                </a:solidFill>
                <a:prstDash val="sysDash"/>
              </a:ln>
              <a:effectLst/>
            </p:spPr>
          </p:cxnSp>
          <p:pic>
            <p:nvPicPr>
              <p:cNvPr id="320" name="Picture 469" descr="router_top.png">
                <a:extLst>
                  <a:ext uri="{FF2B5EF4-FFF2-40B4-BE49-F238E27FC236}">
                    <a16:creationId xmlns:a16="http://schemas.microsoft.com/office/drawing/2014/main" id="{DD59AE55-8859-5841-B6AC-641E9B1FF7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91163" y="3206725"/>
                <a:ext cx="522287" cy="22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1" name="Group 471">
                <a:extLst>
                  <a:ext uri="{FF2B5EF4-FFF2-40B4-BE49-F238E27FC236}">
                    <a16:creationId xmlns:a16="http://schemas.microsoft.com/office/drawing/2014/main" id="{387A8315-A9E2-CD41-9540-BE22EB264718}"/>
                  </a:ext>
                </a:extLst>
              </p:cNvPr>
              <p:cNvGrpSpPr>
                <a:grpSpLocks/>
              </p:cNvGrpSpPr>
              <p:nvPr/>
            </p:nvGrpSpPr>
            <p:grpSpPr bwMode="auto">
              <a:xfrm>
                <a:off x="5502167" y="4781999"/>
                <a:ext cx="507858" cy="221801"/>
                <a:chOff x="4128636" y="3606589"/>
                <a:chExt cx="568145" cy="338667"/>
              </a:xfrm>
            </p:grpSpPr>
            <p:sp>
              <p:nvSpPr>
                <p:cNvPr id="334" name="Oval 333">
                  <a:extLst>
                    <a:ext uri="{FF2B5EF4-FFF2-40B4-BE49-F238E27FC236}">
                      <a16:creationId xmlns:a16="http://schemas.microsoft.com/office/drawing/2014/main" id="{5439A4FE-DB6E-D74D-95B5-D1F4AE9642E7}"/>
                    </a:ext>
                  </a:extLst>
                </p:cNvPr>
                <p:cNvSpPr/>
                <p:nvPr/>
              </p:nvSpPr>
              <p:spPr>
                <a:xfrm>
                  <a:off x="4128900" y="3720139"/>
                  <a:ext cx="568256" cy="225391"/>
                </a:xfrm>
                <a:prstGeom prst="ellipse">
                  <a:avLst/>
                </a:prstGeom>
                <a:solidFill>
                  <a:srgbClr val="3333CC">
                    <a:lumMod val="75000"/>
                  </a:srgbClr>
                </a:solidFill>
                <a:ln w="6350" cap="flat" cmpd="sng" algn="ctr">
                  <a:solidFill>
                    <a:srgbClr val="00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35" name="Rectangle 334">
                  <a:extLst>
                    <a:ext uri="{FF2B5EF4-FFF2-40B4-BE49-F238E27FC236}">
                      <a16:creationId xmlns:a16="http://schemas.microsoft.com/office/drawing/2014/main" id="{FA27B6FA-AB40-0D4B-BBE7-6000E55B03D1}"/>
                    </a:ext>
                  </a:extLst>
                </p:cNvPr>
                <p:cNvSpPr/>
                <p:nvPr/>
              </p:nvSpPr>
              <p:spPr>
                <a:xfrm>
                  <a:off x="4128900" y="3720139"/>
                  <a:ext cx="568256" cy="111484"/>
                </a:xfrm>
                <a:prstGeom prst="rect">
                  <a:avLst/>
                </a:prstGeom>
                <a:solidFill>
                  <a:srgbClr val="3333CC">
                    <a:lumMod val="75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36" name="Oval 335">
                  <a:extLst>
                    <a:ext uri="{FF2B5EF4-FFF2-40B4-BE49-F238E27FC236}">
                      <a16:creationId xmlns:a16="http://schemas.microsoft.com/office/drawing/2014/main" id="{C6FD79C0-1B1A-AB4A-A3BD-6514A1F64FCB}"/>
                    </a:ext>
                  </a:extLst>
                </p:cNvPr>
                <p:cNvSpPr/>
                <p:nvPr/>
              </p:nvSpPr>
              <p:spPr>
                <a:xfrm>
                  <a:off x="4128900" y="3606230"/>
                  <a:ext cx="568256" cy="225392"/>
                </a:xfrm>
                <a:prstGeom prst="ellipse">
                  <a:avLst/>
                </a:prstGeom>
                <a:solidFill>
                  <a:srgbClr val="3333CC">
                    <a:lumMod val="40000"/>
                    <a:lumOff val="60000"/>
                    <a:alpha val="55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337" name="Straight Connector 336">
                  <a:extLst>
                    <a:ext uri="{FF2B5EF4-FFF2-40B4-BE49-F238E27FC236}">
                      <a16:creationId xmlns:a16="http://schemas.microsoft.com/office/drawing/2014/main" id="{C730D6A9-51D0-864D-9F88-3CA108609D03}"/>
                    </a:ext>
                  </a:extLst>
                </p:cNvPr>
                <p:cNvCxnSpPr/>
                <p:nvPr/>
              </p:nvCxnSpPr>
              <p:spPr>
                <a:xfrm>
                  <a:off x="4697156" y="3720139"/>
                  <a:ext cx="0" cy="111484"/>
                </a:xfrm>
                <a:prstGeom prst="line">
                  <a:avLst/>
                </a:prstGeom>
                <a:noFill/>
                <a:ln w="6350" cap="flat" cmpd="sng" algn="ctr">
                  <a:solidFill>
                    <a:srgbClr val="000000"/>
                  </a:solidFill>
                  <a:prstDash val="solid"/>
                </a:ln>
                <a:effectLst/>
              </p:spPr>
            </p:cxnSp>
            <p:cxnSp>
              <p:nvCxnSpPr>
                <p:cNvPr id="338" name="Straight Connector 337">
                  <a:extLst>
                    <a:ext uri="{FF2B5EF4-FFF2-40B4-BE49-F238E27FC236}">
                      <a16:creationId xmlns:a16="http://schemas.microsoft.com/office/drawing/2014/main" id="{41EA4558-0D04-634B-A8B0-CAB6FB1D2028}"/>
                    </a:ext>
                  </a:extLst>
                </p:cNvPr>
                <p:cNvCxnSpPr/>
                <p:nvPr/>
              </p:nvCxnSpPr>
              <p:spPr>
                <a:xfrm>
                  <a:off x="4128900" y="3720139"/>
                  <a:ext cx="0" cy="111484"/>
                </a:xfrm>
                <a:prstGeom prst="line">
                  <a:avLst/>
                </a:prstGeom>
                <a:noFill/>
                <a:ln w="6350" cap="flat" cmpd="sng" algn="ctr">
                  <a:solidFill>
                    <a:srgbClr val="000000"/>
                  </a:solidFill>
                  <a:prstDash val="solid"/>
                </a:ln>
                <a:effectLst/>
              </p:spPr>
            </p:cxnSp>
          </p:grpSp>
          <p:sp>
            <p:nvSpPr>
              <p:cNvPr id="322" name="Rectangle 321">
                <a:extLst>
                  <a:ext uri="{FF2B5EF4-FFF2-40B4-BE49-F238E27FC236}">
                    <a16:creationId xmlns:a16="http://schemas.microsoft.com/office/drawing/2014/main" id="{3670DAE7-C167-BA4B-9FB3-842EEBB6E0BC}"/>
                  </a:ext>
                </a:extLst>
              </p:cNvPr>
              <p:cNvSpPr/>
              <p:nvPr/>
            </p:nvSpPr>
            <p:spPr bwMode="auto">
              <a:xfrm>
                <a:off x="5507166" y="3694500"/>
                <a:ext cx="498433" cy="1165040"/>
              </a:xfrm>
              <a:prstGeom prst="rect">
                <a:avLst/>
              </a:prstGeom>
              <a:gradFill rotWithShape="1">
                <a:gsLst>
                  <a:gs pos="0">
                    <a:srgbClr val="3333CC">
                      <a:lumMod val="60000"/>
                      <a:lumOff val="40000"/>
                    </a:srgbClr>
                  </a:gs>
                  <a:gs pos="100000">
                    <a:srgbClr val="FFFFFF"/>
                  </a:gs>
                </a:gsLst>
                <a:lin ang="16200000" scaled="0"/>
              </a:gra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323" name="Straight Connector 322">
                <a:extLst>
                  <a:ext uri="{FF2B5EF4-FFF2-40B4-BE49-F238E27FC236}">
                    <a16:creationId xmlns:a16="http://schemas.microsoft.com/office/drawing/2014/main" id="{FDAD1200-F8CD-4C4C-B862-839CDCE380A4}"/>
                  </a:ext>
                </a:extLst>
              </p:cNvPr>
              <p:cNvCxnSpPr>
                <a:stCxn id="320" idx="1"/>
              </p:cNvCxnSpPr>
              <p:nvPr/>
            </p:nvCxnSpPr>
            <p:spPr bwMode="auto">
              <a:xfrm>
                <a:off x="5491292" y="3316735"/>
                <a:ext cx="6349" cy="1633277"/>
              </a:xfrm>
              <a:prstGeom prst="line">
                <a:avLst/>
              </a:prstGeom>
              <a:noFill/>
              <a:ln w="3175" cap="flat" cmpd="sng" algn="ctr">
                <a:solidFill>
                  <a:srgbClr val="000000"/>
                </a:solidFill>
                <a:prstDash val="sysDash"/>
              </a:ln>
              <a:effectLst/>
            </p:spPr>
          </p:cxnSp>
          <p:grpSp>
            <p:nvGrpSpPr>
              <p:cNvPr id="324" name="Group 485">
                <a:extLst>
                  <a:ext uri="{FF2B5EF4-FFF2-40B4-BE49-F238E27FC236}">
                    <a16:creationId xmlns:a16="http://schemas.microsoft.com/office/drawing/2014/main" id="{A6200FD6-2FAC-504D-AC15-41C2E0E5FE4E}"/>
                  </a:ext>
                </a:extLst>
              </p:cNvPr>
              <p:cNvGrpSpPr>
                <a:grpSpLocks/>
              </p:cNvGrpSpPr>
              <p:nvPr/>
            </p:nvGrpSpPr>
            <p:grpSpPr bwMode="auto">
              <a:xfrm>
                <a:off x="5500688" y="3179295"/>
                <a:ext cx="504825" cy="242888"/>
                <a:chOff x="2183302" y="1574638"/>
                <a:chExt cx="1200154" cy="430218"/>
              </a:xfrm>
            </p:grpSpPr>
            <p:sp>
              <p:nvSpPr>
                <p:cNvPr id="325" name="Oval 324">
                  <a:extLst>
                    <a:ext uri="{FF2B5EF4-FFF2-40B4-BE49-F238E27FC236}">
                      <a16:creationId xmlns:a16="http://schemas.microsoft.com/office/drawing/2014/main" id="{ECDA45FA-C7C9-1D42-AD17-0A94B356D9C2}"/>
                    </a:ext>
                  </a:extLst>
                </p:cNvPr>
                <p:cNvSpPr/>
                <p:nvPr/>
              </p:nvSpPr>
              <p:spPr bwMode="auto">
                <a:xfrm flipV="1">
                  <a:off x="2187379" y="1688754"/>
                  <a:ext cx="1196279" cy="314880"/>
                </a:xfrm>
                <a:prstGeom prst="ellipse">
                  <a:avLst/>
                </a:prstGeom>
                <a:gradFill flip="none" rotWithShape="1">
                  <a:gsLst>
                    <a:gs pos="0">
                      <a:srgbClr val="3333CC">
                        <a:lumMod val="75000"/>
                      </a:srgbClr>
                    </a:gs>
                    <a:gs pos="31000">
                      <a:srgbClr val="3333CC">
                        <a:lumMod val="60000"/>
                        <a:lumOff val="40000"/>
                      </a:srgbClr>
                    </a:gs>
                    <a:gs pos="100000">
                      <a:srgbClr val="FFFFFF"/>
                    </a:gs>
                  </a:gsLst>
                  <a:lin ang="16200000" scaled="0"/>
                  <a:tileRect/>
                </a:gradFill>
                <a:ln w="635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326" name="Rectangle 325">
                  <a:extLst>
                    <a:ext uri="{FF2B5EF4-FFF2-40B4-BE49-F238E27FC236}">
                      <a16:creationId xmlns:a16="http://schemas.microsoft.com/office/drawing/2014/main" id="{66DEE6E1-40E6-CC4A-9BD2-12B0FC5617F6}"/>
                    </a:ext>
                  </a:extLst>
                </p:cNvPr>
                <p:cNvSpPr/>
                <p:nvPr/>
              </p:nvSpPr>
              <p:spPr bwMode="auto">
                <a:xfrm>
                  <a:off x="2183606" y="1733737"/>
                  <a:ext cx="1200052" cy="112457"/>
                </a:xfrm>
                <a:prstGeom prst="rect">
                  <a:avLst/>
                </a:prstGeom>
                <a:gradFill rotWithShape="1">
                  <a:gsLst>
                    <a:gs pos="0">
                      <a:srgbClr val="3333CC">
                        <a:lumMod val="40000"/>
                        <a:lumOff val="60000"/>
                      </a:srgbClr>
                    </a:gs>
                    <a:gs pos="54000">
                      <a:srgbClr val="3333CC">
                        <a:lumMod val="60000"/>
                        <a:lumOff val="40000"/>
                      </a:srgbClr>
                    </a:gs>
                    <a:gs pos="100000">
                      <a:srgbClr val="3333CC">
                        <a:lumMod val="75000"/>
                      </a:srgbClr>
                    </a:gs>
                  </a:gsLst>
                  <a:lin ang="162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27" name="Oval 326">
                  <a:extLst>
                    <a:ext uri="{FF2B5EF4-FFF2-40B4-BE49-F238E27FC236}">
                      <a16:creationId xmlns:a16="http://schemas.microsoft.com/office/drawing/2014/main" id="{3B2579C2-CFB4-C243-A571-87CC47767059}"/>
                    </a:ext>
                  </a:extLst>
                </p:cNvPr>
                <p:cNvSpPr>
                  <a:spLocks noChangeArrowheads="1"/>
                </p:cNvSpPr>
                <p:nvPr/>
              </p:nvSpPr>
              <p:spPr bwMode="auto">
                <a:xfrm flipV="1">
                  <a:off x="2183606" y="1573485"/>
                  <a:ext cx="1196277" cy="314880"/>
                </a:xfrm>
                <a:prstGeom prst="ellipse">
                  <a:avLst/>
                </a:prstGeom>
                <a:solidFill>
                  <a:srgbClr val="BFBFBF"/>
                </a:soli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ＭＳ Ｐゴシック" panose="020B0600070205080204" pitchFamily="34" charset="-128"/>
                    <a:cs typeface="+mn-cs"/>
                  </a:endParaRPr>
                </a:p>
              </p:txBody>
            </p:sp>
            <p:sp>
              <p:nvSpPr>
                <p:cNvPr id="328" name="Freeform 327">
                  <a:extLst>
                    <a:ext uri="{FF2B5EF4-FFF2-40B4-BE49-F238E27FC236}">
                      <a16:creationId xmlns:a16="http://schemas.microsoft.com/office/drawing/2014/main" id="{8C20CAF5-F7F2-8C4F-BF4C-8061B2C174B5}"/>
                    </a:ext>
                  </a:extLst>
                </p:cNvPr>
                <p:cNvSpPr/>
                <p:nvPr/>
              </p:nvSpPr>
              <p:spPr bwMode="auto">
                <a:xfrm>
                  <a:off x="2489279" y="1669074"/>
                  <a:ext cx="584932" cy="157440"/>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29" name="Freeform 328">
                  <a:extLst>
                    <a:ext uri="{FF2B5EF4-FFF2-40B4-BE49-F238E27FC236}">
                      <a16:creationId xmlns:a16="http://schemas.microsoft.com/office/drawing/2014/main" id="{751DAB4D-7078-0843-8893-ECF4AEBB832A}"/>
                    </a:ext>
                  </a:extLst>
                </p:cNvPr>
                <p:cNvSpPr>
                  <a:spLocks/>
                </p:cNvSpPr>
                <p:nvPr/>
              </p:nvSpPr>
              <p:spPr bwMode="auto">
                <a:xfrm>
                  <a:off x="2428899" y="1629714"/>
                  <a:ext cx="705692" cy="109646"/>
                </a:xfrm>
                <a:custGeom>
                  <a:avLst/>
                  <a:gdLst>
                    <a:gd name="T0" fmla="*/ 0 w 3723451"/>
                    <a:gd name="T1" fmla="*/ 26825 h 932950"/>
                    <a:gd name="T2" fmla="*/ 124172 w 3723451"/>
                    <a:gd name="T3" fmla="*/ 316 h 932950"/>
                    <a:gd name="T4" fmla="*/ 351719 w 3723451"/>
                    <a:gd name="T5" fmla="*/ 61180 h 932950"/>
                    <a:gd name="T6" fmla="*/ 568801 w 3723451"/>
                    <a:gd name="T7" fmla="*/ 0 h 932950"/>
                    <a:gd name="T8" fmla="*/ 705692 w 3723451"/>
                    <a:gd name="T9" fmla="*/ 24345 h 932950"/>
                    <a:gd name="T10" fmla="*/ 603846 w 3723451"/>
                    <a:gd name="T11" fmla="*/ 54282 h 932950"/>
                    <a:gd name="T12" fmla="*/ 571056 w 3723451"/>
                    <a:gd name="T13" fmla="*/ 46211 h 932950"/>
                    <a:gd name="T14" fmla="*/ 355717 w 3723451"/>
                    <a:gd name="T15" fmla="*/ 109646 h 932950"/>
                    <a:gd name="T16" fmla="*/ 134869 w 3723451"/>
                    <a:gd name="T17" fmla="*/ 48545 h 932950"/>
                    <a:gd name="T18" fmla="*/ 99163 w 3723451"/>
                    <a:gd name="T19" fmla="*/ 55139 h 932950"/>
                    <a:gd name="T20" fmla="*/ 0 w 3723451"/>
                    <a:gd name="T21" fmla="*/ 2682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0" name="Freeform 329">
                  <a:extLst>
                    <a:ext uri="{FF2B5EF4-FFF2-40B4-BE49-F238E27FC236}">
                      <a16:creationId xmlns:a16="http://schemas.microsoft.com/office/drawing/2014/main" id="{49F08601-D11A-7246-97C4-4796E28716C2}"/>
                    </a:ext>
                  </a:extLst>
                </p:cNvPr>
                <p:cNvSpPr>
                  <a:spLocks/>
                </p:cNvSpPr>
                <p:nvPr/>
              </p:nvSpPr>
              <p:spPr bwMode="auto">
                <a:xfrm>
                  <a:off x="2893071" y="1722492"/>
                  <a:ext cx="256615" cy="95588"/>
                </a:xfrm>
                <a:custGeom>
                  <a:avLst/>
                  <a:gdLst>
                    <a:gd name="T0" fmla="*/ 0 w 1366596"/>
                    <a:gd name="T1" fmla="*/ 0 h 809868"/>
                    <a:gd name="T2" fmla="*/ 256615 w 1366596"/>
                    <a:gd name="T3" fmla="*/ 73863 h 809868"/>
                    <a:gd name="T4" fmla="*/ 162436 w 1366596"/>
                    <a:gd name="T5" fmla="*/ 95588 h 809868"/>
                    <a:gd name="T6" fmla="*/ 864 w 1366596"/>
                    <a:gd name="T7" fmla="*/ 50510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1" name="Freeform 330">
                  <a:extLst>
                    <a:ext uri="{FF2B5EF4-FFF2-40B4-BE49-F238E27FC236}">
                      <a16:creationId xmlns:a16="http://schemas.microsoft.com/office/drawing/2014/main" id="{0F35FC16-0782-6242-8A31-B2C90A57D832}"/>
                    </a:ext>
                  </a:extLst>
                </p:cNvPr>
                <p:cNvSpPr>
                  <a:spLocks/>
                </p:cNvSpPr>
                <p:nvPr/>
              </p:nvSpPr>
              <p:spPr bwMode="auto">
                <a:xfrm>
                  <a:off x="2417579" y="1725302"/>
                  <a:ext cx="252840" cy="92778"/>
                </a:xfrm>
                <a:custGeom>
                  <a:avLst/>
                  <a:gdLst>
                    <a:gd name="T0" fmla="*/ 249388 w 1348191"/>
                    <a:gd name="T1" fmla="*/ 0 h 791462"/>
                    <a:gd name="T2" fmla="*/ 252840 w 1348191"/>
                    <a:gd name="T3" fmla="*/ 44771 h 791462"/>
                    <a:gd name="T4" fmla="*/ 91471 w 1348191"/>
                    <a:gd name="T5" fmla="*/ 92778 h 791462"/>
                    <a:gd name="T6" fmla="*/ 0 w 1348191"/>
                    <a:gd name="T7" fmla="*/ 71741 h 791462"/>
                    <a:gd name="T8" fmla="*/ 249388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332" name="Straight Connector 331">
                  <a:extLst>
                    <a:ext uri="{FF2B5EF4-FFF2-40B4-BE49-F238E27FC236}">
                      <a16:creationId xmlns:a16="http://schemas.microsoft.com/office/drawing/2014/main" id="{28B38805-D14D-6F4E-9C2D-85288858DC4A}"/>
                    </a:ext>
                  </a:extLst>
                </p:cNvPr>
                <p:cNvCxnSpPr>
                  <a:cxnSpLocks noChangeShapeType="1"/>
                  <a:endCxn id="327" idx="2"/>
                </p:cNvCxnSpPr>
                <p:nvPr/>
              </p:nvCxnSpPr>
              <p:spPr bwMode="auto">
                <a:xfrm flipH="1" flipV="1">
                  <a:off x="2183606" y="1730925"/>
                  <a:ext cx="3773" cy="120892"/>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333" name="Straight Connector 332">
                  <a:extLst>
                    <a:ext uri="{FF2B5EF4-FFF2-40B4-BE49-F238E27FC236}">
                      <a16:creationId xmlns:a16="http://schemas.microsoft.com/office/drawing/2014/main" id="{839A4B18-24F7-8748-BABF-156684EACDA2}"/>
                    </a:ext>
                  </a:extLst>
                </p:cNvPr>
                <p:cNvCxnSpPr>
                  <a:cxnSpLocks noChangeShapeType="1"/>
                </p:cNvCxnSpPr>
                <p:nvPr/>
              </p:nvCxnSpPr>
              <p:spPr bwMode="auto">
                <a:xfrm flipH="1" flipV="1">
                  <a:off x="3379883" y="1728114"/>
                  <a:ext cx="3775" cy="120890"/>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grpSp>
          <p:nvGrpSpPr>
            <p:cNvPr id="297" name="Group 21">
              <a:extLst>
                <a:ext uri="{FF2B5EF4-FFF2-40B4-BE49-F238E27FC236}">
                  <a16:creationId xmlns:a16="http://schemas.microsoft.com/office/drawing/2014/main" id="{9CDA8888-DE9C-FA48-880D-EF852C6370C1}"/>
                </a:ext>
              </a:extLst>
            </p:cNvPr>
            <p:cNvGrpSpPr>
              <a:grpSpLocks/>
            </p:cNvGrpSpPr>
            <p:nvPr/>
          </p:nvGrpSpPr>
          <p:grpSpPr bwMode="auto">
            <a:xfrm>
              <a:off x="6472366" y="2647932"/>
              <a:ext cx="522159" cy="2354282"/>
              <a:chOff x="6472366" y="2647932"/>
              <a:chExt cx="522159" cy="2354282"/>
            </a:xfrm>
          </p:grpSpPr>
          <p:sp>
            <p:nvSpPr>
              <p:cNvPr id="298" name="Rectangle 297">
                <a:extLst>
                  <a:ext uri="{FF2B5EF4-FFF2-40B4-BE49-F238E27FC236}">
                    <a16:creationId xmlns:a16="http://schemas.microsoft.com/office/drawing/2014/main" id="{995D8FCE-884F-0F40-A676-D4D29F8E694C}"/>
                  </a:ext>
                </a:extLst>
              </p:cNvPr>
              <p:cNvSpPr/>
              <p:nvPr/>
            </p:nvSpPr>
            <p:spPr bwMode="auto">
              <a:xfrm rot="10800000">
                <a:off x="6482296" y="2777838"/>
                <a:ext cx="498349" cy="722037"/>
              </a:xfrm>
              <a:prstGeom prst="rect">
                <a:avLst/>
              </a:prstGeom>
              <a:gradFill rotWithShape="1">
                <a:gsLst>
                  <a:gs pos="0">
                    <a:srgbClr val="3333CC">
                      <a:lumMod val="60000"/>
                      <a:lumOff val="40000"/>
                    </a:srgbClr>
                  </a:gs>
                  <a:gs pos="100000">
                    <a:srgbClr val="FFFFFF"/>
                  </a:gs>
                </a:gsLst>
                <a:lin ang="16200000" scaled="0"/>
              </a:gra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299" name="Straight Connector 298">
                <a:extLst>
                  <a:ext uri="{FF2B5EF4-FFF2-40B4-BE49-F238E27FC236}">
                    <a16:creationId xmlns:a16="http://schemas.microsoft.com/office/drawing/2014/main" id="{316D5606-0146-DC48-97E2-18F369EDE031}"/>
                  </a:ext>
                </a:extLst>
              </p:cNvPr>
              <p:cNvCxnSpPr/>
              <p:nvPr/>
            </p:nvCxnSpPr>
            <p:spPr bwMode="auto">
              <a:xfrm>
                <a:off x="6994528" y="2846910"/>
                <a:ext cx="0" cy="1998345"/>
              </a:xfrm>
              <a:prstGeom prst="line">
                <a:avLst/>
              </a:prstGeom>
              <a:noFill/>
              <a:ln w="3175" cap="flat" cmpd="sng" algn="ctr">
                <a:solidFill>
                  <a:srgbClr val="000000"/>
                </a:solidFill>
                <a:prstDash val="sysDash"/>
              </a:ln>
              <a:effectLst/>
            </p:spPr>
          </p:cxnSp>
          <p:grpSp>
            <p:nvGrpSpPr>
              <p:cNvPr id="300" name="Group 500">
                <a:extLst>
                  <a:ext uri="{FF2B5EF4-FFF2-40B4-BE49-F238E27FC236}">
                    <a16:creationId xmlns:a16="http://schemas.microsoft.com/office/drawing/2014/main" id="{AA425C1A-E91E-6E4A-A356-24012E642772}"/>
                  </a:ext>
                </a:extLst>
              </p:cNvPr>
              <p:cNvGrpSpPr>
                <a:grpSpLocks/>
              </p:cNvGrpSpPr>
              <p:nvPr/>
            </p:nvGrpSpPr>
            <p:grpSpPr bwMode="auto">
              <a:xfrm>
                <a:off x="6486417" y="4766099"/>
                <a:ext cx="507858" cy="236115"/>
                <a:chOff x="4128636" y="3606589"/>
                <a:chExt cx="568145" cy="338667"/>
              </a:xfrm>
            </p:grpSpPr>
            <p:sp>
              <p:nvSpPr>
                <p:cNvPr id="313" name="Oval 312">
                  <a:extLst>
                    <a:ext uri="{FF2B5EF4-FFF2-40B4-BE49-F238E27FC236}">
                      <a16:creationId xmlns:a16="http://schemas.microsoft.com/office/drawing/2014/main" id="{16CAB2BE-001A-5849-8EFC-BF1C74D20DA6}"/>
                    </a:ext>
                  </a:extLst>
                </p:cNvPr>
                <p:cNvSpPr/>
                <p:nvPr/>
              </p:nvSpPr>
              <p:spPr>
                <a:xfrm>
                  <a:off x="4128808" y="3720125"/>
                  <a:ext cx="568256" cy="225387"/>
                </a:xfrm>
                <a:prstGeom prst="ellipse">
                  <a:avLst/>
                </a:prstGeom>
                <a:solidFill>
                  <a:srgbClr val="3333CC">
                    <a:lumMod val="75000"/>
                  </a:srgbClr>
                </a:solidFill>
                <a:ln w="6350" cap="flat" cmpd="sng" algn="ctr">
                  <a:solidFill>
                    <a:srgbClr val="00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14" name="Rectangle 313">
                  <a:extLst>
                    <a:ext uri="{FF2B5EF4-FFF2-40B4-BE49-F238E27FC236}">
                      <a16:creationId xmlns:a16="http://schemas.microsoft.com/office/drawing/2014/main" id="{ED3C727A-F086-5345-9D90-47A10FCD45F2}"/>
                    </a:ext>
                  </a:extLst>
                </p:cNvPr>
                <p:cNvSpPr/>
                <p:nvPr/>
              </p:nvSpPr>
              <p:spPr>
                <a:xfrm>
                  <a:off x="4128808" y="3720125"/>
                  <a:ext cx="568256" cy="111556"/>
                </a:xfrm>
                <a:prstGeom prst="rect">
                  <a:avLst/>
                </a:prstGeom>
                <a:solidFill>
                  <a:srgbClr val="3333CC">
                    <a:lumMod val="75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15" name="Oval 314">
                  <a:extLst>
                    <a:ext uri="{FF2B5EF4-FFF2-40B4-BE49-F238E27FC236}">
                      <a16:creationId xmlns:a16="http://schemas.microsoft.com/office/drawing/2014/main" id="{49C1B443-F565-5F4C-B75C-09F669AC3DE7}"/>
                    </a:ext>
                  </a:extLst>
                </p:cNvPr>
                <p:cNvSpPr/>
                <p:nvPr/>
              </p:nvSpPr>
              <p:spPr>
                <a:xfrm>
                  <a:off x="4128808" y="3606294"/>
                  <a:ext cx="568256" cy="225387"/>
                </a:xfrm>
                <a:prstGeom prst="ellipse">
                  <a:avLst/>
                </a:prstGeom>
                <a:solidFill>
                  <a:srgbClr val="3333CC">
                    <a:lumMod val="40000"/>
                    <a:lumOff val="60000"/>
                    <a:alpha val="55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316" name="Straight Connector 315">
                  <a:extLst>
                    <a:ext uri="{FF2B5EF4-FFF2-40B4-BE49-F238E27FC236}">
                      <a16:creationId xmlns:a16="http://schemas.microsoft.com/office/drawing/2014/main" id="{FBA53D70-9A4D-7E4E-AC09-D42784DF8272}"/>
                    </a:ext>
                  </a:extLst>
                </p:cNvPr>
                <p:cNvCxnSpPr/>
                <p:nvPr/>
              </p:nvCxnSpPr>
              <p:spPr>
                <a:xfrm>
                  <a:off x="4697064" y="3720125"/>
                  <a:ext cx="0" cy="111556"/>
                </a:xfrm>
                <a:prstGeom prst="line">
                  <a:avLst/>
                </a:prstGeom>
                <a:noFill/>
                <a:ln w="6350" cap="flat" cmpd="sng" algn="ctr">
                  <a:solidFill>
                    <a:srgbClr val="000000"/>
                  </a:solidFill>
                  <a:prstDash val="solid"/>
                </a:ln>
                <a:effectLst/>
              </p:spPr>
            </p:cxnSp>
            <p:cxnSp>
              <p:nvCxnSpPr>
                <p:cNvPr id="317" name="Straight Connector 316">
                  <a:extLst>
                    <a:ext uri="{FF2B5EF4-FFF2-40B4-BE49-F238E27FC236}">
                      <a16:creationId xmlns:a16="http://schemas.microsoft.com/office/drawing/2014/main" id="{A5C3BEC2-90B0-8B41-88A4-351B428CAFB4}"/>
                    </a:ext>
                  </a:extLst>
                </p:cNvPr>
                <p:cNvCxnSpPr/>
                <p:nvPr/>
              </p:nvCxnSpPr>
              <p:spPr>
                <a:xfrm>
                  <a:off x="4128808" y="3720125"/>
                  <a:ext cx="0" cy="111556"/>
                </a:xfrm>
                <a:prstGeom prst="line">
                  <a:avLst/>
                </a:prstGeom>
                <a:noFill/>
                <a:ln w="6350" cap="flat" cmpd="sng" algn="ctr">
                  <a:solidFill>
                    <a:srgbClr val="000000"/>
                  </a:solidFill>
                  <a:prstDash val="solid"/>
                </a:ln>
                <a:effectLst/>
              </p:spPr>
            </p:cxnSp>
          </p:grpSp>
          <p:sp>
            <p:nvSpPr>
              <p:cNvPr id="301" name="Rectangle 300">
                <a:extLst>
                  <a:ext uri="{FF2B5EF4-FFF2-40B4-BE49-F238E27FC236}">
                    <a16:creationId xmlns:a16="http://schemas.microsoft.com/office/drawing/2014/main" id="{2309F1E7-7D26-E941-9221-C8DF0612EE28}"/>
                  </a:ext>
                </a:extLst>
              </p:cNvPr>
              <p:cNvSpPr/>
              <p:nvPr/>
            </p:nvSpPr>
            <p:spPr bwMode="auto">
              <a:xfrm>
                <a:off x="6491333" y="3610376"/>
                <a:ext cx="498433" cy="1238053"/>
              </a:xfrm>
              <a:prstGeom prst="rect">
                <a:avLst/>
              </a:prstGeom>
              <a:gradFill rotWithShape="1">
                <a:gsLst>
                  <a:gs pos="0">
                    <a:srgbClr val="3333CC">
                      <a:lumMod val="60000"/>
                      <a:lumOff val="40000"/>
                    </a:srgbClr>
                  </a:gs>
                  <a:gs pos="100000">
                    <a:srgbClr val="FFFFFF"/>
                  </a:gs>
                </a:gsLst>
                <a:lin ang="16200000" scaled="0"/>
              </a:gra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302" name="Straight Connector 301">
                <a:extLst>
                  <a:ext uri="{FF2B5EF4-FFF2-40B4-BE49-F238E27FC236}">
                    <a16:creationId xmlns:a16="http://schemas.microsoft.com/office/drawing/2014/main" id="{9C251E47-5FE5-B64D-8E6E-2491993604B5}"/>
                  </a:ext>
                </a:extLst>
              </p:cNvPr>
              <p:cNvCxnSpPr/>
              <p:nvPr/>
            </p:nvCxnSpPr>
            <p:spPr bwMode="auto">
              <a:xfrm>
                <a:off x="6472285" y="2818340"/>
                <a:ext cx="9524" cy="2126912"/>
              </a:xfrm>
              <a:prstGeom prst="line">
                <a:avLst/>
              </a:prstGeom>
              <a:noFill/>
              <a:ln w="3175" cap="flat" cmpd="sng" algn="ctr">
                <a:solidFill>
                  <a:srgbClr val="000000"/>
                </a:solidFill>
                <a:prstDash val="sysDash"/>
              </a:ln>
              <a:effectLst/>
            </p:spPr>
          </p:cxnSp>
          <p:grpSp>
            <p:nvGrpSpPr>
              <p:cNvPr id="303" name="Group 514">
                <a:extLst>
                  <a:ext uri="{FF2B5EF4-FFF2-40B4-BE49-F238E27FC236}">
                    <a16:creationId xmlns:a16="http://schemas.microsoft.com/office/drawing/2014/main" id="{9B7D3C6F-466A-3143-9B8E-F60B2AAFD7B5}"/>
                  </a:ext>
                </a:extLst>
              </p:cNvPr>
              <p:cNvGrpSpPr>
                <a:grpSpLocks/>
              </p:cNvGrpSpPr>
              <p:nvPr/>
            </p:nvGrpSpPr>
            <p:grpSpPr bwMode="auto">
              <a:xfrm>
                <a:off x="6478146" y="2647932"/>
                <a:ext cx="504825" cy="242887"/>
                <a:chOff x="2183302" y="1574638"/>
                <a:chExt cx="1200154" cy="430218"/>
              </a:xfrm>
            </p:grpSpPr>
            <p:sp>
              <p:nvSpPr>
                <p:cNvPr id="304" name="Oval 303">
                  <a:extLst>
                    <a:ext uri="{FF2B5EF4-FFF2-40B4-BE49-F238E27FC236}">
                      <a16:creationId xmlns:a16="http://schemas.microsoft.com/office/drawing/2014/main" id="{12A307F7-5B73-2445-A2F4-C0FA1266E373}"/>
                    </a:ext>
                  </a:extLst>
                </p:cNvPr>
                <p:cNvSpPr/>
                <p:nvPr/>
              </p:nvSpPr>
              <p:spPr bwMode="auto">
                <a:xfrm flipV="1">
                  <a:off x="2188237" y="1690921"/>
                  <a:ext cx="1196279" cy="314881"/>
                </a:xfrm>
                <a:prstGeom prst="ellipse">
                  <a:avLst/>
                </a:prstGeom>
                <a:gradFill flip="none" rotWithShape="1">
                  <a:gsLst>
                    <a:gs pos="0">
                      <a:srgbClr val="3333CC">
                        <a:lumMod val="75000"/>
                      </a:srgbClr>
                    </a:gs>
                    <a:gs pos="31000">
                      <a:srgbClr val="3333CC">
                        <a:lumMod val="60000"/>
                        <a:lumOff val="40000"/>
                      </a:srgbClr>
                    </a:gs>
                    <a:gs pos="100000">
                      <a:srgbClr val="FFFFFF"/>
                    </a:gs>
                  </a:gsLst>
                  <a:lin ang="16200000" scaled="0"/>
                  <a:tileRect/>
                </a:gradFill>
                <a:ln w="635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305" name="Rectangle 304">
                  <a:extLst>
                    <a:ext uri="{FF2B5EF4-FFF2-40B4-BE49-F238E27FC236}">
                      <a16:creationId xmlns:a16="http://schemas.microsoft.com/office/drawing/2014/main" id="{33E19D46-3715-614C-AAF4-022904355894}"/>
                    </a:ext>
                  </a:extLst>
                </p:cNvPr>
                <p:cNvSpPr/>
                <p:nvPr/>
              </p:nvSpPr>
              <p:spPr bwMode="auto">
                <a:xfrm>
                  <a:off x="2184464" y="1735904"/>
                  <a:ext cx="1200052" cy="112457"/>
                </a:xfrm>
                <a:prstGeom prst="rect">
                  <a:avLst/>
                </a:prstGeom>
                <a:gradFill rotWithShape="1">
                  <a:gsLst>
                    <a:gs pos="0">
                      <a:srgbClr val="3333CC">
                        <a:lumMod val="40000"/>
                        <a:lumOff val="60000"/>
                      </a:srgbClr>
                    </a:gs>
                    <a:gs pos="54000">
                      <a:srgbClr val="3333CC">
                        <a:lumMod val="60000"/>
                        <a:lumOff val="40000"/>
                      </a:srgbClr>
                    </a:gs>
                    <a:gs pos="100000">
                      <a:srgbClr val="3333CC">
                        <a:lumMod val="75000"/>
                      </a:srgbClr>
                    </a:gs>
                  </a:gsLst>
                  <a:lin ang="162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06" name="Oval 305">
                  <a:extLst>
                    <a:ext uri="{FF2B5EF4-FFF2-40B4-BE49-F238E27FC236}">
                      <a16:creationId xmlns:a16="http://schemas.microsoft.com/office/drawing/2014/main" id="{E55709E7-7775-884D-A34A-45191B84AF9C}"/>
                    </a:ext>
                  </a:extLst>
                </p:cNvPr>
                <p:cNvSpPr>
                  <a:spLocks noChangeArrowheads="1"/>
                </p:cNvSpPr>
                <p:nvPr/>
              </p:nvSpPr>
              <p:spPr bwMode="auto">
                <a:xfrm flipV="1">
                  <a:off x="2184464" y="1575651"/>
                  <a:ext cx="1196277" cy="314881"/>
                </a:xfrm>
                <a:prstGeom prst="ellipse">
                  <a:avLst/>
                </a:prstGeom>
                <a:solidFill>
                  <a:srgbClr val="BFBFBF"/>
                </a:soli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ＭＳ Ｐゴシック" panose="020B0600070205080204" pitchFamily="34" charset="-128"/>
                    <a:cs typeface="+mn-cs"/>
                  </a:endParaRPr>
                </a:p>
              </p:txBody>
            </p:sp>
            <p:sp>
              <p:nvSpPr>
                <p:cNvPr id="307" name="Freeform 306">
                  <a:extLst>
                    <a:ext uri="{FF2B5EF4-FFF2-40B4-BE49-F238E27FC236}">
                      <a16:creationId xmlns:a16="http://schemas.microsoft.com/office/drawing/2014/main" id="{53C2A2DA-53F1-794E-A987-B42C0AC0022C}"/>
                    </a:ext>
                  </a:extLst>
                </p:cNvPr>
                <p:cNvSpPr/>
                <p:nvPr/>
              </p:nvSpPr>
              <p:spPr bwMode="auto">
                <a:xfrm>
                  <a:off x="2490137" y="1671240"/>
                  <a:ext cx="584932" cy="157440"/>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08" name="Freeform 307">
                  <a:extLst>
                    <a:ext uri="{FF2B5EF4-FFF2-40B4-BE49-F238E27FC236}">
                      <a16:creationId xmlns:a16="http://schemas.microsoft.com/office/drawing/2014/main" id="{9EECC5D2-5F03-5B4A-A066-DEC9954D666C}"/>
                    </a:ext>
                  </a:extLst>
                </p:cNvPr>
                <p:cNvSpPr>
                  <a:spLocks/>
                </p:cNvSpPr>
                <p:nvPr/>
              </p:nvSpPr>
              <p:spPr bwMode="auto">
                <a:xfrm>
                  <a:off x="2429757" y="1631880"/>
                  <a:ext cx="705692" cy="109647"/>
                </a:xfrm>
                <a:custGeom>
                  <a:avLst/>
                  <a:gdLst>
                    <a:gd name="T0" fmla="*/ 0 w 3723451"/>
                    <a:gd name="T1" fmla="*/ 26825 h 932950"/>
                    <a:gd name="T2" fmla="*/ 124172 w 3723451"/>
                    <a:gd name="T3" fmla="*/ 316 h 932950"/>
                    <a:gd name="T4" fmla="*/ 351719 w 3723451"/>
                    <a:gd name="T5" fmla="*/ 61180 h 932950"/>
                    <a:gd name="T6" fmla="*/ 568801 w 3723451"/>
                    <a:gd name="T7" fmla="*/ 0 h 932950"/>
                    <a:gd name="T8" fmla="*/ 705692 w 3723451"/>
                    <a:gd name="T9" fmla="*/ 24346 h 932950"/>
                    <a:gd name="T10" fmla="*/ 603846 w 3723451"/>
                    <a:gd name="T11" fmla="*/ 54283 h 932950"/>
                    <a:gd name="T12" fmla="*/ 571056 w 3723451"/>
                    <a:gd name="T13" fmla="*/ 46212 h 932950"/>
                    <a:gd name="T14" fmla="*/ 355717 w 3723451"/>
                    <a:gd name="T15" fmla="*/ 109647 h 932950"/>
                    <a:gd name="T16" fmla="*/ 134869 w 3723451"/>
                    <a:gd name="T17" fmla="*/ 48545 h 932950"/>
                    <a:gd name="T18" fmla="*/ 99163 w 3723451"/>
                    <a:gd name="T19" fmla="*/ 55140 h 932950"/>
                    <a:gd name="T20" fmla="*/ 0 w 3723451"/>
                    <a:gd name="T21" fmla="*/ 2682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09" name="Freeform 308">
                  <a:extLst>
                    <a:ext uri="{FF2B5EF4-FFF2-40B4-BE49-F238E27FC236}">
                      <a16:creationId xmlns:a16="http://schemas.microsoft.com/office/drawing/2014/main" id="{8388544E-A2CB-0640-A29C-1662E6885FE0}"/>
                    </a:ext>
                  </a:extLst>
                </p:cNvPr>
                <p:cNvSpPr>
                  <a:spLocks/>
                </p:cNvSpPr>
                <p:nvPr/>
              </p:nvSpPr>
              <p:spPr bwMode="auto">
                <a:xfrm>
                  <a:off x="2893929" y="1724658"/>
                  <a:ext cx="256615" cy="95589"/>
                </a:xfrm>
                <a:custGeom>
                  <a:avLst/>
                  <a:gdLst>
                    <a:gd name="T0" fmla="*/ 0 w 1366596"/>
                    <a:gd name="T1" fmla="*/ 0 h 809868"/>
                    <a:gd name="T2" fmla="*/ 256615 w 1366596"/>
                    <a:gd name="T3" fmla="*/ 73864 h 809868"/>
                    <a:gd name="T4" fmla="*/ 162436 w 1366596"/>
                    <a:gd name="T5" fmla="*/ 95589 h 809868"/>
                    <a:gd name="T6" fmla="*/ 864 w 1366596"/>
                    <a:gd name="T7" fmla="*/ 50510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0" name="Freeform 309">
                  <a:extLst>
                    <a:ext uri="{FF2B5EF4-FFF2-40B4-BE49-F238E27FC236}">
                      <a16:creationId xmlns:a16="http://schemas.microsoft.com/office/drawing/2014/main" id="{0DDF3C4E-5F2E-864E-88A4-D785A5D6EEF6}"/>
                    </a:ext>
                  </a:extLst>
                </p:cNvPr>
                <p:cNvSpPr>
                  <a:spLocks/>
                </p:cNvSpPr>
                <p:nvPr/>
              </p:nvSpPr>
              <p:spPr bwMode="auto">
                <a:xfrm>
                  <a:off x="2418437" y="1727469"/>
                  <a:ext cx="252840" cy="92778"/>
                </a:xfrm>
                <a:custGeom>
                  <a:avLst/>
                  <a:gdLst>
                    <a:gd name="T0" fmla="*/ 249388 w 1348191"/>
                    <a:gd name="T1" fmla="*/ 0 h 791462"/>
                    <a:gd name="T2" fmla="*/ 252840 w 1348191"/>
                    <a:gd name="T3" fmla="*/ 44771 h 791462"/>
                    <a:gd name="T4" fmla="*/ 91471 w 1348191"/>
                    <a:gd name="T5" fmla="*/ 92778 h 791462"/>
                    <a:gd name="T6" fmla="*/ 0 w 1348191"/>
                    <a:gd name="T7" fmla="*/ 71741 h 791462"/>
                    <a:gd name="T8" fmla="*/ 249388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311" name="Straight Connector 310">
                  <a:extLst>
                    <a:ext uri="{FF2B5EF4-FFF2-40B4-BE49-F238E27FC236}">
                      <a16:creationId xmlns:a16="http://schemas.microsoft.com/office/drawing/2014/main" id="{5A28B5B0-5BAC-8C46-B4B8-9BCB18DCD1DD}"/>
                    </a:ext>
                  </a:extLst>
                </p:cNvPr>
                <p:cNvCxnSpPr>
                  <a:cxnSpLocks noChangeShapeType="1"/>
                  <a:endCxn id="306" idx="2"/>
                </p:cNvCxnSpPr>
                <p:nvPr/>
              </p:nvCxnSpPr>
              <p:spPr bwMode="auto">
                <a:xfrm flipH="1" flipV="1">
                  <a:off x="2184464" y="1733091"/>
                  <a:ext cx="3773" cy="120893"/>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312" name="Straight Connector 311">
                  <a:extLst>
                    <a:ext uri="{FF2B5EF4-FFF2-40B4-BE49-F238E27FC236}">
                      <a16:creationId xmlns:a16="http://schemas.microsoft.com/office/drawing/2014/main" id="{3A010796-660C-4C4D-865E-8D108EDA01B6}"/>
                    </a:ext>
                  </a:extLst>
                </p:cNvPr>
                <p:cNvCxnSpPr>
                  <a:cxnSpLocks noChangeShapeType="1"/>
                </p:cNvCxnSpPr>
                <p:nvPr/>
              </p:nvCxnSpPr>
              <p:spPr bwMode="auto">
                <a:xfrm flipH="1" flipV="1">
                  <a:off x="3380741" y="1730281"/>
                  <a:ext cx="3775" cy="120891"/>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grpSp>
      <p:grpSp>
        <p:nvGrpSpPr>
          <p:cNvPr id="400" name="Group 399">
            <a:extLst>
              <a:ext uri="{FF2B5EF4-FFF2-40B4-BE49-F238E27FC236}">
                <a16:creationId xmlns:a16="http://schemas.microsoft.com/office/drawing/2014/main" id="{094E25C2-45E6-0C43-ADA4-684E51DC703A}"/>
              </a:ext>
            </a:extLst>
          </p:cNvPr>
          <p:cNvGrpSpPr>
            <a:grpSpLocks/>
          </p:cNvGrpSpPr>
          <p:nvPr/>
        </p:nvGrpSpPr>
        <p:grpSpPr bwMode="auto">
          <a:xfrm>
            <a:off x="3419060" y="2725807"/>
            <a:ext cx="5111750" cy="879475"/>
            <a:chOff x="1866825" y="707349"/>
            <a:chExt cx="5112820" cy="879389"/>
          </a:xfrm>
        </p:grpSpPr>
        <p:sp>
          <p:nvSpPr>
            <p:cNvPr id="401" name="Oval 400">
              <a:extLst>
                <a:ext uri="{FF2B5EF4-FFF2-40B4-BE49-F238E27FC236}">
                  <a16:creationId xmlns:a16="http://schemas.microsoft.com/office/drawing/2014/main" id="{C759FDA4-4088-0A4C-9E92-BD72D7D52B56}"/>
                </a:ext>
              </a:extLst>
            </p:cNvPr>
            <p:cNvSpPr/>
            <p:nvPr/>
          </p:nvSpPr>
          <p:spPr>
            <a:xfrm>
              <a:off x="1866825" y="785129"/>
              <a:ext cx="954288" cy="492077"/>
            </a:xfrm>
            <a:prstGeom prst="ellipse">
              <a:avLst/>
            </a:prstGeom>
            <a:solidFill>
              <a:srgbClr val="CC0000">
                <a:alpha val="28000"/>
              </a:srgbClr>
            </a:solidFill>
            <a:ln w="3175" cap="flat" cmpd="sng" algn="ctr">
              <a:solidFill>
                <a:srgbClr val="CC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02" name="TextBox 233">
              <a:extLst>
                <a:ext uri="{FF2B5EF4-FFF2-40B4-BE49-F238E27FC236}">
                  <a16:creationId xmlns:a16="http://schemas.microsoft.com/office/drawing/2014/main" id="{91B4E7D9-6C4B-6C4B-86F5-8BB66F936B0C}"/>
                </a:ext>
              </a:extLst>
            </p:cNvPr>
            <p:cNvSpPr txBox="1">
              <a:spLocks noChangeArrowheads="1"/>
            </p:cNvSpPr>
            <p:nvPr/>
          </p:nvSpPr>
          <p:spPr bwMode="auto">
            <a:xfrm>
              <a:off x="1891781" y="783191"/>
              <a:ext cx="910613" cy="47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ts val="1475"/>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Routing</a:t>
              </a:r>
            </a:p>
            <a:p>
              <a:pPr marL="0" marR="0" lvl="0" indent="0" algn="ctr" defTabSz="914400" rtl="0" eaLnBrk="0" fontAlgn="base" latinLnBrk="0" hangingPunct="0">
                <a:lnSpc>
                  <a:spcPts val="1475"/>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Algorithm</a:t>
              </a:r>
            </a:p>
          </p:txBody>
        </p:sp>
        <p:cxnSp>
          <p:nvCxnSpPr>
            <p:cNvPr id="403" name="Straight Arrow Connector 402">
              <a:extLst>
                <a:ext uri="{FF2B5EF4-FFF2-40B4-BE49-F238E27FC236}">
                  <a16:creationId xmlns:a16="http://schemas.microsoft.com/office/drawing/2014/main" id="{86DA61DF-3320-724E-9861-CF654B1F47AF}"/>
                </a:ext>
              </a:extLst>
            </p:cNvPr>
            <p:cNvCxnSpPr/>
            <p:nvPr/>
          </p:nvCxnSpPr>
          <p:spPr>
            <a:xfrm flipV="1">
              <a:off x="2833815" y="807352"/>
              <a:ext cx="1517968" cy="214291"/>
            </a:xfrm>
            <a:prstGeom prst="straightConnector1">
              <a:avLst/>
            </a:prstGeom>
            <a:noFill/>
            <a:ln w="25400" cap="flat" cmpd="sng" algn="ctr">
              <a:solidFill>
                <a:srgbClr val="CC0000"/>
              </a:solidFill>
              <a:prstDash val="solid"/>
              <a:headEnd type="triangle"/>
              <a:tailEnd type="triangle"/>
            </a:ln>
            <a:effectLst/>
          </p:spPr>
        </p:cxnSp>
        <p:cxnSp>
          <p:nvCxnSpPr>
            <p:cNvPr id="404" name="Straight Arrow Connector 403">
              <a:extLst>
                <a:ext uri="{FF2B5EF4-FFF2-40B4-BE49-F238E27FC236}">
                  <a16:creationId xmlns:a16="http://schemas.microsoft.com/office/drawing/2014/main" id="{FA99C173-8DEF-3940-BC9B-72CA3FA99281}"/>
                </a:ext>
              </a:extLst>
            </p:cNvPr>
            <p:cNvCxnSpPr/>
            <p:nvPr/>
          </p:nvCxnSpPr>
          <p:spPr>
            <a:xfrm>
              <a:off x="2751248" y="1201014"/>
              <a:ext cx="797092" cy="279373"/>
            </a:xfrm>
            <a:prstGeom prst="straightConnector1">
              <a:avLst/>
            </a:prstGeom>
            <a:noFill/>
            <a:ln w="25400" cap="flat" cmpd="sng" algn="ctr">
              <a:solidFill>
                <a:srgbClr val="CC0000"/>
              </a:solidFill>
              <a:prstDash val="solid"/>
              <a:headEnd type="triangle"/>
              <a:tailEnd type="triangle"/>
            </a:ln>
            <a:effectLst/>
          </p:spPr>
        </p:cxnSp>
        <p:cxnSp>
          <p:nvCxnSpPr>
            <p:cNvPr id="405" name="Straight Arrow Connector 404">
              <a:extLst>
                <a:ext uri="{FF2B5EF4-FFF2-40B4-BE49-F238E27FC236}">
                  <a16:creationId xmlns:a16="http://schemas.microsoft.com/office/drawing/2014/main" id="{57AAE988-13E3-6642-B8CC-252C9113ABCC}"/>
                </a:ext>
              </a:extLst>
            </p:cNvPr>
            <p:cNvCxnSpPr/>
            <p:nvPr/>
          </p:nvCxnSpPr>
          <p:spPr>
            <a:xfrm>
              <a:off x="4685228" y="894656"/>
              <a:ext cx="892362" cy="509538"/>
            </a:xfrm>
            <a:prstGeom prst="straightConnector1">
              <a:avLst/>
            </a:prstGeom>
            <a:noFill/>
            <a:ln w="25400" cap="flat" cmpd="sng" algn="ctr">
              <a:solidFill>
                <a:srgbClr val="CC0000"/>
              </a:solidFill>
              <a:prstDash val="solid"/>
              <a:headEnd type="triangle"/>
              <a:tailEnd type="triangle"/>
            </a:ln>
            <a:effectLst/>
          </p:spPr>
        </p:cxnSp>
        <p:cxnSp>
          <p:nvCxnSpPr>
            <p:cNvPr id="406" name="Straight Arrow Connector 405">
              <a:extLst>
                <a:ext uri="{FF2B5EF4-FFF2-40B4-BE49-F238E27FC236}">
                  <a16:creationId xmlns:a16="http://schemas.microsoft.com/office/drawing/2014/main" id="{286126FC-663F-E140-85FF-EA643857EAAB}"/>
                </a:ext>
              </a:extLst>
            </p:cNvPr>
            <p:cNvCxnSpPr/>
            <p:nvPr/>
          </p:nvCxnSpPr>
          <p:spPr>
            <a:xfrm>
              <a:off x="4801139" y="801003"/>
              <a:ext cx="1695805" cy="130162"/>
            </a:xfrm>
            <a:prstGeom prst="straightConnector1">
              <a:avLst/>
            </a:prstGeom>
            <a:noFill/>
            <a:ln w="25400" cap="flat" cmpd="sng" algn="ctr">
              <a:solidFill>
                <a:srgbClr val="CC0000"/>
              </a:solidFill>
              <a:prstDash val="solid"/>
              <a:headEnd type="triangle"/>
              <a:tailEnd type="triangle"/>
            </a:ln>
            <a:effectLst/>
          </p:spPr>
        </p:cxnSp>
        <p:sp>
          <p:nvSpPr>
            <p:cNvPr id="407" name="Oval 406">
              <a:extLst>
                <a:ext uri="{FF2B5EF4-FFF2-40B4-BE49-F238E27FC236}">
                  <a16:creationId xmlns:a16="http://schemas.microsoft.com/office/drawing/2014/main" id="{4DA7DE45-D335-D548-B5FE-488518B7B2B7}"/>
                </a:ext>
              </a:extLst>
            </p:cNvPr>
            <p:cNvSpPr/>
            <p:nvPr/>
          </p:nvSpPr>
          <p:spPr>
            <a:xfrm>
              <a:off x="6558870" y="894656"/>
              <a:ext cx="420775" cy="180957"/>
            </a:xfrm>
            <a:prstGeom prst="ellipse">
              <a:avLst/>
            </a:prstGeom>
            <a:solidFill>
              <a:srgbClr val="CC0000">
                <a:alpha val="28000"/>
              </a:srgbClr>
            </a:solidFill>
            <a:ln w="3175" cap="flat" cmpd="sng" algn="ctr">
              <a:solidFill>
                <a:srgbClr val="CC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08" name="Oval 407">
              <a:extLst>
                <a:ext uri="{FF2B5EF4-FFF2-40B4-BE49-F238E27FC236}">
                  <a16:creationId xmlns:a16="http://schemas.microsoft.com/office/drawing/2014/main" id="{E0F6C35C-914C-3B41-9CC4-D8179FFB699E}"/>
                </a:ext>
              </a:extLst>
            </p:cNvPr>
            <p:cNvSpPr/>
            <p:nvPr/>
          </p:nvSpPr>
          <p:spPr>
            <a:xfrm>
              <a:off x="5572826" y="1404194"/>
              <a:ext cx="420776" cy="182544"/>
            </a:xfrm>
            <a:prstGeom prst="ellipse">
              <a:avLst/>
            </a:prstGeom>
            <a:solidFill>
              <a:srgbClr val="CC0000">
                <a:alpha val="28000"/>
              </a:srgbClr>
            </a:solidFill>
            <a:ln w="3175" cap="flat" cmpd="sng" algn="ctr">
              <a:solidFill>
                <a:srgbClr val="CC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09" name="Oval 408">
              <a:extLst>
                <a:ext uri="{FF2B5EF4-FFF2-40B4-BE49-F238E27FC236}">
                  <a16:creationId xmlns:a16="http://schemas.microsoft.com/office/drawing/2014/main" id="{F2328B0F-766B-A544-ACA3-A1877D849A35}"/>
                </a:ext>
              </a:extLst>
            </p:cNvPr>
            <p:cNvSpPr/>
            <p:nvPr/>
          </p:nvSpPr>
          <p:spPr>
            <a:xfrm>
              <a:off x="4367661" y="707349"/>
              <a:ext cx="420775" cy="182545"/>
            </a:xfrm>
            <a:prstGeom prst="ellipse">
              <a:avLst/>
            </a:prstGeom>
            <a:solidFill>
              <a:srgbClr val="CC0000">
                <a:alpha val="28000"/>
              </a:srgbClr>
            </a:solidFill>
            <a:ln w="3175" cap="flat" cmpd="sng" algn="ctr">
              <a:solidFill>
                <a:srgbClr val="CC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10" name="Oval 409">
              <a:extLst>
                <a:ext uri="{FF2B5EF4-FFF2-40B4-BE49-F238E27FC236}">
                  <a16:creationId xmlns:a16="http://schemas.microsoft.com/office/drawing/2014/main" id="{4E049E95-C6A9-FE4D-937B-C134ECB1D9AB}"/>
                </a:ext>
              </a:extLst>
            </p:cNvPr>
            <p:cNvSpPr/>
            <p:nvPr/>
          </p:nvSpPr>
          <p:spPr>
            <a:xfrm>
              <a:off x="3572157" y="1402606"/>
              <a:ext cx="420776" cy="180957"/>
            </a:xfrm>
            <a:prstGeom prst="ellipse">
              <a:avLst/>
            </a:prstGeom>
            <a:solidFill>
              <a:srgbClr val="CC0000">
                <a:alpha val="28000"/>
              </a:srgbClr>
            </a:solidFill>
            <a:ln w="3175" cap="flat" cmpd="sng" algn="ctr">
              <a:solidFill>
                <a:srgbClr val="CC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11" name="Straight Arrow Connector 410">
              <a:extLst>
                <a:ext uri="{FF2B5EF4-FFF2-40B4-BE49-F238E27FC236}">
                  <a16:creationId xmlns:a16="http://schemas.microsoft.com/office/drawing/2014/main" id="{C5FBB1F6-0839-A343-AE4E-8487D7B4403B}"/>
                </a:ext>
              </a:extLst>
            </p:cNvPr>
            <p:cNvCxnSpPr/>
            <p:nvPr/>
          </p:nvCxnSpPr>
          <p:spPr>
            <a:xfrm>
              <a:off x="2821113" y="1105773"/>
              <a:ext cx="2739010" cy="339692"/>
            </a:xfrm>
            <a:prstGeom prst="straightConnector1">
              <a:avLst/>
            </a:prstGeom>
            <a:noFill/>
            <a:ln w="25400" cap="flat" cmpd="sng" algn="ctr">
              <a:solidFill>
                <a:srgbClr val="CC0000"/>
              </a:solidFill>
              <a:prstDash val="solid"/>
              <a:headEnd type="triangle"/>
              <a:tailEnd type="triangle"/>
            </a:ln>
            <a:effectLst/>
          </p:spPr>
        </p:cxnSp>
        <p:cxnSp>
          <p:nvCxnSpPr>
            <p:cNvPr id="412" name="Straight Arrow Connector 411">
              <a:extLst>
                <a:ext uri="{FF2B5EF4-FFF2-40B4-BE49-F238E27FC236}">
                  <a16:creationId xmlns:a16="http://schemas.microsoft.com/office/drawing/2014/main" id="{01507C1D-D7CC-314D-9BC2-599E67963164}"/>
                </a:ext>
              </a:extLst>
            </p:cNvPr>
            <p:cNvCxnSpPr>
              <a:endCxn id="407" idx="2"/>
            </p:cNvCxnSpPr>
            <p:nvPr/>
          </p:nvCxnSpPr>
          <p:spPr>
            <a:xfrm flipV="1">
              <a:off x="3997696" y="985135"/>
              <a:ext cx="2561174" cy="469854"/>
            </a:xfrm>
            <a:prstGeom prst="straightConnector1">
              <a:avLst/>
            </a:prstGeom>
            <a:noFill/>
            <a:ln w="25400" cap="flat" cmpd="sng" algn="ctr">
              <a:solidFill>
                <a:srgbClr val="CC0000"/>
              </a:solidFill>
              <a:prstDash val="solid"/>
              <a:headEnd type="triangle"/>
              <a:tailEnd type="triangle"/>
            </a:ln>
            <a:effectLst/>
          </p:spPr>
        </p:cxnSp>
        <p:cxnSp>
          <p:nvCxnSpPr>
            <p:cNvPr id="413" name="Straight Arrow Connector 412">
              <a:extLst>
                <a:ext uri="{FF2B5EF4-FFF2-40B4-BE49-F238E27FC236}">
                  <a16:creationId xmlns:a16="http://schemas.microsoft.com/office/drawing/2014/main" id="{0D0AA51C-C88C-DA40-BB5F-C90D75401B35}"/>
                </a:ext>
              </a:extLst>
            </p:cNvPr>
            <p:cNvCxnSpPr/>
            <p:nvPr/>
          </p:nvCxnSpPr>
          <p:spPr>
            <a:xfrm flipV="1">
              <a:off x="3991345" y="1508959"/>
              <a:ext cx="1581481" cy="0"/>
            </a:xfrm>
            <a:prstGeom prst="straightConnector1">
              <a:avLst/>
            </a:prstGeom>
            <a:noFill/>
            <a:ln w="25400" cap="flat" cmpd="sng" algn="ctr">
              <a:solidFill>
                <a:srgbClr val="CC0000"/>
              </a:solidFill>
              <a:prstDash val="solid"/>
              <a:headEnd type="triangle"/>
              <a:tailEnd type="triangle"/>
            </a:ln>
            <a:effectLst/>
          </p:spPr>
        </p:cxnSp>
        <p:cxnSp>
          <p:nvCxnSpPr>
            <p:cNvPr id="414" name="Straight Arrow Connector 413">
              <a:extLst>
                <a:ext uri="{FF2B5EF4-FFF2-40B4-BE49-F238E27FC236}">
                  <a16:creationId xmlns:a16="http://schemas.microsoft.com/office/drawing/2014/main" id="{B8B513D7-9162-0648-BC71-8BEBCC27917A}"/>
                </a:ext>
              </a:extLst>
            </p:cNvPr>
            <p:cNvCxnSpPr/>
            <p:nvPr/>
          </p:nvCxnSpPr>
          <p:spPr>
            <a:xfrm flipV="1">
              <a:off x="5996777" y="1083550"/>
              <a:ext cx="751044" cy="396836"/>
            </a:xfrm>
            <a:prstGeom prst="straightConnector1">
              <a:avLst/>
            </a:prstGeom>
            <a:noFill/>
            <a:ln w="25400" cap="flat" cmpd="sng" algn="ctr">
              <a:solidFill>
                <a:srgbClr val="CC0000"/>
              </a:solidFill>
              <a:prstDash val="solid"/>
              <a:headEnd type="triangle"/>
              <a:tailEnd type="triangle"/>
            </a:ln>
            <a:effectLst/>
          </p:spPr>
        </p:cxnSp>
      </p:grpSp>
      <p:grpSp>
        <p:nvGrpSpPr>
          <p:cNvPr id="415" name="Group 414">
            <a:extLst>
              <a:ext uri="{FF2B5EF4-FFF2-40B4-BE49-F238E27FC236}">
                <a16:creationId xmlns:a16="http://schemas.microsoft.com/office/drawing/2014/main" id="{C4AAA334-C4B2-DD48-A566-2EA2C1AA11DF}"/>
              </a:ext>
            </a:extLst>
          </p:cNvPr>
          <p:cNvGrpSpPr>
            <a:grpSpLocks/>
          </p:cNvGrpSpPr>
          <p:nvPr/>
        </p:nvGrpSpPr>
        <p:grpSpPr bwMode="auto">
          <a:xfrm>
            <a:off x="3147598" y="3114745"/>
            <a:ext cx="6375400" cy="1047750"/>
            <a:chOff x="1557338" y="3074988"/>
            <a:chExt cx="6375400" cy="1047750"/>
          </a:xfrm>
        </p:grpSpPr>
        <p:sp>
          <p:nvSpPr>
            <p:cNvPr id="416" name="TextBox 232">
              <a:extLst>
                <a:ext uri="{FF2B5EF4-FFF2-40B4-BE49-F238E27FC236}">
                  <a16:creationId xmlns:a16="http://schemas.microsoft.com/office/drawing/2014/main" id="{97D7EB84-BAC0-D448-A55F-A56C30BB6A4D}"/>
                </a:ext>
              </a:extLst>
            </p:cNvPr>
            <p:cNvSpPr txBox="1">
              <a:spLocks noChangeArrowheads="1"/>
            </p:cNvSpPr>
            <p:nvPr/>
          </p:nvSpPr>
          <p:spPr bwMode="auto">
            <a:xfrm>
              <a:off x="7292975" y="3651250"/>
              <a:ext cx="59531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ts val="1463"/>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data</a:t>
              </a:r>
            </a:p>
            <a:p>
              <a:pPr marL="0" marR="0" lvl="0" indent="0" algn="ctr" defTabSz="914400" rtl="0" eaLnBrk="0" fontAlgn="base" latinLnBrk="0" hangingPunct="0">
                <a:lnSpc>
                  <a:spcPts val="1463"/>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plane</a:t>
              </a:r>
            </a:p>
          </p:txBody>
        </p:sp>
        <p:sp>
          <p:nvSpPr>
            <p:cNvPr id="417" name="TextBox 233">
              <a:extLst>
                <a:ext uri="{FF2B5EF4-FFF2-40B4-BE49-F238E27FC236}">
                  <a16:creationId xmlns:a16="http://schemas.microsoft.com/office/drawing/2014/main" id="{24A4F1C7-4BF4-EB42-A291-47BAC2502CDB}"/>
                </a:ext>
              </a:extLst>
            </p:cNvPr>
            <p:cNvSpPr txBox="1">
              <a:spLocks noChangeArrowheads="1"/>
            </p:cNvSpPr>
            <p:nvPr/>
          </p:nvSpPr>
          <p:spPr bwMode="auto">
            <a:xfrm>
              <a:off x="7224713" y="3074988"/>
              <a:ext cx="70802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ts val="1463"/>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control</a:t>
              </a:r>
            </a:p>
            <a:p>
              <a:pPr marL="0" marR="0" lvl="0" indent="0" algn="ctr" defTabSz="914400" rtl="0" eaLnBrk="0" fontAlgn="base" latinLnBrk="0" hangingPunct="0">
                <a:lnSpc>
                  <a:spcPts val="1463"/>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plane</a:t>
              </a:r>
            </a:p>
          </p:txBody>
        </p:sp>
        <p:cxnSp>
          <p:nvCxnSpPr>
            <p:cNvPr id="418" name="Straight Connector 417">
              <a:extLst>
                <a:ext uri="{FF2B5EF4-FFF2-40B4-BE49-F238E27FC236}">
                  <a16:creationId xmlns:a16="http://schemas.microsoft.com/office/drawing/2014/main" id="{61FEE5A3-FA87-164D-B072-015586DE3B9B}"/>
                </a:ext>
              </a:extLst>
            </p:cNvPr>
            <p:cNvCxnSpPr/>
            <p:nvPr/>
          </p:nvCxnSpPr>
          <p:spPr>
            <a:xfrm>
              <a:off x="1557338" y="3613150"/>
              <a:ext cx="6207125" cy="0"/>
            </a:xfrm>
            <a:prstGeom prst="line">
              <a:avLst/>
            </a:prstGeom>
            <a:noFill/>
            <a:ln w="25400" cap="flat" cmpd="sng" algn="ctr">
              <a:solidFill>
                <a:srgbClr val="000000"/>
              </a:solidFill>
              <a:prstDash val="dash"/>
            </a:ln>
            <a:effectLst/>
          </p:spPr>
        </p:cxnSp>
      </p:grpSp>
      <p:grpSp>
        <p:nvGrpSpPr>
          <p:cNvPr id="419" name="Group 418">
            <a:extLst>
              <a:ext uri="{FF2B5EF4-FFF2-40B4-BE49-F238E27FC236}">
                <a16:creationId xmlns:a16="http://schemas.microsoft.com/office/drawing/2014/main" id="{DB2133B7-0204-944D-9F85-D90FA61B1AAF}"/>
              </a:ext>
            </a:extLst>
          </p:cNvPr>
          <p:cNvGrpSpPr>
            <a:grpSpLocks/>
          </p:cNvGrpSpPr>
          <p:nvPr/>
        </p:nvGrpSpPr>
        <p:grpSpPr bwMode="auto">
          <a:xfrm>
            <a:off x="3419060" y="3741807"/>
            <a:ext cx="5126038" cy="1120775"/>
            <a:chOff x="-4746102" y="4471477"/>
            <a:chExt cx="5126173" cy="1120753"/>
          </a:xfrm>
        </p:grpSpPr>
        <p:pic>
          <p:nvPicPr>
            <p:cNvPr id="420" name="Picture 10" descr="fig42_table.pdf">
              <a:extLst>
                <a:ext uri="{FF2B5EF4-FFF2-40B4-BE49-F238E27FC236}">
                  <a16:creationId xmlns:a16="http://schemas.microsoft.com/office/drawing/2014/main" id="{B9B148BF-D420-D548-A8E4-2E44EE43547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6102" y="4471477"/>
              <a:ext cx="966463" cy="966962"/>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grpSp>
          <p:nvGrpSpPr>
            <p:cNvPr id="421" name="Group 25">
              <a:extLst>
                <a:ext uri="{FF2B5EF4-FFF2-40B4-BE49-F238E27FC236}">
                  <a16:creationId xmlns:a16="http://schemas.microsoft.com/office/drawing/2014/main" id="{6DCB3611-5B47-554A-AF9F-B20E8866BE38}"/>
                </a:ext>
              </a:extLst>
            </p:cNvPr>
            <p:cNvGrpSpPr>
              <a:grpSpLocks/>
            </p:cNvGrpSpPr>
            <p:nvPr/>
          </p:nvGrpSpPr>
          <p:grpSpPr bwMode="auto">
            <a:xfrm>
              <a:off x="-3025264" y="5228984"/>
              <a:ext cx="3405335" cy="363246"/>
              <a:chOff x="-3025264" y="5228984"/>
              <a:chExt cx="3405335" cy="363246"/>
            </a:xfrm>
          </p:grpSpPr>
          <p:grpSp>
            <p:nvGrpSpPr>
              <p:cNvPr id="422" name="Group 241">
                <a:extLst>
                  <a:ext uri="{FF2B5EF4-FFF2-40B4-BE49-F238E27FC236}">
                    <a16:creationId xmlns:a16="http://schemas.microsoft.com/office/drawing/2014/main" id="{18B65E09-A0C2-A34F-9844-081D03E2EEEF}"/>
                  </a:ext>
                </a:extLst>
              </p:cNvPr>
              <p:cNvGrpSpPr>
                <a:grpSpLocks/>
              </p:cNvGrpSpPr>
              <p:nvPr/>
            </p:nvGrpSpPr>
            <p:grpSpPr bwMode="auto">
              <a:xfrm>
                <a:off x="-3025264" y="5262858"/>
                <a:ext cx="430360" cy="329372"/>
                <a:chOff x="2931664" y="3912603"/>
                <a:chExt cx="430450" cy="329314"/>
              </a:xfrm>
            </p:grpSpPr>
            <p:sp>
              <p:nvSpPr>
                <p:cNvPr id="438" name="Rectangle 437">
                  <a:extLst>
                    <a:ext uri="{FF2B5EF4-FFF2-40B4-BE49-F238E27FC236}">
                      <a16:creationId xmlns:a16="http://schemas.microsoft.com/office/drawing/2014/main" id="{510D7726-2281-144B-B722-F9A0F8992620}"/>
                    </a:ext>
                  </a:extLst>
                </p:cNvPr>
                <p:cNvSpPr/>
                <p:nvPr/>
              </p:nvSpPr>
              <p:spPr>
                <a:xfrm>
                  <a:off x="2936485" y="3908607"/>
                  <a:ext cx="425550" cy="333310"/>
                </a:xfrm>
                <a:prstGeom prst="rect">
                  <a:avLst/>
                </a:prstGeom>
                <a:solidFill>
                  <a:srgbClr val="FFFFFF"/>
                </a:solidFill>
                <a:ln w="3175" cap="flat" cmpd="sng" algn="ctr">
                  <a:solidFill>
                    <a:srgbClr val="CC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39" name="Straight Connector 438">
                  <a:extLst>
                    <a:ext uri="{FF2B5EF4-FFF2-40B4-BE49-F238E27FC236}">
                      <a16:creationId xmlns:a16="http://schemas.microsoft.com/office/drawing/2014/main" id="{B663A8A6-A483-9C45-9694-3F60B5B96577}"/>
                    </a:ext>
                  </a:extLst>
                </p:cNvPr>
                <p:cNvCxnSpPr/>
                <p:nvPr/>
              </p:nvCxnSpPr>
              <p:spPr>
                <a:xfrm>
                  <a:off x="2931721" y="4003838"/>
                  <a:ext cx="425550" cy="0"/>
                </a:xfrm>
                <a:prstGeom prst="line">
                  <a:avLst/>
                </a:prstGeom>
                <a:noFill/>
                <a:ln w="3175" cap="flat" cmpd="sng" algn="ctr">
                  <a:solidFill>
                    <a:srgbClr val="000000"/>
                  </a:solidFill>
                  <a:prstDash val="solid"/>
                </a:ln>
                <a:effectLst/>
              </p:spPr>
            </p:cxnSp>
            <p:cxnSp>
              <p:nvCxnSpPr>
                <p:cNvPr id="440" name="Straight Connector 439">
                  <a:extLst>
                    <a:ext uri="{FF2B5EF4-FFF2-40B4-BE49-F238E27FC236}">
                      <a16:creationId xmlns:a16="http://schemas.microsoft.com/office/drawing/2014/main" id="{50FC0E77-85DF-A44F-A7EA-DB2E7EDC7F79}"/>
                    </a:ext>
                  </a:extLst>
                </p:cNvPr>
                <p:cNvCxnSpPr/>
                <p:nvPr/>
              </p:nvCxnSpPr>
              <p:spPr>
                <a:xfrm>
                  <a:off x="2931721" y="4067326"/>
                  <a:ext cx="425550" cy="0"/>
                </a:xfrm>
                <a:prstGeom prst="line">
                  <a:avLst/>
                </a:prstGeom>
                <a:noFill/>
                <a:ln w="3175" cap="flat" cmpd="sng" algn="ctr">
                  <a:solidFill>
                    <a:srgbClr val="000000"/>
                  </a:solidFill>
                  <a:prstDash val="solid"/>
                </a:ln>
                <a:effectLst/>
              </p:spPr>
            </p:cxnSp>
            <p:cxnSp>
              <p:nvCxnSpPr>
                <p:cNvPr id="441" name="Straight Connector 440">
                  <a:extLst>
                    <a:ext uri="{FF2B5EF4-FFF2-40B4-BE49-F238E27FC236}">
                      <a16:creationId xmlns:a16="http://schemas.microsoft.com/office/drawing/2014/main" id="{6DCCCE94-F2A7-3D41-B0D1-67C30138A31B}"/>
                    </a:ext>
                  </a:extLst>
                </p:cNvPr>
                <p:cNvCxnSpPr>
                  <a:stCxn id="438" idx="2"/>
                </p:cNvCxnSpPr>
                <p:nvPr/>
              </p:nvCxnSpPr>
              <p:spPr>
                <a:xfrm flipH="1" flipV="1">
                  <a:off x="3147672" y="4003838"/>
                  <a:ext cx="1588" cy="238079"/>
                </a:xfrm>
                <a:prstGeom prst="line">
                  <a:avLst/>
                </a:prstGeom>
                <a:noFill/>
                <a:ln w="3175" cap="flat" cmpd="sng" algn="ctr">
                  <a:solidFill>
                    <a:srgbClr val="000000"/>
                  </a:solidFill>
                  <a:prstDash val="solid"/>
                </a:ln>
                <a:effectLst/>
              </p:spPr>
            </p:cxnSp>
          </p:grpSp>
          <p:grpSp>
            <p:nvGrpSpPr>
              <p:cNvPr id="423" name="Group 444">
                <a:extLst>
                  <a:ext uri="{FF2B5EF4-FFF2-40B4-BE49-F238E27FC236}">
                    <a16:creationId xmlns:a16="http://schemas.microsoft.com/office/drawing/2014/main" id="{80000B7B-1868-0545-96E2-2F3AE96E33EA}"/>
                  </a:ext>
                </a:extLst>
              </p:cNvPr>
              <p:cNvGrpSpPr>
                <a:grpSpLocks/>
              </p:cNvGrpSpPr>
              <p:nvPr/>
            </p:nvGrpSpPr>
            <p:grpSpPr bwMode="auto">
              <a:xfrm>
                <a:off x="-2217227" y="5261364"/>
                <a:ext cx="430361" cy="329307"/>
                <a:chOff x="2931664" y="3912603"/>
                <a:chExt cx="430450" cy="329314"/>
              </a:xfrm>
            </p:grpSpPr>
            <p:sp>
              <p:nvSpPr>
                <p:cNvPr id="434" name="Rectangle 433">
                  <a:extLst>
                    <a:ext uri="{FF2B5EF4-FFF2-40B4-BE49-F238E27FC236}">
                      <a16:creationId xmlns:a16="http://schemas.microsoft.com/office/drawing/2014/main" id="{152E459E-7CA1-E445-B3BA-7DCA2E4A2C56}"/>
                    </a:ext>
                  </a:extLst>
                </p:cNvPr>
                <p:cNvSpPr/>
                <p:nvPr/>
              </p:nvSpPr>
              <p:spPr>
                <a:xfrm>
                  <a:off x="2936506" y="3908513"/>
                  <a:ext cx="425549" cy="333376"/>
                </a:xfrm>
                <a:prstGeom prst="rect">
                  <a:avLst/>
                </a:prstGeom>
                <a:solidFill>
                  <a:srgbClr val="FFFFFF"/>
                </a:solidFill>
                <a:ln w="3175" cap="flat" cmpd="sng" algn="ctr">
                  <a:solidFill>
                    <a:srgbClr val="CC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35" name="Straight Connector 434">
                  <a:extLst>
                    <a:ext uri="{FF2B5EF4-FFF2-40B4-BE49-F238E27FC236}">
                      <a16:creationId xmlns:a16="http://schemas.microsoft.com/office/drawing/2014/main" id="{89A2E2E8-DA8D-6D49-B2DC-12FC2FC6D3C4}"/>
                    </a:ext>
                  </a:extLst>
                </p:cNvPr>
                <p:cNvCxnSpPr/>
                <p:nvPr/>
              </p:nvCxnSpPr>
              <p:spPr>
                <a:xfrm>
                  <a:off x="2931743" y="4003763"/>
                  <a:ext cx="425549" cy="0"/>
                </a:xfrm>
                <a:prstGeom prst="line">
                  <a:avLst/>
                </a:prstGeom>
                <a:noFill/>
                <a:ln w="3175" cap="flat" cmpd="sng" algn="ctr">
                  <a:solidFill>
                    <a:srgbClr val="000000"/>
                  </a:solidFill>
                  <a:prstDash val="solid"/>
                </a:ln>
                <a:effectLst/>
              </p:spPr>
            </p:cxnSp>
            <p:cxnSp>
              <p:nvCxnSpPr>
                <p:cNvPr id="436" name="Straight Connector 435">
                  <a:extLst>
                    <a:ext uri="{FF2B5EF4-FFF2-40B4-BE49-F238E27FC236}">
                      <a16:creationId xmlns:a16="http://schemas.microsoft.com/office/drawing/2014/main" id="{D4FBE92F-02C8-4244-A63E-618F5A912844}"/>
                    </a:ext>
                  </a:extLst>
                </p:cNvPr>
                <p:cNvCxnSpPr/>
                <p:nvPr/>
              </p:nvCxnSpPr>
              <p:spPr>
                <a:xfrm>
                  <a:off x="2931743" y="4067263"/>
                  <a:ext cx="425549" cy="0"/>
                </a:xfrm>
                <a:prstGeom prst="line">
                  <a:avLst/>
                </a:prstGeom>
                <a:noFill/>
                <a:ln w="3175" cap="flat" cmpd="sng" algn="ctr">
                  <a:solidFill>
                    <a:srgbClr val="000000"/>
                  </a:solidFill>
                  <a:prstDash val="solid"/>
                </a:ln>
                <a:effectLst/>
              </p:spPr>
            </p:cxnSp>
            <p:cxnSp>
              <p:nvCxnSpPr>
                <p:cNvPr id="437" name="Straight Connector 436">
                  <a:extLst>
                    <a:ext uri="{FF2B5EF4-FFF2-40B4-BE49-F238E27FC236}">
                      <a16:creationId xmlns:a16="http://schemas.microsoft.com/office/drawing/2014/main" id="{760EDE61-1AAF-D848-91CB-39C5F318690E}"/>
                    </a:ext>
                  </a:extLst>
                </p:cNvPr>
                <p:cNvCxnSpPr>
                  <a:stCxn id="434" idx="2"/>
                </p:cNvCxnSpPr>
                <p:nvPr/>
              </p:nvCxnSpPr>
              <p:spPr>
                <a:xfrm flipH="1" flipV="1">
                  <a:off x="3147693" y="4003763"/>
                  <a:ext cx="1587" cy="238126"/>
                </a:xfrm>
                <a:prstGeom prst="line">
                  <a:avLst/>
                </a:prstGeom>
                <a:noFill/>
                <a:ln w="3175" cap="flat" cmpd="sng" algn="ctr">
                  <a:solidFill>
                    <a:srgbClr val="000000"/>
                  </a:solidFill>
                  <a:prstDash val="solid"/>
                </a:ln>
                <a:effectLst/>
              </p:spPr>
            </p:cxnSp>
          </p:grpSp>
          <p:grpSp>
            <p:nvGrpSpPr>
              <p:cNvPr id="424" name="Group 473">
                <a:extLst>
                  <a:ext uri="{FF2B5EF4-FFF2-40B4-BE49-F238E27FC236}">
                    <a16:creationId xmlns:a16="http://schemas.microsoft.com/office/drawing/2014/main" id="{80D1C087-9836-C245-B670-1284428A4A6A}"/>
                  </a:ext>
                </a:extLst>
              </p:cNvPr>
              <p:cNvGrpSpPr>
                <a:grpSpLocks/>
              </p:cNvGrpSpPr>
              <p:nvPr/>
            </p:nvGrpSpPr>
            <p:grpSpPr bwMode="auto">
              <a:xfrm>
                <a:off x="-1034539" y="5261364"/>
                <a:ext cx="430360" cy="329307"/>
                <a:chOff x="2931664" y="3912603"/>
                <a:chExt cx="430450" cy="329314"/>
              </a:xfrm>
            </p:grpSpPr>
            <p:sp>
              <p:nvSpPr>
                <p:cNvPr id="430" name="Rectangle 429">
                  <a:extLst>
                    <a:ext uri="{FF2B5EF4-FFF2-40B4-BE49-F238E27FC236}">
                      <a16:creationId xmlns:a16="http://schemas.microsoft.com/office/drawing/2014/main" id="{C9A7D412-65DC-9649-A008-5ED26335CCA7}"/>
                    </a:ext>
                  </a:extLst>
                </p:cNvPr>
                <p:cNvSpPr/>
                <p:nvPr/>
              </p:nvSpPr>
              <p:spPr>
                <a:xfrm>
                  <a:off x="2936538" y="3908513"/>
                  <a:ext cx="425550" cy="333376"/>
                </a:xfrm>
                <a:prstGeom prst="rect">
                  <a:avLst/>
                </a:prstGeom>
                <a:solidFill>
                  <a:srgbClr val="FFFFFF"/>
                </a:solidFill>
                <a:ln w="3175" cap="flat" cmpd="sng" algn="ctr">
                  <a:solidFill>
                    <a:srgbClr val="CC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31" name="Straight Connector 430">
                  <a:extLst>
                    <a:ext uri="{FF2B5EF4-FFF2-40B4-BE49-F238E27FC236}">
                      <a16:creationId xmlns:a16="http://schemas.microsoft.com/office/drawing/2014/main" id="{2F282FB7-7000-B945-8F5A-E39A5A12E34F}"/>
                    </a:ext>
                  </a:extLst>
                </p:cNvPr>
                <p:cNvCxnSpPr/>
                <p:nvPr/>
              </p:nvCxnSpPr>
              <p:spPr>
                <a:xfrm>
                  <a:off x="2931774" y="4003763"/>
                  <a:ext cx="425550" cy="0"/>
                </a:xfrm>
                <a:prstGeom prst="line">
                  <a:avLst/>
                </a:prstGeom>
                <a:noFill/>
                <a:ln w="3175" cap="flat" cmpd="sng" algn="ctr">
                  <a:solidFill>
                    <a:srgbClr val="000000"/>
                  </a:solidFill>
                  <a:prstDash val="solid"/>
                </a:ln>
                <a:effectLst/>
              </p:spPr>
            </p:cxnSp>
            <p:cxnSp>
              <p:nvCxnSpPr>
                <p:cNvPr id="432" name="Straight Connector 431">
                  <a:extLst>
                    <a:ext uri="{FF2B5EF4-FFF2-40B4-BE49-F238E27FC236}">
                      <a16:creationId xmlns:a16="http://schemas.microsoft.com/office/drawing/2014/main" id="{6613E38A-F502-9F4F-9071-21665BB1F3DD}"/>
                    </a:ext>
                  </a:extLst>
                </p:cNvPr>
                <p:cNvCxnSpPr/>
                <p:nvPr/>
              </p:nvCxnSpPr>
              <p:spPr>
                <a:xfrm>
                  <a:off x="2931774" y="4067263"/>
                  <a:ext cx="425550" cy="0"/>
                </a:xfrm>
                <a:prstGeom prst="line">
                  <a:avLst/>
                </a:prstGeom>
                <a:noFill/>
                <a:ln w="3175" cap="flat" cmpd="sng" algn="ctr">
                  <a:solidFill>
                    <a:srgbClr val="000000"/>
                  </a:solidFill>
                  <a:prstDash val="solid"/>
                </a:ln>
                <a:effectLst/>
              </p:spPr>
            </p:cxnSp>
            <p:cxnSp>
              <p:nvCxnSpPr>
                <p:cNvPr id="433" name="Straight Connector 432">
                  <a:extLst>
                    <a:ext uri="{FF2B5EF4-FFF2-40B4-BE49-F238E27FC236}">
                      <a16:creationId xmlns:a16="http://schemas.microsoft.com/office/drawing/2014/main" id="{29B42128-C51A-6040-824E-C554F8EE3D12}"/>
                    </a:ext>
                  </a:extLst>
                </p:cNvPr>
                <p:cNvCxnSpPr>
                  <a:stCxn id="430" idx="2"/>
                </p:cNvCxnSpPr>
                <p:nvPr/>
              </p:nvCxnSpPr>
              <p:spPr>
                <a:xfrm flipH="1" flipV="1">
                  <a:off x="3147725" y="4003763"/>
                  <a:ext cx="1588" cy="238126"/>
                </a:xfrm>
                <a:prstGeom prst="line">
                  <a:avLst/>
                </a:prstGeom>
                <a:noFill/>
                <a:ln w="3175" cap="flat" cmpd="sng" algn="ctr">
                  <a:solidFill>
                    <a:srgbClr val="000000"/>
                  </a:solidFill>
                  <a:prstDash val="solid"/>
                </a:ln>
                <a:effectLst/>
              </p:spPr>
            </p:cxnSp>
          </p:grpSp>
          <p:grpSp>
            <p:nvGrpSpPr>
              <p:cNvPr id="425" name="Group 502">
                <a:extLst>
                  <a:ext uri="{FF2B5EF4-FFF2-40B4-BE49-F238E27FC236}">
                    <a16:creationId xmlns:a16="http://schemas.microsoft.com/office/drawing/2014/main" id="{C30D5DDC-A13E-034A-A1BA-1E146390EA7D}"/>
                  </a:ext>
                </a:extLst>
              </p:cNvPr>
              <p:cNvGrpSpPr>
                <a:grpSpLocks/>
              </p:cNvGrpSpPr>
              <p:nvPr/>
            </p:nvGrpSpPr>
            <p:grpSpPr bwMode="auto">
              <a:xfrm>
                <a:off x="-50289" y="5228984"/>
                <a:ext cx="430360" cy="350559"/>
                <a:chOff x="2931664" y="3912603"/>
                <a:chExt cx="430450" cy="329314"/>
              </a:xfrm>
            </p:grpSpPr>
            <p:sp>
              <p:nvSpPr>
                <p:cNvPr id="426" name="Rectangle 425">
                  <a:extLst>
                    <a:ext uri="{FF2B5EF4-FFF2-40B4-BE49-F238E27FC236}">
                      <a16:creationId xmlns:a16="http://schemas.microsoft.com/office/drawing/2014/main" id="{63A91007-6182-8647-9879-8292A71EAFEF}"/>
                    </a:ext>
                  </a:extLst>
                </p:cNvPr>
                <p:cNvSpPr/>
                <p:nvPr/>
              </p:nvSpPr>
              <p:spPr>
                <a:xfrm>
                  <a:off x="2936564" y="3912336"/>
                  <a:ext cx="425550" cy="329569"/>
                </a:xfrm>
                <a:prstGeom prst="rect">
                  <a:avLst/>
                </a:prstGeom>
                <a:solidFill>
                  <a:srgbClr val="FFFFFF"/>
                </a:solidFill>
                <a:ln w="3175" cap="flat" cmpd="sng" algn="ctr">
                  <a:solidFill>
                    <a:srgbClr val="CC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27" name="Straight Connector 426">
                  <a:extLst>
                    <a:ext uri="{FF2B5EF4-FFF2-40B4-BE49-F238E27FC236}">
                      <a16:creationId xmlns:a16="http://schemas.microsoft.com/office/drawing/2014/main" id="{0674F85B-15F4-F446-AD9E-DD534F9C342D}"/>
                    </a:ext>
                  </a:extLst>
                </p:cNvPr>
                <p:cNvCxnSpPr/>
                <p:nvPr/>
              </p:nvCxnSpPr>
              <p:spPr>
                <a:xfrm>
                  <a:off x="2931800" y="4003303"/>
                  <a:ext cx="425550" cy="0"/>
                </a:xfrm>
                <a:prstGeom prst="line">
                  <a:avLst/>
                </a:prstGeom>
                <a:noFill/>
                <a:ln w="3175" cap="flat" cmpd="sng" algn="ctr">
                  <a:solidFill>
                    <a:srgbClr val="000000"/>
                  </a:solidFill>
                  <a:prstDash val="solid"/>
                </a:ln>
                <a:effectLst/>
              </p:spPr>
            </p:cxnSp>
            <p:cxnSp>
              <p:nvCxnSpPr>
                <p:cNvPr id="428" name="Straight Connector 427">
                  <a:extLst>
                    <a:ext uri="{FF2B5EF4-FFF2-40B4-BE49-F238E27FC236}">
                      <a16:creationId xmlns:a16="http://schemas.microsoft.com/office/drawing/2014/main" id="{60409E77-E63A-824F-A704-D7AE94C9BA5F}"/>
                    </a:ext>
                  </a:extLst>
                </p:cNvPr>
                <p:cNvCxnSpPr/>
                <p:nvPr/>
              </p:nvCxnSpPr>
              <p:spPr>
                <a:xfrm>
                  <a:off x="2931800" y="4067428"/>
                  <a:ext cx="425550" cy="0"/>
                </a:xfrm>
                <a:prstGeom prst="line">
                  <a:avLst/>
                </a:prstGeom>
                <a:noFill/>
                <a:ln w="3175" cap="flat" cmpd="sng" algn="ctr">
                  <a:solidFill>
                    <a:srgbClr val="000000"/>
                  </a:solidFill>
                  <a:prstDash val="solid"/>
                </a:ln>
                <a:effectLst/>
              </p:spPr>
            </p:cxnSp>
            <p:cxnSp>
              <p:nvCxnSpPr>
                <p:cNvPr id="429" name="Straight Connector 428">
                  <a:extLst>
                    <a:ext uri="{FF2B5EF4-FFF2-40B4-BE49-F238E27FC236}">
                      <a16:creationId xmlns:a16="http://schemas.microsoft.com/office/drawing/2014/main" id="{76DF7BD3-201B-AE4F-909F-AB196C0CDB0D}"/>
                    </a:ext>
                  </a:extLst>
                </p:cNvPr>
                <p:cNvCxnSpPr>
                  <a:stCxn id="426" idx="2"/>
                </p:cNvCxnSpPr>
                <p:nvPr/>
              </p:nvCxnSpPr>
              <p:spPr>
                <a:xfrm flipH="1" flipV="1">
                  <a:off x="3147751" y="4003303"/>
                  <a:ext cx="1588" cy="238602"/>
                </a:xfrm>
                <a:prstGeom prst="line">
                  <a:avLst/>
                </a:prstGeom>
                <a:noFill/>
                <a:ln w="3175" cap="flat" cmpd="sng" algn="ctr">
                  <a:solidFill>
                    <a:srgbClr val="000000"/>
                  </a:solidFill>
                  <a:prstDash val="solid"/>
                </a:ln>
                <a:effectLst/>
              </p:spPr>
            </p:cxnSp>
          </p:grpSp>
        </p:grpSp>
      </p:grpSp>
      <p:grpSp>
        <p:nvGrpSpPr>
          <p:cNvPr id="442" name="Group 441">
            <a:extLst>
              <a:ext uri="{FF2B5EF4-FFF2-40B4-BE49-F238E27FC236}">
                <a16:creationId xmlns:a16="http://schemas.microsoft.com/office/drawing/2014/main" id="{DC317182-2E9B-354F-9E6B-904AD53D9670}"/>
              </a:ext>
            </a:extLst>
          </p:cNvPr>
          <p:cNvGrpSpPr>
            <a:grpSpLocks/>
          </p:cNvGrpSpPr>
          <p:nvPr/>
        </p:nvGrpSpPr>
        <p:grpSpPr bwMode="auto">
          <a:xfrm>
            <a:off x="3873085" y="2922657"/>
            <a:ext cx="4437063" cy="1577975"/>
            <a:chOff x="-4267279" y="3655204"/>
            <a:chExt cx="4437063" cy="1578510"/>
          </a:xfrm>
        </p:grpSpPr>
        <p:cxnSp>
          <p:nvCxnSpPr>
            <p:cNvPr id="443" name="Straight Arrow Connector 442">
              <a:extLst>
                <a:ext uri="{FF2B5EF4-FFF2-40B4-BE49-F238E27FC236}">
                  <a16:creationId xmlns:a16="http://schemas.microsoft.com/office/drawing/2014/main" id="{AEBEBCEA-9DEC-FC46-95E5-83FE63BD526A}"/>
                </a:ext>
              </a:extLst>
            </p:cNvPr>
            <p:cNvCxnSpPr/>
            <p:nvPr/>
          </p:nvCxnSpPr>
          <p:spPr bwMode="auto">
            <a:xfrm>
              <a:off x="-4267279" y="4047450"/>
              <a:ext cx="0" cy="422418"/>
            </a:xfrm>
            <a:prstGeom prst="straightConnector1">
              <a:avLst/>
            </a:prstGeom>
            <a:noFill/>
            <a:ln w="12700" cap="flat" cmpd="sng" algn="ctr">
              <a:solidFill>
                <a:srgbClr val="CC0000"/>
              </a:solidFill>
              <a:prstDash val="solid"/>
              <a:tailEnd type="triangle"/>
            </a:ln>
            <a:effectLst/>
          </p:spPr>
        </p:cxnSp>
        <p:cxnSp>
          <p:nvCxnSpPr>
            <p:cNvPr id="444" name="Straight Arrow Connector 443">
              <a:extLst>
                <a:ext uri="{FF2B5EF4-FFF2-40B4-BE49-F238E27FC236}">
                  <a16:creationId xmlns:a16="http://schemas.microsoft.com/office/drawing/2014/main" id="{8ADE9CEC-EEA0-A54D-AC1A-85CC293083F6}"/>
                </a:ext>
              </a:extLst>
            </p:cNvPr>
            <p:cNvCxnSpPr>
              <a:cxnSpLocks noChangeShapeType="1"/>
            </p:cNvCxnSpPr>
            <p:nvPr/>
          </p:nvCxnSpPr>
          <p:spPr bwMode="auto">
            <a:xfrm flipH="1">
              <a:off x="-2808366" y="4361882"/>
              <a:ext cx="0" cy="871832"/>
            </a:xfrm>
            <a:prstGeom prst="straightConnector1">
              <a:avLst/>
            </a:prstGeom>
            <a:noFill/>
            <a:ln w="6350">
              <a:solidFill>
                <a:srgbClr val="CC0000"/>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5" name="Straight Arrow Connector 444">
              <a:extLst>
                <a:ext uri="{FF2B5EF4-FFF2-40B4-BE49-F238E27FC236}">
                  <a16:creationId xmlns:a16="http://schemas.microsoft.com/office/drawing/2014/main" id="{6391DEC8-23F8-A847-ACF3-AD06E6E59A69}"/>
                </a:ext>
              </a:extLst>
            </p:cNvPr>
            <p:cNvCxnSpPr>
              <a:cxnSpLocks noChangeShapeType="1"/>
            </p:cNvCxnSpPr>
            <p:nvPr/>
          </p:nvCxnSpPr>
          <p:spPr bwMode="auto">
            <a:xfrm>
              <a:off x="-2006679" y="3655204"/>
              <a:ext cx="6350" cy="1576922"/>
            </a:xfrm>
            <a:prstGeom prst="straightConnector1">
              <a:avLst/>
            </a:prstGeom>
            <a:noFill/>
            <a:ln w="6350">
              <a:solidFill>
                <a:srgbClr val="CC0000"/>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6" name="Straight Arrow Connector 445">
              <a:extLst>
                <a:ext uri="{FF2B5EF4-FFF2-40B4-BE49-F238E27FC236}">
                  <a16:creationId xmlns:a16="http://schemas.microsoft.com/office/drawing/2014/main" id="{C40B4987-DD61-E544-9ED1-243F1836BF7B}"/>
                </a:ext>
              </a:extLst>
            </p:cNvPr>
            <p:cNvCxnSpPr>
              <a:cxnSpLocks noChangeShapeType="1"/>
            </p:cNvCxnSpPr>
            <p:nvPr/>
          </p:nvCxnSpPr>
          <p:spPr bwMode="auto">
            <a:xfrm>
              <a:off x="-823991" y="4326945"/>
              <a:ext cx="6350" cy="905182"/>
            </a:xfrm>
            <a:prstGeom prst="straightConnector1">
              <a:avLst/>
            </a:prstGeom>
            <a:noFill/>
            <a:ln w="6350">
              <a:solidFill>
                <a:srgbClr val="CC0000"/>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7" name="Straight Arrow Connector 446">
              <a:extLst>
                <a:ext uri="{FF2B5EF4-FFF2-40B4-BE49-F238E27FC236}">
                  <a16:creationId xmlns:a16="http://schemas.microsoft.com/office/drawing/2014/main" id="{B6FD6F72-9B1A-9E49-BC03-FF4EB3F432F8}"/>
                </a:ext>
              </a:extLst>
            </p:cNvPr>
            <p:cNvCxnSpPr>
              <a:cxnSpLocks noChangeShapeType="1"/>
            </p:cNvCxnSpPr>
            <p:nvPr/>
          </p:nvCxnSpPr>
          <p:spPr bwMode="auto">
            <a:xfrm flipH="1">
              <a:off x="166609" y="3798127"/>
              <a:ext cx="3175" cy="1399062"/>
            </a:xfrm>
            <a:prstGeom prst="straightConnector1">
              <a:avLst/>
            </a:prstGeom>
            <a:noFill/>
            <a:ln w="6350">
              <a:solidFill>
                <a:srgbClr val="CC0000"/>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cxnSp>
        <p:nvCxnSpPr>
          <p:cNvPr id="448" name="Straight Connector 447">
            <a:extLst>
              <a:ext uri="{FF2B5EF4-FFF2-40B4-BE49-F238E27FC236}">
                <a16:creationId xmlns:a16="http://schemas.microsoft.com/office/drawing/2014/main" id="{EBF459C0-AF75-AC4B-82FD-7B57E1803EDC}"/>
              </a:ext>
            </a:extLst>
          </p:cNvPr>
          <p:cNvCxnSpPr/>
          <p:nvPr/>
        </p:nvCxnSpPr>
        <p:spPr>
          <a:xfrm flipH="1">
            <a:off x="2872960" y="5842070"/>
            <a:ext cx="1508125" cy="1587"/>
          </a:xfrm>
          <a:prstGeom prst="line">
            <a:avLst/>
          </a:prstGeom>
          <a:noFill/>
          <a:ln w="9525" cap="flat" cmpd="sng" algn="ctr">
            <a:solidFill>
              <a:srgbClr val="000000"/>
            </a:solidFill>
            <a:prstDash val="solid"/>
          </a:ln>
          <a:effectLst/>
        </p:spPr>
      </p:cxnSp>
      <p:sp>
        <p:nvSpPr>
          <p:cNvPr id="449" name="TextBox 265">
            <a:extLst>
              <a:ext uri="{FF2B5EF4-FFF2-40B4-BE49-F238E27FC236}">
                <a16:creationId xmlns:a16="http://schemas.microsoft.com/office/drawing/2014/main" id="{8D6CC213-50D8-D143-AB2E-8A70AD0BD3DA}"/>
              </a:ext>
            </a:extLst>
          </p:cNvPr>
          <p:cNvSpPr txBox="1">
            <a:spLocks noChangeArrowheads="1"/>
          </p:cNvSpPr>
          <p:nvPr/>
        </p:nvSpPr>
        <p:spPr bwMode="auto">
          <a:xfrm>
            <a:off x="4789073" y="5513457"/>
            <a:ext cx="263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1</a:t>
            </a:r>
          </a:p>
        </p:txBody>
      </p:sp>
      <p:sp>
        <p:nvSpPr>
          <p:cNvPr id="450" name="TextBox 281">
            <a:extLst>
              <a:ext uri="{FF2B5EF4-FFF2-40B4-BE49-F238E27FC236}">
                <a16:creationId xmlns:a16="http://schemas.microsoft.com/office/drawing/2014/main" id="{FD871173-63C8-004A-B893-95B0B94D0C38}"/>
              </a:ext>
            </a:extLst>
          </p:cNvPr>
          <p:cNvSpPr txBox="1">
            <a:spLocks noChangeArrowheads="1"/>
          </p:cNvSpPr>
          <p:nvPr/>
        </p:nvSpPr>
        <p:spPr bwMode="auto">
          <a:xfrm>
            <a:off x="4963698" y="5800795"/>
            <a:ext cx="263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a:t>
            </a:r>
          </a:p>
        </p:txBody>
      </p:sp>
      <p:grpSp>
        <p:nvGrpSpPr>
          <p:cNvPr id="451" name="Group 5">
            <a:extLst>
              <a:ext uri="{FF2B5EF4-FFF2-40B4-BE49-F238E27FC236}">
                <a16:creationId xmlns:a16="http://schemas.microsoft.com/office/drawing/2014/main" id="{57C14B28-467E-9240-8CC3-03FBD986B649}"/>
              </a:ext>
            </a:extLst>
          </p:cNvPr>
          <p:cNvGrpSpPr>
            <a:grpSpLocks/>
          </p:cNvGrpSpPr>
          <p:nvPr/>
        </p:nvGrpSpPr>
        <p:grpSpPr bwMode="auto">
          <a:xfrm>
            <a:off x="2528473" y="5276920"/>
            <a:ext cx="1616075" cy="487362"/>
            <a:chOff x="-4079003" y="2717403"/>
            <a:chExt cx="1616718" cy="488475"/>
          </a:xfrm>
        </p:grpSpPr>
        <p:sp>
          <p:nvSpPr>
            <p:cNvPr id="453" name="Rectangle 98">
              <a:extLst>
                <a:ext uri="{FF2B5EF4-FFF2-40B4-BE49-F238E27FC236}">
                  <a16:creationId xmlns:a16="http://schemas.microsoft.com/office/drawing/2014/main" id="{693A8054-41EF-F147-A07F-2F6F499255AB}"/>
                </a:ext>
              </a:extLst>
            </p:cNvPr>
            <p:cNvSpPr>
              <a:spLocks noChangeArrowheads="1"/>
            </p:cNvSpPr>
            <p:nvPr/>
          </p:nvSpPr>
          <p:spPr bwMode="auto">
            <a:xfrm>
              <a:off x="-4079003" y="2985994"/>
              <a:ext cx="1281675" cy="208750"/>
            </a:xfrm>
            <a:prstGeom prst="rect">
              <a:avLst/>
            </a:prstGeom>
            <a:solidFill>
              <a:srgbClr val="3333CC"/>
            </a:solidFill>
            <a:ln w="9525">
              <a:solidFill>
                <a:srgbClr val="000000"/>
              </a:solidFill>
              <a:miter lim="800000"/>
              <a:headEnd/>
              <a:tailEnd/>
            </a:ln>
            <a:effectLst>
              <a:outerShdw blurRad="50800" dist="38100" dir="18900000" algn="b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4" name="Line 99">
              <a:extLst>
                <a:ext uri="{FF2B5EF4-FFF2-40B4-BE49-F238E27FC236}">
                  <a16:creationId xmlns:a16="http://schemas.microsoft.com/office/drawing/2014/main" id="{F72989E1-2AE2-724E-BB5A-C3EDBBB6AF66}"/>
                </a:ext>
              </a:extLst>
            </p:cNvPr>
            <p:cNvSpPr>
              <a:spLocks noChangeShapeType="1"/>
            </p:cNvSpPr>
            <p:nvPr/>
          </p:nvSpPr>
          <p:spPr bwMode="auto">
            <a:xfrm>
              <a:off x="-2933828" y="3101502"/>
              <a:ext cx="471543" cy="0"/>
            </a:xfrm>
            <a:prstGeom prst="line">
              <a:avLst/>
            </a:prstGeom>
            <a:noFill/>
            <a:ln w="952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5" name="Rectangle 104">
              <a:extLst>
                <a:ext uri="{FF2B5EF4-FFF2-40B4-BE49-F238E27FC236}">
                  <a16:creationId xmlns:a16="http://schemas.microsoft.com/office/drawing/2014/main" id="{5AC95A09-8057-7147-9F57-6EFF2A5E5336}"/>
                </a:ext>
              </a:extLst>
            </p:cNvPr>
            <p:cNvSpPr>
              <a:spLocks noChangeArrowheads="1"/>
            </p:cNvSpPr>
            <p:nvPr/>
          </p:nvSpPr>
          <p:spPr bwMode="auto">
            <a:xfrm>
              <a:off x="-3377007" y="2988777"/>
              <a:ext cx="476861" cy="210142"/>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6" name="Text Box 105">
              <a:extLst>
                <a:ext uri="{FF2B5EF4-FFF2-40B4-BE49-F238E27FC236}">
                  <a16:creationId xmlns:a16="http://schemas.microsoft.com/office/drawing/2014/main" id="{47FDF11B-1F9E-D148-996F-69ECC9F11F21}"/>
                </a:ext>
              </a:extLst>
            </p:cNvPr>
            <p:cNvSpPr txBox="1">
              <a:spLocks noChangeArrowheads="1"/>
            </p:cNvSpPr>
            <p:nvPr/>
          </p:nvSpPr>
          <p:spPr bwMode="auto">
            <a:xfrm>
              <a:off x="-3430189" y="2965119"/>
              <a:ext cx="581451" cy="24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0111</a:t>
              </a:r>
            </a:p>
          </p:txBody>
        </p:sp>
        <p:sp>
          <p:nvSpPr>
            <p:cNvPr id="457" name="Line 119">
              <a:extLst>
                <a:ext uri="{FF2B5EF4-FFF2-40B4-BE49-F238E27FC236}">
                  <a16:creationId xmlns:a16="http://schemas.microsoft.com/office/drawing/2014/main" id="{CD73CAA3-C367-7049-8128-3C09B270BBE7}"/>
                </a:ext>
              </a:extLst>
            </p:cNvPr>
            <p:cNvSpPr>
              <a:spLocks noChangeShapeType="1"/>
            </p:cNvSpPr>
            <p:nvPr/>
          </p:nvSpPr>
          <p:spPr bwMode="auto">
            <a:xfrm>
              <a:off x="-3621642" y="2717403"/>
              <a:ext cx="405953" cy="300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58" name="Freeform 120">
            <a:extLst>
              <a:ext uri="{FF2B5EF4-FFF2-40B4-BE49-F238E27FC236}">
                <a16:creationId xmlns:a16="http://schemas.microsoft.com/office/drawing/2014/main" id="{9B17F469-9813-DD46-ADCC-A6A37DCBE4CD}"/>
              </a:ext>
            </a:extLst>
          </p:cNvPr>
          <p:cNvSpPr>
            <a:spLocks/>
          </p:cNvSpPr>
          <p:nvPr/>
        </p:nvSpPr>
        <p:spPr bwMode="auto">
          <a:xfrm>
            <a:off x="4084223" y="5708720"/>
            <a:ext cx="982662" cy="233362"/>
          </a:xfrm>
          <a:custGeom>
            <a:avLst/>
            <a:gdLst>
              <a:gd name="T0" fmla="*/ 0 w 554"/>
              <a:gd name="T1" fmla="*/ 2147483647 h 167"/>
              <a:gd name="T2" fmla="*/ 2147483647 w 554"/>
              <a:gd name="T3" fmla="*/ 2147483647 h 167"/>
              <a:gd name="T4" fmla="*/ 2147483647 w 554"/>
              <a:gd name="T5" fmla="*/ 2147483647 h 167"/>
              <a:gd name="T6" fmla="*/ 0 60000 65536"/>
              <a:gd name="T7" fmla="*/ 0 60000 65536"/>
              <a:gd name="T8" fmla="*/ 0 60000 65536"/>
              <a:gd name="T9" fmla="*/ 0 w 554"/>
              <a:gd name="T10" fmla="*/ 0 h 167"/>
              <a:gd name="T11" fmla="*/ 554 w 554"/>
              <a:gd name="T12" fmla="*/ 167 h 167"/>
            </a:gdLst>
            <a:ahLst/>
            <a:cxnLst>
              <a:cxn ang="T6">
                <a:pos x="T0" y="T1"/>
              </a:cxn>
              <a:cxn ang="T7">
                <a:pos x="T2" y="T3"/>
              </a:cxn>
              <a:cxn ang="T8">
                <a:pos x="T4" y="T5"/>
              </a:cxn>
            </a:cxnLst>
            <a:rect l="T9" t="T10" r="T11" b="T12"/>
            <a:pathLst>
              <a:path w="554" h="167">
                <a:moveTo>
                  <a:pt x="0" y="10"/>
                </a:moveTo>
                <a:cubicBezTo>
                  <a:pt x="102" y="0"/>
                  <a:pt x="240" y="5"/>
                  <a:pt x="324" y="26"/>
                </a:cubicBezTo>
                <a:cubicBezTo>
                  <a:pt x="416" y="52"/>
                  <a:pt x="502" y="120"/>
                  <a:pt x="554" y="167"/>
                </a:cubicBezTo>
              </a:path>
            </a:pathLst>
          </a:custGeom>
          <a:noFill/>
          <a:ln w="57150" cmpd="sng">
            <a:solidFill>
              <a:srgbClr val="FF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459" name="Group 357">
            <a:extLst>
              <a:ext uri="{FF2B5EF4-FFF2-40B4-BE49-F238E27FC236}">
                <a16:creationId xmlns:a16="http://schemas.microsoft.com/office/drawing/2014/main" id="{F5E5FC5C-1765-2446-9583-0A67B919000D}"/>
              </a:ext>
            </a:extLst>
          </p:cNvPr>
          <p:cNvGrpSpPr>
            <a:grpSpLocks/>
          </p:cNvGrpSpPr>
          <p:nvPr/>
        </p:nvGrpSpPr>
        <p:grpSpPr bwMode="auto">
          <a:xfrm>
            <a:off x="4304885" y="5699195"/>
            <a:ext cx="565150" cy="293687"/>
            <a:chOff x="1871277" y="1576300"/>
            <a:chExt cx="1128371" cy="437861"/>
          </a:xfrm>
        </p:grpSpPr>
        <p:sp>
          <p:nvSpPr>
            <p:cNvPr id="460" name="Oval 459">
              <a:extLst>
                <a:ext uri="{FF2B5EF4-FFF2-40B4-BE49-F238E27FC236}">
                  <a16:creationId xmlns:a16="http://schemas.microsoft.com/office/drawing/2014/main" id="{BE27647C-3DCE-C848-8559-90456AA1A4C1}"/>
                </a:ext>
              </a:extLst>
            </p:cNvPr>
            <p:cNvSpPr>
              <a:spLocks noChangeArrowheads="1"/>
            </p:cNvSpPr>
            <p:nvPr/>
          </p:nvSpPr>
          <p:spPr bwMode="auto">
            <a:xfrm flipV="1">
              <a:off x="1874448" y="1694641"/>
              <a:ext cx="1125200" cy="319520"/>
            </a:xfrm>
            <a:prstGeom prst="ellipse">
              <a:avLst/>
            </a:prstGeom>
            <a:gradFill rotWithShape="1">
              <a:gsLst>
                <a:gs pos="0">
                  <a:srgbClr val="262699"/>
                </a:gs>
                <a:gs pos="53000">
                  <a:srgbClr val="8585E0"/>
                </a:gs>
                <a:gs pos="100000">
                  <a:srgbClr val="262699"/>
                </a:gs>
              </a:gsLst>
              <a:lin ang="0" scaled="1"/>
            </a:gra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ＭＳ Ｐゴシック" panose="020B0600070205080204" pitchFamily="34" charset="-128"/>
                <a:cs typeface="+mn-cs"/>
              </a:endParaRPr>
            </a:p>
          </p:txBody>
        </p:sp>
        <p:sp>
          <p:nvSpPr>
            <p:cNvPr id="461" name="Rectangle 460">
              <a:extLst>
                <a:ext uri="{FF2B5EF4-FFF2-40B4-BE49-F238E27FC236}">
                  <a16:creationId xmlns:a16="http://schemas.microsoft.com/office/drawing/2014/main" id="{59B28033-FF2E-0D49-AE8B-150A3DAC870E}"/>
                </a:ext>
              </a:extLst>
            </p:cNvPr>
            <p:cNvSpPr/>
            <p:nvPr/>
          </p:nvSpPr>
          <p:spPr bwMode="auto">
            <a:xfrm>
              <a:off x="1871277" y="1739610"/>
              <a:ext cx="1128371" cy="11597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62" name="Oval 461">
              <a:extLst>
                <a:ext uri="{FF2B5EF4-FFF2-40B4-BE49-F238E27FC236}">
                  <a16:creationId xmlns:a16="http://schemas.microsoft.com/office/drawing/2014/main" id="{90E87BE2-8DD5-F949-9609-CEE42558EC64}"/>
                </a:ext>
              </a:extLst>
            </p:cNvPr>
            <p:cNvSpPr>
              <a:spLocks noChangeArrowheads="1"/>
            </p:cNvSpPr>
            <p:nvPr/>
          </p:nvSpPr>
          <p:spPr bwMode="auto">
            <a:xfrm flipV="1">
              <a:off x="1871277" y="1576300"/>
              <a:ext cx="1125202" cy="319520"/>
            </a:xfrm>
            <a:prstGeom prst="ellipse">
              <a:avLst/>
            </a:prstGeom>
            <a:solidFill>
              <a:srgbClr val="BFBFBF"/>
            </a:soli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ＭＳ Ｐゴシック" panose="020B0600070205080204" pitchFamily="34" charset="-128"/>
                <a:cs typeface="+mn-cs"/>
              </a:endParaRPr>
            </a:p>
          </p:txBody>
        </p:sp>
        <p:sp>
          <p:nvSpPr>
            <p:cNvPr id="463" name="Freeform 462">
              <a:extLst>
                <a:ext uri="{FF2B5EF4-FFF2-40B4-BE49-F238E27FC236}">
                  <a16:creationId xmlns:a16="http://schemas.microsoft.com/office/drawing/2014/main" id="{E67E4AB2-89E6-9547-93D2-34CED5D46ECE}"/>
                </a:ext>
              </a:extLst>
            </p:cNvPr>
            <p:cNvSpPr/>
            <p:nvPr/>
          </p:nvSpPr>
          <p:spPr bwMode="auto">
            <a:xfrm>
              <a:off x="2159710" y="1673339"/>
              <a:ext cx="548337" cy="160944"/>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64" name="Freeform 463">
              <a:extLst>
                <a:ext uri="{FF2B5EF4-FFF2-40B4-BE49-F238E27FC236}">
                  <a16:creationId xmlns:a16="http://schemas.microsoft.com/office/drawing/2014/main" id="{E0013E89-2E09-C94F-888A-0764BFC4C3DF}"/>
                </a:ext>
              </a:extLst>
            </p:cNvPr>
            <p:cNvSpPr>
              <a:spLocks/>
            </p:cNvSpPr>
            <p:nvPr/>
          </p:nvSpPr>
          <p:spPr bwMode="auto">
            <a:xfrm>
              <a:off x="2102657" y="1633104"/>
              <a:ext cx="662442" cy="111240"/>
            </a:xfrm>
            <a:custGeom>
              <a:avLst/>
              <a:gdLst>
                <a:gd name="T0" fmla="*/ 0 w 3723451"/>
                <a:gd name="T1" fmla="*/ 27215 h 932950"/>
                <a:gd name="T2" fmla="*/ 116561 w 3723451"/>
                <a:gd name="T3" fmla="*/ 321 h 932950"/>
                <a:gd name="T4" fmla="*/ 330163 w 3723451"/>
                <a:gd name="T5" fmla="*/ 62069 h 932950"/>
                <a:gd name="T6" fmla="*/ 533941 w 3723451"/>
                <a:gd name="T7" fmla="*/ 0 h 932950"/>
                <a:gd name="T8" fmla="*/ 662442 w 3723451"/>
                <a:gd name="T9" fmla="*/ 24699 h 932950"/>
                <a:gd name="T10" fmla="*/ 566838 w 3723451"/>
                <a:gd name="T11" fmla="*/ 55071 h 932950"/>
                <a:gd name="T12" fmla="*/ 536057 w 3723451"/>
                <a:gd name="T13" fmla="*/ 46883 h 932950"/>
                <a:gd name="T14" fmla="*/ 333916 w 3723451"/>
                <a:gd name="T15" fmla="*/ 111240 h 932950"/>
                <a:gd name="T16" fmla="*/ 126604 w 3723451"/>
                <a:gd name="T17" fmla="*/ 49250 h 932950"/>
                <a:gd name="T18" fmla="*/ 93085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65" name="Freeform 464">
              <a:extLst>
                <a:ext uri="{FF2B5EF4-FFF2-40B4-BE49-F238E27FC236}">
                  <a16:creationId xmlns:a16="http://schemas.microsoft.com/office/drawing/2014/main" id="{D4D31051-3F76-8D4A-A94B-F0DCA0AFF250}"/>
                </a:ext>
              </a:extLst>
            </p:cNvPr>
            <p:cNvSpPr>
              <a:spLocks/>
            </p:cNvSpPr>
            <p:nvPr/>
          </p:nvSpPr>
          <p:spPr bwMode="auto">
            <a:xfrm>
              <a:off x="2536889" y="1727776"/>
              <a:ext cx="244059" cy="97039"/>
            </a:xfrm>
            <a:custGeom>
              <a:avLst/>
              <a:gdLst>
                <a:gd name="T0" fmla="*/ 0 w 1366596"/>
                <a:gd name="T1" fmla="*/ 0 h 809868"/>
                <a:gd name="T2" fmla="*/ 244059 w 1366596"/>
                <a:gd name="T3" fmla="*/ 74985 h 809868"/>
                <a:gd name="T4" fmla="*/ 154488 w 1366596"/>
                <a:gd name="T5" fmla="*/ 97039 h 809868"/>
                <a:gd name="T6" fmla="*/ 822 w 1366596"/>
                <a:gd name="T7" fmla="*/ 51276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66" name="Freeform 465">
              <a:extLst>
                <a:ext uri="{FF2B5EF4-FFF2-40B4-BE49-F238E27FC236}">
                  <a16:creationId xmlns:a16="http://schemas.microsoft.com/office/drawing/2014/main" id="{DFC93EA6-DE5D-3E40-831C-1084B477EA4E}"/>
                </a:ext>
              </a:extLst>
            </p:cNvPr>
            <p:cNvSpPr>
              <a:spLocks/>
            </p:cNvSpPr>
            <p:nvPr/>
          </p:nvSpPr>
          <p:spPr bwMode="auto">
            <a:xfrm>
              <a:off x="2089979" y="1730143"/>
              <a:ext cx="240888" cy="97040"/>
            </a:xfrm>
            <a:custGeom>
              <a:avLst/>
              <a:gdLst>
                <a:gd name="T0" fmla="*/ 237599 w 1348191"/>
                <a:gd name="T1" fmla="*/ 0 h 791462"/>
                <a:gd name="T2" fmla="*/ 240888 w 1348191"/>
                <a:gd name="T3" fmla="*/ 46827 h 791462"/>
                <a:gd name="T4" fmla="*/ 87147 w 1348191"/>
                <a:gd name="T5" fmla="*/ 97040 h 791462"/>
                <a:gd name="T6" fmla="*/ 0 w 1348191"/>
                <a:gd name="T7" fmla="*/ 75037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467" name="Straight Connector 466">
              <a:extLst>
                <a:ext uri="{FF2B5EF4-FFF2-40B4-BE49-F238E27FC236}">
                  <a16:creationId xmlns:a16="http://schemas.microsoft.com/office/drawing/2014/main" id="{4C149BB2-DFC7-984A-98E9-3C4AA2DDC501}"/>
                </a:ext>
              </a:extLst>
            </p:cNvPr>
            <p:cNvCxnSpPr>
              <a:cxnSpLocks noChangeShapeType="1"/>
              <a:endCxn id="462" idx="2"/>
            </p:cNvCxnSpPr>
            <p:nvPr/>
          </p:nvCxnSpPr>
          <p:spPr bwMode="auto">
            <a:xfrm flipH="1" flipV="1">
              <a:off x="1871277" y="1737244"/>
              <a:ext cx="3171" cy="123075"/>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468" name="Straight Connector 467">
              <a:extLst>
                <a:ext uri="{FF2B5EF4-FFF2-40B4-BE49-F238E27FC236}">
                  <a16:creationId xmlns:a16="http://schemas.microsoft.com/office/drawing/2014/main" id="{7AD8C9C3-3ED3-FC4C-9678-8E0AF3B54004}"/>
                </a:ext>
              </a:extLst>
            </p:cNvPr>
            <p:cNvCxnSpPr>
              <a:cxnSpLocks noChangeShapeType="1"/>
            </p:cNvCxnSpPr>
            <p:nvPr/>
          </p:nvCxnSpPr>
          <p:spPr bwMode="auto">
            <a:xfrm flipH="1" flipV="1">
              <a:off x="2996479" y="1734876"/>
              <a:ext cx="3169" cy="123075"/>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sp>
        <p:nvSpPr>
          <p:cNvPr id="469" name="TextBox 6">
            <a:extLst>
              <a:ext uri="{FF2B5EF4-FFF2-40B4-BE49-F238E27FC236}">
                <a16:creationId xmlns:a16="http://schemas.microsoft.com/office/drawing/2014/main" id="{EED866B1-9598-C54F-A0E0-D641030E1752}"/>
              </a:ext>
            </a:extLst>
          </p:cNvPr>
          <p:cNvSpPr txBox="1">
            <a:spLocks noChangeArrowheads="1"/>
          </p:cNvSpPr>
          <p:nvPr/>
        </p:nvSpPr>
        <p:spPr bwMode="auto">
          <a:xfrm>
            <a:off x="1787110" y="4943545"/>
            <a:ext cx="1992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values in arriving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packet header</a:t>
            </a: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70" name="TextBox 282">
            <a:extLst>
              <a:ext uri="{FF2B5EF4-FFF2-40B4-BE49-F238E27FC236}">
                <a16:creationId xmlns:a16="http://schemas.microsoft.com/office/drawing/2014/main" id="{CE2B3699-263C-CA42-8354-6E8A61868F04}"/>
              </a:ext>
            </a:extLst>
          </p:cNvPr>
          <p:cNvSpPr txBox="1">
            <a:spLocks noChangeArrowheads="1"/>
          </p:cNvSpPr>
          <p:nvPr/>
        </p:nvSpPr>
        <p:spPr bwMode="auto">
          <a:xfrm>
            <a:off x="4658898" y="5902395"/>
            <a:ext cx="2619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3</a:t>
            </a:r>
          </a:p>
        </p:txBody>
      </p:sp>
      <p:sp>
        <p:nvSpPr>
          <p:cNvPr id="236" name="Slide Number Placeholder 4">
            <a:extLst>
              <a:ext uri="{FF2B5EF4-FFF2-40B4-BE49-F238E27FC236}">
                <a16:creationId xmlns:a16="http://schemas.microsoft.com/office/drawing/2014/main" id="{ED6517D9-F18B-5447-8ABE-90D9847B304D}"/>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7</a:t>
            </a:fld>
            <a:endParaRPr lang="en-US" dirty="0"/>
          </a:p>
        </p:txBody>
      </p:sp>
    </p:spTree>
    <p:extLst>
      <p:ext uri="{BB962C8B-B14F-4D97-AF65-F5344CB8AC3E}">
        <p14:creationId xmlns:p14="http://schemas.microsoft.com/office/powerpoint/2010/main" val="90495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wipe(down)">
                                      <p:cBhvr>
                                        <p:cTn id="7" dur="1000"/>
                                        <p:tgtEl>
                                          <p:spTgt spid="28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9"/>
                                        </p:tgtEl>
                                        <p:attrNameLst>
                                          <p:attrName>style.visibility</p:attrName>
                                        </p:attrNameLst>
                                      </p:cBhvr>
                                      <p:to>
                                        <p:strVal val="visible"/>
                                      </p:to>
                                    </p:set>
                                    <p:animEffect transition="in" filter="dissolve">
                                      <p:cBhvr>
                                        <p:cTn id="12" dur="500"/>
                                        <p:tgtEl>
                                          <p:spTgt spid="4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00"/>
                                        </p:tgtEl>
                                        <p:attrNameLst>
                                          <p:attrName>style.visibility</p:attrName>
                                        </p:attrNameLst>
                                      </p:cBhvr>
                                      <p:to>
                                        <p:strVal val="visible"/>
                                      </p:to>
                                    </p:set>
                                    <p:animEffect transition="in" filter="dissolve">
                                      <p:cBhvr>
                                        <p:cTn id="17" dur="500"/>
                                        <p:tgtEl>
                                          <p:spTgt spid="40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42"/>
                                        </p:tgtEl>
                                        <p:attrNameLst>
                                          <p:attrName>style.visibility</p:attrName>
                                        </p:attrNameLst>
                                      </p:cBhvr>
                                      <p:to>
                                        <p:strVal val="visible"/>
                                      </p:to>
                                    </p:set>
                                    <p:animEffect transition="in" filter="wipe(up)">
                                      <p:cBhvr>
                                        <p:cTn id="22" dur="500"/>
                                        <p:tgtEl>
                                          <p:spTgt spid="44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15"/>
                                        </p:tgtEl>
                                        <p:attrNameLst>
                                          <p:attrName>style.visibility</p:attrName>
                                        </p:attrNameLst>
                                      </p:cBhvr>
                                      <p:to>
                                        <p:strVal val="visible"/>
                                      </p:to>
                                    </p:set>
                                    <p:animEffect transition="in" filter="dissolve">
                                      <p:cBhvr>
                                        <p:cTn id="27" dur="500"/>
                                        <p:tgtEl>
                                          <p:spTgt spid="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B46D7-DEDF-364B-99E9-3FB1F889B8A9}"/>
              </a:ext>
            </a:extLst>
          </p:cNvPr>
          <p:cNvSpPr>
            <a:spLocks noGrp="1"/>
          </p:cNvSpPr>
          <p:nvPr>
            <p:ph type="title"/>
          </p:nvPr>
        </p:nvSpPr>
        <p:spPr>
          <a:xfrm>
            <a:off x="417576" y="261255"/>
            <a:ext cx="11213592" cy="894622"/>
          </a:xfrm>
        </p:spPr>
        <p:txBody>
          <a:bodyPr>
            <a:normAutofit fontScale="90000"/>
          </a:bodyPr>
          <a:lstStyle/>
          <a:p>
            <a:r>
              <a:rPr lang="en-US" sz="4800" dirty="0"/>
              <a:t>Software-Defined Networking (SDN) control plane</a:t>
            </a:r>
          </a:p>
        </p:txBody>
      </p:sp>
      <p:sp>
        <p:nvSpPr>
          <p:cNvPr id="4" name="TextBox 257">
            <a:extLst>
              <a:ext uri="{FF2B5EF4-FFF2-40B4-BE49-F238E27FC236}">
                <a16:creationId xmlns:a16="http://schemas.microsoft.com/office/drawing/2014/main" id="{8EB40520-A927-A94E-975A-4093319F1CF3}"/>
              </a:ext>
            </a:extLst>
          </p:cNvPr>
          <p:cNvSpPr txBox="1">
            <a:spLocks noChangeArrowheads="1"/>
          </p:cNvSpPr>
          <p:nvPr/>
        </p:nvSpPr>
        <p:spPr bwMode="auto">
          <a:xfrm>
            <a:off x="292609" y="1064529"/>
            <a:ext cx="113107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Remote controller computes, installs forwarding tables in routers</a:t>
            </a:r>
          </a:p>
        </p:txBody>
      </p:sp>
      <p:grpSp>
        <p:nvGrpSpPr>
          <p:cNvPr id="817" name="Group 816">
            <a:extLst>
              <a:ext uri="{FF2B5EF4-FFF2-40B4-BE49-F238E27FC236}">
                <a16:creationId xmlns:a16="http://schemas.microsoft.com/office/drawing/2014/main" id="{0035B262-335A-2042-8F0A-4D25C5CCAA4C}"/>
              </a:ext>
            </a:extLst>
          </p:cNvPr>
          <p:cNvGrpSpPr>
            <a:grpSpLocks/>
          </p:cNvGrpSpPr>
          <p:nvPr/>
        </p:nvGrpSpPr>
        <p:grpSpPr bwMode="auto">
          <a:xfrm>
            <a:off x="3203430" y="1967880"/>
            <a:ext cx="6027738" cy="1439862"/>
            <a:chOff x="1492879" y="2061336"/>
            <a:chExt cx="6027737" cy="1440135"/>
          </a:xfrm>
        </p:grpSpPr>
        <p:sp>
          <p:nvSpPr>
            <p:cNvPr id="818" name="Rectangle 817">
              <a:extLst>
                <a:ext uri="{FF2B5EF4-FFF2-40B4-BE49-F238E27FC236}">
                  <a16:creationId xmlns:a16="http://schemas.microsoft.com/office/drawing/2014/main" id="{2911F90D-6E6D-8D44-A029-2BB47782B47E}"/>
                </a:ext>
              </a:extLst>
            </p:cNvPr>
            <p:cNvSpPr/>
            <p:nvPr/>
          </p:nvSpPr>
          <p:spPr bwMode="auto">
            <a:xfrm>
              <a:off x="1929442" y="2064512"/>
              <a:ext cx="5043486" cy="1017780"/>
            </a:xfrm>
            <a:prstGeom prst="rect">
              <a:avLst/>
            </a:prstGeom>
            <a:solidFill>
              <a:srgbClr val="2D2DB9">
                <a:lumMod val="20000"/>
                <a:lumOff val="80000"/>
              </a:srgbClr>
            </a:solidFill>
            <a:ln w="317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819" name="Freeform 818">
              <a:extLst>
                <a:ext uri="{FF2B5EF4-FFF2-40B4-BE49-F238E27FC236}">
                  <a16:creationId xmlns:a16="http://schemas.microsoft.com/office/drawing/2014/main" id="{24B8DF14-13D1-7B4D-AA8E-6D4B866768A6}"/>
                </a:ext>
              </a:extLst>
            </p:cNvPr>
            <p:cNvSpPr/>
            <p:nvPr/>
          </p:nvSpPr>
          <p:spPr bwMode="auto">
            <a:xfrm>
              <a:off x="1740529" y="2067687"/>
              <a:ext cx="198438" cy="1386150"/>
            </a:xfrm>
            <a:custGeom>
              <a:avLst/>
              <a:gdLst>
                <a:gd name="connsiteX0" fmla="*/ 0 w 312616"/>
                <a:gd name="connsiteY0" fmla="*/ 644770 h 1367693"/>
                <a:gd name="connsiteX1" fmla="*/ 312616 w 312616"/>
                <a:gd name="connsiteY1" fmla="*/ 0 h 1367693"/>
                <a:gd name="connsiteX2" fmla="*/ 312616 w 312616"/>
                <a:gd name="connsiteY2" fmla="*/ 1016000 h 1367693"/>
                <a:gd name="connsiteX3" fmla="*/ 117231 w 312616"/>
                <a:gd name="connsiteY3" fmla="*/ 1367693 h 1367693"/>
                <a:gd name="connsiteX4" fmla="*/ 0 w 312616"/>
                <a:gd name="connsiteY4" fmla="*/ 644770 h 1367693"/>
                <a:gd name="connsiteX0" fmla="*/ 0 w 199855"/>
                <a:gd name="connsiteY0" fmla="*/ 733787 h 1367693"/>
                <a:gd name="connsiteX1" fmla="*/ 199855 w 199855"/>
                <a:gd name="connsiteY1" fmla="*/ 0 h 1367693"/>
                <a:gd name="connsiteX2" fmla="*/ 199855 w 199855"/>
                <a:gd name="connsiteY2" fmla="*/ 1016000 h 1367693"/>
                <a:gd name="connsiteX3" fmla="*/ 4470 w 199855"/>
                <a:gd name="connsiteY3" fmla="*/ 1367693 h 1367693"/>
                <a:gd name="connsiteX4" fmla="*/ 0 w 199855"/>
                <a:gd name="connsiteY4" fmla="*/ 733787 h 1367693"/>
                <a:gd name="connsiteX0" fmla="*/ 25203 w 225058"/>
                <a:gd name="connsiteY0" fmla="*/ 733787 h 1361758"/>
                <a:gd name="connsiteX1" fmla="*/ 225058 w 225058"/>
                <a:gd name="connsiteY1" fmla="*/ 0 h 1361758"/>
                <a:gd name="connsiteX2" fmla="*/ 225058 w 225058"/>
                <a:gd name="connsiteY2" fmla="*/ 1016000 h 1361758"/>
                <a:gd name="connsiteX3" fmla="*/ 0 w 225058"/>
                <a:gd name="connsiteY3" fmla="*/ 1361758 h 1361758"/>
                <a:gd name="connsiteX4" fmla="*/ 25203 w 225058"/>
                <a:gd name="connsiteY4" fmla="*/ 733787 h 1361758"/>
                <a:gd name="connsiteX0" fmla="*/ 25203 w 230992"/>
                <a:gd name="connsiteY0" fmla="*/ 787197 h 1415168"/>
                <a:gd name="connsiteX1" fmla="*/ 230992 w 230992"/>
                <a:gd name="connsiteY1" fmla="*/ 0 h 1415168"/>
                <a:gd name="connsiteX2" fmla="*/ 225058 w 230992"/>
                <a:gd name="connsiteY2" fmla="*/ 1069410 h 1415168"/>
                <a:gd name="connsiteX3" fmla="*/ 0 w 230992"/>
                <a:gd name="connsiteY3" fmla="*/ 1415168 h 1415168"/>
                <a:gd name="connsiteX4" fmla="*/ 25203 w 230992"/>
                <a:gd name="connsiteY4" fmla="*/ 787197 h 1415168"/>
                <a:gd name="connsiteX0" fmla="*/ 0 w 205789"/>
                <a:gd name="connsiteY0" fmla="*/ 787197 h 1427037"/>
                <a:gd name="connsiteX1" fmla="*/ 205789 w 205789"/>
                <a:gd name="connsiteY1" fmla="*/ 0 h 1427037"/>
                <a:gd name="connsiteX2" fmla="*/ 199855 w 205789"/>
                <a:gd name="connsiteY2" fmla="*/ 1069410 h 1427037"/>
                <a:gd name="connsiteX3" fmla="*/ 4471 w 205789"/>
                <a:gd name="connsiteY3" fmla="*/ 1427037 h 1427037"/>
                <a:gd name="connsiteX4" fmla="*/ 0 w 205789"/>
                <a:gd name="connsiteY4" fmla="*/ 787197 h 1427037"/>
                <a:gd name="connsiteX0" fmla="*/ 0 w 199855"/>
                <a:gd name="connsiteY0" fmla="*/ 745656 h 1385496"/>
                <a:gd name="connsiteX1" fmla="*/ 193920 w 199855"/>
                <a:gd name="connsiteY1" fmla="*/ 0 h 1385496"/>
                <a:gd name="connsiteX2" fmla="*/ 199855 w 199855"/>
                <a:gd name="connsiteY2" fmla="*/ 1027869 h 1385496"/>
                <a:gd name="connsiteX3" fmla="*/ 4471 w 199855"/>
                <a:gd name="connsiteY3" fmla="*/ 1385496 h 1385496"/>
                <a:gd name="connsiteX4" fmla="*/ 0 w 199855"/>
                <a:gd name="connsiteY4" fmla="*/ 745656 h 1385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855" h="1385496">
                  <a:moveTo>
                    <a:pt x="0" y="745656"/>
                  </a:moveTo>
                  <a:lnTo>
                    <a:pt x="193920" y="0"/>
                  </a:lnTo>
                  <a:cubicBezTo>
                    <a:pt x="195898" y="342623"/>
                    <a:pt x="197877" y="685246"/>
                    <a:pt x="199855" y="1027869"/>
                  </a:cubicBezTo>
                  <a:lnTo>
                    <a:pt x="4471" y="1385496"/>
                  </a:lnTo>
                  <a:cubicBezTo>
                    <a:pt x="2981" y="1172216"/>
                    <a:pt x="1490" y="958936"/>
                    <a:pt x="0" y="745656"/>
                  </a:cubicBezTo>
                  <a:close/>
                </a:path>
              </a:pathLst>
            </a:custGeom>
            <a:gradFill rotWithShape="1">
              <a:gsLst>
                <a:gs pos="0">
                  <a:srgbClr val="FFFFFF">
                    <a:lumMod val="95000"/>
                  </a:srgbClr>
                </a:gs>
                <a:gs pos="100000">
                  <a:srgbClr val="2D2DB9">
                    <a:lumMod val="20000"/>
                    <a:lumOff val="80000"/>
                  </a:srgbClr>
                </a:gs>
              </a:gsLst>
              <a:lin ang="0" scaled="0"/>
            </a:gra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820" name="Freeform 819">
              <a:extLst>
                <a:ext uri="{FF2B5EF4-FFF2-40B4-BE49-F238E27FC236}">
                  <a16:creationId xmlns:a16="http://schemas.microsoft.com/office/drawing/2014/main" id="{B3477997-2171-D144-8F62-1363F13885FD}"/>
                </a:ext>
              </a:extLst>
            </p:cNvPr>
            <p:cNvSpPr/>
            <p:nvPr/>
          </p:nvSpPr>
          <p:spPr bwMode="auto">
            <a:xfrm flipH="1">
              <a:off x="6969753" y="2061336"/>
              <a:ext cx="219075" cy="1370272"/>
            </a:xfrm>
            <a:custGeom>
              <a:avLst/>
              <a:gdLst>
                <a:gd name="connsiteX0" fmla="*/ 0 w 312616"/>
                <a:gd name="connsiteY0" fmla="*/ 644770 h 1367693"/>
                <a:gd name="connsiteX1" fmla="*/ 312616 w 312616"/>
                <a:gd name="connsiteY1" fmla="*/ 0 h 1367693"/>
                <a:gd name="connsiteX2" fmla="*/ 312616 w 312616"/>
                <a:gd name="connsiteY2" fmla="*/ 1016000 h 1367693"/>
                <a:gd name="connsiteX3" fmla="*/ 117231 w 312616"/>
                <a:gd name="connsiteY3" fmla="*/ 1367693 h 1367693"/>
                <a:gd name="connsiteX4" fmla="*/ 0 w 312616"/>
                <a:gd name="connsiteY4" fmla="*/ 644770 h 1367693"/>
                <a:gd name="connsiteX0" fmla="*/ 0 w 199855"/>
                <a:gd name="connsiteY0" fmla="*/ 733787 h 1367693"/>
                <a:gd name="connsiteX1" fmla="*/ 199855 w 199855"/>
                <a:gd name="connsiteY1" fmla="*/ 0 h 1367693"/>
                <a:gd name="connsiteX2" fmla="*/ 199855 w 199855"/>
                <a:gd name="connsiteY2" fmla="*/ 1016000 h 1367693"/>
                <a:gd name="connsiteX3" fmla="*/ 4470 w 199855"/>
                <a:gd name="connsiteY3" fmla="*/ 1367693 h 1367693"/>
                <a:gd name="connsiteX4" fmla="*/ 0 w 199855"/>
                <a:gd name="connsiteY4" fmla="*/ 733787 h 1367693"/>
                <a:gd name="connsiteX0" fmla="*/ 25203 w 225058"/>
                <a:gd name="connsiteY0" fmla="*/ 733787 h 1361758"/>
                <a:gd name="connsiteX1" fmla="*/ 225058 w 225058"/>
                <a:gd name="connsiteY1" fmla="*/ 0 h 1361758"/>
                <a:gd name="connsiteX2" fmla="*/ 225058 w 225058"/>
                <a:gd name="connsiteY2" fmla="*/ 1016000 h 1361758"/>
                <a:gd name="connsiteX3" fmla="*/ 0 w 225058"/>
                <a:gd name="connsiteY3" fmla="*/ 1361758 h 1361758"/>
                <a:gd name="connsiteX4" fmla="*/ 25203 w 225058"/>
                <a:gd name="connsiteY4" fmla="*/ 733787 h 1361758"/>
                <a:gd name="connsiteX0" fmla="*/ 25203 w 230992"/>
                <a:gd name="connsiteY0" fmla="*/ 787197 h 1415168"/>
                <a:gd name="connsiteX1" fmla="*/ 230992 w 230992"/>
                <a:gd name="connsiteY1" fmla="*/ 0 h 1415168"/>
                <a:gd name="connsiteX2" fmla="*/ 225058 w 230992"/>
                <a:gd name="connsiteY2" fmla="*/ 1069410 h 1415168"/>
                <a:gd name="connsiteX3" fmla="*/ 0 w 230992"/>
                <a:gd name="connsiteY3" fmla="*/ 1415168 h 1415168"/>
                <a:gd name="connsiteX4" fmla="*/ 25203 w 230992"/>
                <a:gd name="connsiteY4" fmla="*/ 787197 h 1415168"/>
                <a:gd name="connsiteX0" fmla="*/ 0 w 205789"/>
                <a:gd name="connsiteY0" fmla="*/ 787197 h 1427037"/>
                <a:gd name="connsiteX1" fmla="*/ 205789 w 205789"/>
                <a:gd name="connsiteY1" fmla="*/ 0 h 1427037"/>
                <a:gd name="connsiteX2" fmla="*/ 199855 w 205789"/>
                <a:gd name="connsiteY2" fmla="*/ 1069410 h 1427037"/>
                <a:gd name="connsiteX3" fmla="*/ 4471 w 205789"/>
                <a:gd name="connsiteY3" fmla="*/ 1427037 h 1427037"/>
                <a:gd name="connsiteX4" fmla="*/ 0 w 205789"/>
                <a:gd name="connsiteY4" fmla="*/ 787197 h 1427037"/>
                <a:gd name="connsiteX0" fmla="*/ 0 w 199855"/>
                <a:gd name="connsiteY0" fmla="*/ 745656 h 1385496"/>
                <a:gd name="connsiteX1" fmla="*/ 193920 w 199855"/>
                <a:gd name="connsiteY1" fmla="*/ 0 h 1385496"/>
                <a:gd name="connsiteX2" fmla="*/ 199855 w 199855"/>
                <a:gd name="connsiteY2" fmla="*/ 1027869 h 1385496"/>
                <a:gd name="connsiteX3" fmla="*/ 4471 w 199855"/>
                <a:gd name="connsiteY3" fmla="*/ 1385496 h 1385496"/>
                <a:gd name="connsiteX4" fmla="*/ 0 w 199855"/>
                <a:gd name="connsiteY4" fmla="*/ 745656 h 1385496"/>
                <a:gd name="connsiteX0" fmla="*/ 0 w 219519"/>
                <a:gd name="connsiteY0" fmla="*/ 730359 h 1370199"/>
                <a:gd name="connsiteX1" fmla="*/ 219401 w 219519"/>
                <a:gd name="connsiteY1" fmla="*/ 0 h 1370199"/>
                <a:gd name="connsiteX2" fmla="*/ 199855 w 219519"/>
                <a:gd name="connsiteY2" fmla="*/ 1012572 h 1370199"/>
                <a:gd name="connsiteX3" fmla="*/ 4471 w 219519"/>
                <a:gd name="connsiteY3" fmla="*/ 1370199 h 1370199"/>
                <a:gd name="connsiteX4" fmla="*/ 0 w 219519"/>
                <a:gd name="connsiteY4" fmla="*/ 730359 h 1370199"/>
                <a:gd name="connsiteX0" fmla="*/ 0 w 219602"/>
                <a:gd name="connsiteY0" fmla="*/ 730359 h 1370199"/>
                <a:gd name="connsiteX1" fmla="*/ 219401 w 219602"/>
                <a:gd name="connsiteY1" fmla="*/ 0 h 1370199"/>
                <a:gd name="connsiteX2" fmla="*/ 210047 w 219602"/>
                <a:gd name="connsiteY2" fmla="*/ 1007473 h 1370199"/>
                <a:gd name="connsiteX3" fmla="*/ 4471 w 219602"/>
                <a:gd name="connsiteY3" fmla="*/ 1370199 h 1370199"/>
                <a:gd name="connsiteX4" fmla="*/ 0 w 219602"/>
                <a:gd name="connsiteY4" fmla="*/ 730359 h 1370199"/>
                <a:gd name="connsiteX0" fmla="*/ 0 w 220239"/>
                <a:gd name="connsiteY0" fmla="*/ 730359 h 1370199"/>
                <a:gd name="connsiteX1" fmla="*/ 219401 w 220239"/>
                <a:gd name="connsiteY1" fmla="*/ 0 h 1370199"/>
                <a:gd name="connsiteX2" fmla="*/ 220239 w 220239"/>
                <a:gd name="connsiteY2" fmla="*/ 1007473 h 1370199"/>
                <a:gd name="connsiteX3" fmla="*/ 4471 w 220239"/>
                <a:gd name="connsiteY3" fmla="*/ 1370199 h 1370199"/>
                <a:gd name="connsiteX4" fmla="*/ 0 w 220239"/>
                <a:gd name="connsiteY4" fmla="*/ 730359 h 137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239" h="1370199">
                  <a:moveTo>
                    <a:pt x="0" y="730359"/>
                  </a:moveTo>
                  <a:cubicBezTo>
                    <a:pt x="64640" y="481807"/>
                    <a:pt x="154761" y="248552"/>
                    <a:pt x="219401" y="0"/>
                  </a:cubicBezTo>
                  <a:cubicBezTo>
                    <a:pt x="221379" y="342623"/>
                    <a:pt x="218261" y="664850"/>
                    <a:pt x="220239" y="1007473"/>
                  </a:cubicBezTo>
                  <a:lnTo>
                    <a:pt x="4471" y="1370199"/>
                  </a:lnTo>
                  <a:cubicBezTo>
                    <a:pt x="2981" y="1156919"/>
                    <a:pt x="1490" y="943639"/>
                    <a:pt x="0" y="730359"/>
                  </a:cubicBezTo>
                  <a:close/>
                </a:path>
              </a:pathLst>
            </a:custGeom>
            <a:gradFill rotWithShape="1">
              <a:gsLst>
                <a:gs pos="0">
                  <a:srgbClr val="2D2DB9">
                    <a:lumMod val="20000"/>
                    <a:lumOff val="80000"/>
                  </a:srgbClr>
                </a:gs>
                <a:gs pos="100000">
                  <a:srgbClr val="FFFFFF"/>
                </a:gs>
              </a:gsLst>
              <a:lin ang="10800000" scaled="0"/>
            </a:gra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grpSp>
          <p:nvGrpSpPr>
            <p:cNvPr id="821" name="Group 950">
              <a:extLst>
                <a:ext uri="{FF2B5EF4-FFF2-40B4-BE49-F238E27FC236}">
                  <a16:creationId xmlns:a16="http://schemas.microsoft.com/office/drawing/2014/main" id="{DB6AE1A4-24E9-664C-A51D-C17F6021B3EC}"/>
                </a:ext>
              </a:extLst>
            </p:cNvPr>
            <p:cNvGrpSpPr>
              <a:grpSpLocks/>
            </p:cNvGrpSpPr>
            <p:nvPr/>
          </p:nvGrpSpPr>
          <p:grpSpPr bwMode="auto">
            <a:xfrm>
              <a:off x="1492879" y="2820676"/>
              <a:ext cx="338137" cy="653816"/>
              <a:chOff x="4140" y="429"/>
              <a:chExt cx="1425" cy="2396"/>
            </a:xfrm>
          </p:grpSpPr>
          <p:sp>
            <p:nvSpPr>
              <p:cNvPr id="855" name="Freeform 951">
                <a:extLst>
                  <a:ext uri="{FF2B5EF4-FFF2-40B4-BE49-F238E27FC236}">
                    <a16:creationId xmlns:a16="http://schemas.microsoft.com/office/drawing/2014/main" id="{BFB37BD8-4427-2A47-AE85-B992137B4E8C}"/>
                  </a:ext>
                </a:extLst>
              </p:cNvPr>
              <p:cNvSpPr>
                <a:spLocks/>
              </p:cNvSpPr>
              <p:nvPr/>
            </p:nvSpPr>
            <p:spPr bwMode="auto">
              <a:xfrm>
                <a:off x="5268" y="433"/>
                <a:ext cx="283" cy="2286"/>
              </a:xfrm>
              <a:custGeom>
                <a:avLst/>
                <a:gdLst>
                  <a:gd name="T0" fmla="*/ 2 w 354"/>
                  <a:gd name="T1" fmla="*/ 0 h 2742"/>
                  <a:gd name="T2" fmla="*/ 8 w 354"/>
                  <a:gd name="T3" fmla="*/ 16 h 2742"/>
                  <a:gd name="T4" fmla="*/ 8 w 354"/>
                  <a:gd name="T5" fmla="*/ 119 h 2742"/>
                  <a:gd name="T6" fmla="*/ 0 w 354"/>
                  <a:gd name="T7" fmla="*/ 124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56" name="Rectangle 952">
                <a:extLst>
                  <a:ext uri="{FF2B5EF4-FFF2-40B4-BE49-F238E27FC236}">
                    <a16:creationId xmlns:a16="http://schemas.microsoft.com/office/drawing/2014/main" id="{D33ED3AE-893B-0641-B3D0-6332B98270D9}"/>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57" name="Freeform 953">
                <a:extLst>
                  <a:ext uri="{FF2B5EF4-FFF2-40B4-BE49-F238E27FC236}">
                    <a16:creationId xmlns:a16="http://schemas.microsoft.com/office/drawing/2014/main" id="{7F8B5734-537E-2D40-ABC5-1153CA76F023}"/>
                  </a:ext>
                </a:extLst>
              </p:cNvPr>
              <p:cNvSpPr>
                <a:spLocks/>
              </p:cNvSpPr>
              <p:nvPr/>
            </p:nvSpPr>
            <p:spPr bwMode="auto">
              <a:xfrm>
                <a:off x="5321" y="570"/>
                <a:ext cx="169" cy="2115"/>
              </a:xfrm>
              <a:custGeom>
                <a:avLst/>
                <a:gdLst>
                  <a:gd name="T0" fmla="*/ 2 w 211"/>
                  <a:gd name="T1" fmla="*/ 0 h 2537"/>
                  <a:gd name="T2" fmla="*/ 5 w 211"/>
                  <a:gd name="T3" fmla="*/ 11 h 2537"/>
                  <a:gd name="T4" fmla="*/ 2 w 211"/>
                  <a:gd name="T5" fmla="*/ 11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58" name="Freeform 954">
                <a:extLst>
                  <a:ext uri="{FF2B5EF4-FFF2-40B4-BE49-F238E27FC236}">
                    <a16:creationId xmlns:a16="http://schemas.microsoft.com/office/drawing/2014/main" id="{A27CC3E2-8472-FE49-B22C-8BAD36D3F1D7}"/>
                  </a:ext>
                </a:extLst>
              </p:cNvPr>
              <p:cNvSpPr>
                <a:spLocks/>
              </p:cNvSpPr>
              <p:nvPr/>
            </p:nvSpPr>
            <p:spPr bwMode="auto">
              <a:xfrm>
                <a:off x="5284" y="1640"/>
                <a:ext cx="263" cy="189"/>
              </a:xfrm>
              <a:custGeom>
                <a:avLst/>
                <a:gdLst>
                  <a:gd name="T0" fmla="*/ 2 w 328"/>
                  <a:gd name="T1" fmla="*/ 0 h 226"/>
                  <a:gd name="T2" fmla="*/ 7 w 328"/>
                  <a:gd name="T3" fmla="*/ 7 h 226"/>
                  <a:gd name="T4" fmla="*/ 7 w 328"/>
                  <a:gd name="T5" fmla="*/ 11 h 226"/>
                  <a:gd name="T6" fmla="*/ 0 w 328"/>
                  <a:gd name="T7" fmla="*/ 5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59" name="Rectangle 955">
                <a:extLst>
                  <a:ext uri="{FF2B5EF4-FFF2-40B4-BE49-F238E27FC236}">
                    <a16:creationId xmlns:a16="http://schemas.microsoft.com/office/drawing/2014/main" id="{11CD015D-401B-EC42-A713-37F4F580649A}"/>
                  </a:ext>
                </a:extLst>
              </p:cNvPr>
              <p:cNvSpPr>
                <a:spLocks noChangeArrowheads="1"/>
              </p:cNvSpPr>
              <p:nvPr/>
            </p:nvSpPr>
            <p:spPr bwMode="auto">
              <a:xfrm>
                <a:off x="4210" y="690"/>
                <a:ext cx="598" cy="47"/>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860" name="Group 956">
                <a:extLst>
                  <a:ext uri="{FF2B5EF4-FFF2-40B4-BE49-F238E27FC236}">
                    <a16:creationId xmlns:a16="http://schemas.microsoft.com/office/drawing/2014/main" id="{A208DF6A-EF9F-044D-8302-1B9476D1841A}"/>
                  </a:ext>
                </a:extLst>
              </p:cNvPr>
              <p:cNvGrpSpPr>
                <a:grpSpLocks/>
              </p:cNvGrpSpPr>
              <p:nvPr/>
            </p:nvGrpSpPr>
            <p:grpSpPr bwMode="auto">
              <a:xfrm>
                <a:off x="4749" y="668"/>
                <a:ext cx="581" cy="145"/>
                <a:chOff x="614" y="2568"/>
                <a:chExt cx="725" cy="139"/>
              </a:xfrm>
            </p:grpSpPr>
            <p:sp>
              <p:nvSpPr>
                <p:cNvPr id="885" name="AutoShape 957">
                  <a:extLst>
                    <a:ext uri="{FF2B5EF4-FFF2-40B4-BE49-F238E27FC236}">
                      <a16:creationId xmlns:a16="http://schemas.microsoft.com/office/drawing/2014/main" id="{FCC50AD6-31B9-FD4A-9D12-E293AC79E312}"/>
                    </a:ext>
                  </a:extLst>
                </p:cNvPr>
                <p:cNvSpPr>
                  <a:spLocks noChangeArrowheads="1"/>
                </p:cNvSpPr>
                <p:nvPr/>
              </p:nvSpPr>
              <p:spPr bwMode="auto">
                <a:xfrm>
                  <a:off x="613" y="2566"/>
                  <a:ext cx="721" cy="14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86" name="AutoShape 958">
                  <a:extLst>
                    <a:ext uri="{FF2B5EF4-FFF2-40B4-BE49-F238E27FC236}">
                      <a16:creationId xmlns:a16="http://schemas.microsoft.com/office/drawing/2014/main" id="{9515A907-A38B-AC46-9351-9821F9262FDC}"/>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861" name="Rectangle 959">
                <a:extLst>
                  <a:ext uri="{FF2B5EF4-FFF2-40B4-BE49-F238E27FC236}">
                    <a16:creationId xmlns:a16="http://schemas.microsoft.com/office/drawing/2014/main" id="{DA74175D-E323-954D-B321-A525406F9D7F}"/>
                  </a:ext>
                </a:extLst>
              </p:cNvPr>
              <p:cNvSpPr>
                <a:spLocks noChangeArrowheads="1"/>
              </p:cNvSpPr>
              <p:nvPr/>
            </p:nvSpPr>
            <p:spPr bwMode="auto">
              <a:xfrm>
                <a:off x="4220" y="1022"/>
                <a:ext cx="598" cy="47"/>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862" name="Group 960">
                <a:extLst>
                  <a:ext uri="{FF2B5EF4-FFF2-40B4-BE49-F238E27FC236}">
                    <a16:creationId xmlns:a16="http://schemas.microsoft.com/office/drawing/2014/main" id="{28DE356C-C6F7-BA40-87C6-C5B5BE6C2BFE}"/>
                  </a:ext>
                </a:extLst>
              </p:cNvPr>
              <p:cNvGrpSpPr>
                <a:grpSpLocks/>
              </p:cNvGrpSpPr>
              <p:nvPr/>
            </p:nvGrpSpPr>
            <p:grpSpPr bwMode="auto">
              <a:xfrm>
                <a:off x="4747" y="994"/>
                <a:ext cx="581" cy="134"/>
                <a:chOff x="614" y="2568"/>
                <a:chExt cx="725" cy="139"/>
              </a:xfrm>
            </p:grpSpPr>
            <p:sp>
              <p:nvSpPr>
                <p:cNvPr id="883" name="AutoShape 961">
                  <a:extLst>
                    <a:ext uri="{FF2B5EF4-FFF2-40B4-BE49-F238E27FC236}">
                      <a16:creationId xmlns:a16="http://schemas.microsoft.com/office/drawing/2014/main" id="{9643844A-45E6-7443-A468-4BC3D1762A71}"/>
                    </a:ext>
                  </a:extLst>
                </p:cNvPr>
                <p:cNvSpPr>
                  <a:spLocks noChangeArrowheads="1"/>
                </p:cNvSpPr>
                <p:nvPr/>
              </p:nvSpPr>
              <p:spPr bwMode="auto">
                <a:xfrm>
                  <a:off x="615" y="2564"/>
                  <a:ext cx="721"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84" name="AutoShape 962">
                  <a:extLst>
                    <a:ext uri="{FF2B5EF4-FFF2-40B4-BE49-F238E27FC236}">
                      <a16:creationId xmlns:a16="http://schemas.microsoft.com/office/drawing/2014/main" id="{60C84F35-0A59-8349-91F6-D5FECFED7428}"/>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863" name="Rectangle 963">
                <a:extLst>
                  <a:ext uri="{FF2B5EF4-FFF2-40B4-BE49-F238E27FC236}">
                    <a16:creationId xmlns:a16="http://schemas.microsoft.com/office/drawing/2014/main" id="{92014399-9751-FC4F-9035-A395245BCD44}"/>
                  </a:ext>
                </a:extLst>
              </p:cNvPr>
              <p:cNvSpPr>
                <a:spLocks noChangeArrowheads="1"/>
              </p:cNvSpPr>
              <p:nvPr/>
            </p:nvSpPr>
            <p:spPr bwMode="auto">
              <a:xfrm>
                <a:off x="4220" y="1354"/>
                <a:ext cx="598" cy="47"/>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64" name="Rectangle 964">
                <a:extLst>
                  <a:ext uri="{FF2B5EF4-FFF2-40B4-BE49-F238E27FC236}">
                    <a16:creationId xmlns:a16="http://schemas.microsoft.com/office/drawing/2014/main" id="{9B818A3E-FD1D-F04D-8158-62E78EE4B0DC}"/>
                  </a:ext>
                </a:extLst>
              </p:cNvPr>
              <p:cNvSpPr>
                <a:spLocks noChangeArrowheads="1"/>
              </p:cNvSpPr>
              <p:nvPr/>
            </p:nvSpPr>
            <p:spPr bwMode="auto">
              <a:xfrm>
                <a:off x="4230" y="1655"/>
                <a:ext cx="598" cy="47"/>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865" name="Group 965">
                <a:extLst>
                  <a:ext uri="{FF2B5EF4-FFF2-40B4-BE49-F238E27FC236}">
                    <a16:creationId xmlns:a16="http://schemas.microsoft.com/office/drawing/2014/main" id="{4CE95AA0-C88F-3D48-98E7-F3E038739D8B}"/>
                  </a:ext>
                </a:extLst>
              </p:cNvPr>
              <p:cNvGrpSpPr>
                <a:grpSpLocks/>
              </p:cNvGrpSpPr>
              <p:nvPr/>
            </p:nvGrpSpPr>
            <p:grpSpPr bwMode="auto">
              <a:xfrm>
                <a:off x="4735" y="1627"/>
                <a:ext cx="582" cy="151"/>
                <a:chOff x="614" y="2568"/>
                <a:chExt cx="725" cy="139"/>
              </a:xfrm>
            </p:grpSpPr>
            <p:sp>
              <p:nvSpPr>
                <p:cNvPr id="881" name="AutoShape 966">
                  <a:extLst>
                    <a:ext uri="{FF2B5EF4-FFF2-40B4-BE49-F238E27FC236}">
                      <a16:creationId xmlns:a16="http://schemas.microsoft.com/office/drawing/2014/main" id="{5B978760-D630-664D-941B-E0517C2034E6}"/>
                    </a:ext>
                  </a:extLst>
                </p:cNvPr>
                <p:cNvSpPr>
                  <a:spLocks noChangeArrowheads="1"/>
                </p:cNvSpPr>
                <p:nvPr/>
              </p:nvSpPr>
              <p:spPr bwMode="auto">
                <a:xfrm>
                  <a:off x="618" y="2586"/>
                  <a:ext cx="720" cy="12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82" name="AutoShape 967">
                  <a:extLst>
                    <a:ext uri="{FF2B5EF4-FFF2-40B4-BE49-F238E27FC236}">
                      <a16:creationId xmlns:a16="http://schemas.microsoft.com/office/drawing/2014/main" id="{66581CC6-E163-4349-98BB-7B8F11B58428}"/>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866" name="Freeform 968">
                <a:extLst>
                  <a:ext uri="{FF2B5EF4-FFF2-40B4-BE49-F238E27FC236}">
                    <a16:creationId xmlns:a16="http://schemas.microsoft.com/office/drawing/2014/main" id="{0C578B43-7341-984A-8E2E-758C1FE627B0}"/>
                  </a:ext>
                </a:extLst>
              </p:cNvPr>
              <p:cNvSpPr>
                <a:spLocks/>
              </p:cNvSpPr>
              <p:nvPr/>
            </p:nvSpPr>
            <p:spPr bwMode="auto">
              <a:xfrm>
                <a:off x="5288" y="1354"/>
                <a:ext cx="263" cy="188"/>
              </a:xfrm>
              <a:custGeom>
                <a:avLst/>
                <a:gdLst>
                  <a:gd name="T0" fmla="*/ 2 w 328"/>
                  <a:gd name="T1" fmla="*/ 0 h 226"/>
                  <a:gd name="T2" fmla="*/ 7 w 328"/>
                  <a:gd name="T3" fmla="*/ 6 h 226"/>
                  <a:gd name="T4" fmla="*/ 7 w 328"/>
                  <a:gd name="T5" fmla="*/ 10 h 226"/>
                  <a:gd name="T6" fmla="*/ 0 w 328"/>
                  <a:gd name="T7" fmla="*/ 4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867" name="Group 969">
                <a:extLst>
                  <a:ext uri="{FF2B5EF4-FFF2-40B4-BE49-F238E27FC236}">
                    <a16:creationId xmlns:a16="http://schemas.microsoft.com/office/drawing/2014/main" id="{00F4A952-5D56-894B-BE04-57FD8D9A8FC1}"/>
                  </a:ext>
                </a:extLst>
              </p:cNvPr>
              <p:cNvGrpSpPr>
                <a:grpSpLocks/>
              </p:cNvGrpSpPr>
              <p:nvPr/>
            </p:nvGrpSpPr>
            <p:grpSpPr bwMode="auto">
              <a:xfrm>
                <a:off x="4739" y="1327"/>
                <a:ext cx="582" cy="139"/>
                <a:chOff x="614" y="2568"/>
                <a:chExt cx="725" cy="139"/>
              </a:xfrm>
            </p:grpSpPr>
            <p:sp>
              <p:nvSpPr>
                <p:cNvPr id="879" name="AutoShape 970">
                  <a:extLst>
                    <a:ext uri="{FF2B5EF4-FFF2-40B4-BE49-F238E27FC236}">
                      <a16:creationId xmlns:a16="http://schemas.microsoft.com/office/drawing/2014/main" id="{C6D2E1F8-9BE6-1340-A97F-25C96F4EA328}"/>
                    </a:ext>
                  </a:extLst>
                </p:cNvPr>
                <p:cNvSpPr>
                  <a:spLocks noChangeArrowheads="1"/>
                </p:cNvSpPr>
                <p:nvPr/>
              </p:nvSpPr>
              <p:spPr bwMode="auto">
                <a:xfrm>
                  <a:off x="613" y="2571"/>
                  <a:ext cx="732"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80" name="AutoShape 971">
                  <a:extLst>
                    <a:ext uri="{FF2B5EF4-FFF2-40B4-BE49-F238E27FC236}">
                      <a16:creationId xmlns:a16="http://schemas.microsoft.com/office/drawing/2014/main" id="{076B7F4B-58FD-394A-A7D1-825421A0DDC3}"/>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868" name="Rectangle 972">
                <a:extLst>
                  <a:ext uri="{FF2B5EF4-FFF2-40B4-BE49-F238E27FC236}">
                    <a16:creationId xmlns:a16="http://schemas.microsoft.com/office/drawing/2014/main" id="{9CF6079F-A485-B34F-BAE1-E461B27BC01A}"/>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69" name="Freeform 973">
                <a:extLst>
                  <a:ext uri="{FF2B5EF4-FFF2-40B4-BE49-F238E27FC236}">
                    <a16:creationId xmlns:a16="http://schemas.microsoft.com/office/drawing/2014/main" id="{4D22F667-50F0-554D-A2A3-06E318F9206C}"/>
                  </a:ext>
                </a:extLst>
              </p:cNvPr>
              <p:cNvSpPr>
                <a:spLocks/>
              </p:cNvSpPr>
              <p:nvPr/>
            </p:nvSpPr>
            <p:spPr bwMode="auto">
              <a:xfrm>
                <a:off x="5312" y="1007"/>
                <a:ext cx="237" cy="213"/>
              </a:xfrm>
              <a:custGeom>
                <a:avLst/>
                <a:gdLst>
                  <a:gd name="T0" fmla="*/ 2 w 296"/>
                  <a:gd name="T1" fmla="*/ 0 h 256"/>
                  <a:gd name="T2" fmla="*/ 7 w 296"/>
                  <a:gd name="T3" fmla="*/ 6 h 256"/>
                  <a:gd name="T4" fmla="*/ 7 w 296"/>
                  <a:gd name="T5" fmla="*/ 11 h 256"/>
                  <a:gd name="T6" fmla="*/ 0 w 296"/>
                  <a:gd name="T7" fmla="*/ 4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70" name="Freeform 974">
                <a:extLst>
                  <a:ext uri="{FF2B5EF4-FFF2-40B4-BE49-F238E27FC236}">
                    <a16:creationId xmlns:a16="http://schemas.microsoft.com/office/drawing/2014/main" id="{FEA6AA77-7341-EC44-9A1C-8FF6D3429B9A}"/>
                  </a:ext>
                </a:extLst>
              </p:cNvPr>
              <p:cNvSpPr>
                <a:spLocks/>
              </p:cNvSpPr>
              <p:nvPr/>
            </p:nvSpPr>
            <p:spPr bwMode="auto">
              <a:xfrm>
                <a:off x="5315" y="680"/>
                <a:ext cx="244" cy="240"/>
              </a:xfrm>
              <a:custGeom>
                <a:avLst/>
                <a:gdLst>
                  <a:gd name="T0" fmla="*/ 0 w 304"/>
                  <a:gd name="T1" fmla="*/ 0 h 288"/>
                  <a:gd name="T2" fmla="*/ 7 w 304"/>
                  <a:gd name="T3" fmla="*/ 8 h 288"/>
                  <a:gd name="T4" fmla="*/ 6 w 304"/>
                  <a:gd name="T5" fmla="*/ 13 h 288"/>
                  <a:gd name="T6" fmla="*/ 2 w 304"/>
                  <a:gd name="T7" fmla="*/ 6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71" name="Oval 975">
                <a:extLst>
                  <a:ext uri="{FF2B5EF4-FFF2-40B4-BE49-F238E27FC236}">
                    <a16:creationId xmlns:a16="http://schemas.microsoft.com/office/drawing/2014/main" id="{A02843C6-28FA-9945-9CEB-7717E68BC3D2}"/>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72" name="Freeform 976">
                <a:extLst>
                  <a:ext uri="{FF2B5EF4-FFF2-40B4-BE49-F238E27FC236}">
                    <a16:creationId xmlns:a16="http://schemas.microsoft.com/office/drawing/2014/main" id="{B41467ED-71ED-774D-B5B1-0E498264B3FE}"/>
                  </a:ext>
                </a:extLst>
              </p:cNvPr>
              <p:cNvSpPr>
                <a:spLocks/>
              </p:cNvSpPr>
              <p:nvPr/>
            </p:nvSpPr>
            <p:spPr bwMode="auto">
              <a:xfrm>
                <a:off x="5302" y="2614"/>
                <a:ext cx="245" cy="200"/>
              </a:xfrm>
              <a:custGeom>
                <a:avLst/>
                <a:gdLst>
                  <a:gd name="T0" fmla="*/ 0 w 306"/>
                  <a:gd name="T1" fmla="*/ 6 h 240"/>
                  <a:gd name="T2" fmla="*/ 2 w 306"/>
                  <a:gd name="T3" fmla="*/ 11 h 240"/>
                  <a:gd name="T4" fmla="*/ 7 w 306"/>
                  <a:gd name="T5" fmla="*/ 6 h 240"/>
                  <a:gd name="T6" fmla="*/ 7 w 306"/>
                  <a:gd name="T7" fmla="*/ 0 h 240"/>
                  <a:gd name="T8" fmla="*/ 0 w 306"/>
                  <a:gd name="T9" fmla="*/ 6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73" name="AutoShape 977">
                <a:extLst>
                  <a:ext uri="{FF2B5EF4-FFF2-40B4-BE49-F238E27FC236}">
                    <a16:creationId xmlns:a16="http://schemas.microsoft.com/office/drawing/2014/main" id="{9B5749F0-C743-D247-9288-DD5C4B670C67}"/>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74" name="AutoShape 978">
                <a:extLst>
                  <a:ext uri="{FF2B5EF4-FFF2-40B4-BE49-F238E27FC236}">
                    <a16:creationId xmlns:a16="http://schemas.microsoft.com/office/drawing/2014/main" id="{990B835A-E601-8B4A-913C-86C2C6F75DF1}"/>
                  </a:ext>
                </a:extLst>
              </p:cNvPr>
              <p:cNvSpPr>
                <a:spLocks noChangeArrowheads="1"/>
              </p:cNvSpPr>
              <p:nvPr/>
            </p:nvSpPr>
            <p:spPr bwMode="auto">
              <a:xfrm>
                <a:off x="4210" y="2714"/>
                <a:ext cx="1066"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75" name="Oval 979">
                <a:extLst>
                  <a:ext uri="{FF2B5EF4-FFF2-40B4-BE49-F238E27FC236}">
                    <a16:creationId xmlns:a16="http://schemas.microsoft.com/office/drawing/2014/main" id="{54D6634C-D1A9-6142-9854-19C444BA4C3C}"/>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76" name="Oval 980">
                <a:extLst>
                  <a:ext uri="{FF2B5EF4-FFF2-40B4-BE49-F238E27FC236}">
                    <a16:creationId xmlns:a16="http://schemas.microsoft.com/office/drawing/2014/main" id="{4B663C71-DBAC-684F-AC10-C3062136DE50}"/>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mn-cs"/>
                </a:endParaRPr>
              </a:p>
            </p:txBody>
          </p:sp>
          <p:sp>
            <p:nvSpPr>
              <p:cNvPr id="877" name="Oval 981">
                <a:extLst>
                  <a:ext uri="{FF2B5EF4-FFF2-40B4-BE49-F238E27FC236}">
                    <a16:creationId xmlns:a16="http://schemas.microsoft.com/office/drawing/2014/main" id="{89DA651A-7990-3046-B6A9-BDF3A76B1856}"/>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78" name="Rectangle 982">
                <a:extLst>
                  <a:ext uri="{FF2B5EF4-FFF2-40B4-BE49-F238E27FC236}">
                    <a16:creationId xmlns:a16="http://schemas.microsoft.com/office/drawing/2014/main" id="{97BCC976-FD19-5C44-A0F3-970A14677F1F}"/>
                  </a:ext>
                </a:extLst>
              </p:cNvPr>
              <p:cNvSpPr>
                <a:spLocks noChangeArrowheads="1"/>
              </p:cNvSpPr>
              <p:nvPr/>
            </p:nvSpPr>
            <p:spPr bwMode="auto">
              <a:xfrm>
                <a:off x="5067" y="1837"/>
                <a:ext cx="80" cy="759"/>
              </a:xfrm>
              <a:prstGeom prst="rect">
                <a:avLst/>
              </a:prstGeom>
              <a:solidFill>
                <a:srgbClr val="29292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822" name="Group 950">
              <a:extLst>
                <a:ext uri="{FF2B5EF4-FFF2-40B4-BE49-F238E27FC236}">
                  <a16:creationId xmlns:a16="http://schemas.microsoft.com/office/drawing/2014/main" id="{408FB985-1A5F-F147-891F-C6EE203F1727}"/>
                </a:ext>
              </a:extLst>
            </p:cNvPr>
            <p:cNvGrpSpPr>
              <a:grpSpLocks/>
            </p:cNvGrpSpPr>
            <p:nvPr/>
          </p:nvGrpSpPr>
          <p:grpSpPr bwMode="auto">
            <a:xfrm>
              <a:off x="7182479" y="2847655"/>
              <a:ext cx="338137" cy="653816"/>
              <a:chOff x="4140" y="429"/>
              <a:chExt cx="1425" cy="2396"/>
            </a:xfrm>
          </p:grpSpPr>
          <p:sp>
            <p:nvSpPr>
              <p:cNvPr id="823" name="Freeform 951">
                <a:extLst>
                  <a:ext uri="{FF2B5EF4-FFF2-40B4-BE49-F238E27FC236}">
                    <a16:creationId xmlns:a16="http://schemas.microsoft.com/office/drawing/2014/main" id="{E5433180-28F2-BE4A-AA7C-A7B21A6324C8}"/>
                  </a:ext>
                </a:extLst>
              </p:cNvPr>
              <p:cNvSpPr>
                <a:spLocks/>
              </p:cNvSpPr>
              <p:nvPr/>
            </p:nvSpPr>
            <p:spPr bwMode="auto">
              <a:xfrm>
                <a:off x="5268" y="433"/>
                <a:ext cx="283" cy="2286"/>
              </a:xfrm>
              <a:custGeom>
                <a:avLst/>
                <a:gdLst>
                  <a:gd name="T0" fmla="*/ 2 w 354"/>
                  <a:gd name="T1" fmla="*/ 0 h 2742"/>
                  <a:gd name="T2" fmla="*/ 8 w 354"/>
                  <a:gd name="T3" fmla="*/ 16 h 2742"/>
                  <a:gd name="T4" fmla="*/ 8 w 354"/>
                  <a:gd name="T5" fmla="*/ 119 h 2742"/>
                  <a:gd name="T6" fmla="*/ 0 w 354"/>
                  <a:gd name="T7" fmla="*/ 124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24" name="Rectangle 952">
                <a:extLst>
                  <a:ext uri="{FF2B5EF4-FFF2-40B4-BE49-F238E27FC236}">
                    <a16:creationId xmlns:a16="http://schemas.microsoft.com/office/drawing/2014/main" id="{8C5BD778-66FD-3945-B836-91E6ED4A0B33}"/>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25" name="Freeform 953">
                <a:extLst>
                  <a:ext uri="{FF2B5EF4-FFF2-40B4-BE49-F238E27FC236}">
                    <a16:creationId xmlns:a16="http://schemas.microsoft.com/office/drawing/2014/main" id="{2A91ACBD-8D41-DD4C-A2B1-048B348B9E49}"/>
                  </a:ext>
                </a:extLst>
              </p:cNvPr>
              <p:cNvSpPr>
                <a:spLocks/>
              </p:cNvSpPr>
              <p:nvPr/>
            </p:nvSpPr>
            <p:spPr bwMode="auto">
              <a:xfrm>
                <a:off x="5321" y="570"/>
                <a:ext cx="169" cy="2115"/>
              </a:xfrm>
              <a:custGeom>
                <a:avLst/>
                <a:gdLst>
                  <a:gd name="T0" fmla="*/ 2 w 211"/>
                  <a:gd name="T1" fmla="*/ 0 h 2537"/>
                  <a:gd name="T2" fmla="*/ 5 w 211"/>
                  <a:gd name="T3" fmla="*/ 11 h 2537"/>
                  <a:gd name="T4" fmla="*/ 2 w 211"/>
                  <a:gd name="T5" fmla="*/ 11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26" name="Freeform 954">
                <a:extLst>
                  <a:ext uri="{FF2B5EF4-FFF2-40B4-BE49-F238E27FC236}">
                    <a16:creationId xmlns:a16="http://schemas.microsoft.com/office/drawing/2014/main" id="{FD9AFB84-DB6D-6046-8467-AD372F41387B}"/>
                  </a:ext>
                </a:extLst>
              </p:cNvPr>
              <p:cNvSpPr>
                <a:spLocks/>
              </p:cNvSpPr>
              <p:nvPr/>
            </p:nvSpPr>
            <p:spPr bwMode="auto">
              <a:xfrm>
                <a:off x="5284" y="1640"/>
                <a:ext cx="263" cy="189"/>
              </a:xfrm>
              <a:custGeom>
                <a:avLst/>
                <a:gdLst>
                  <a:gd name="T0" fmla="*/ 2 w 328"/>
                  <a:gd name="T1" fmla="*/ 0 h 226"/>
                  <a:gd name="T2" fmla="*/ 7 w 328"/>
                  <a:gd name="T3" fmla="*/ 7 h 226"/>
                  <a:gd name="T4" fmla="*/ 7 w 328"/>
                  <a:gd name="T5" fmla="*/ 11 h 226"/>
                  <a:gd name="T6" fmla="*/ 0 w 328"/>
                  <a:gd name="T7" fmla="*/ 5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27" name="Rectangle 955">
                <a:extLst>
                  <a:ext uri="{FF2B5EF4-FFF2-40B4-BE49-F238E27FC236}">
                    <a16:creationId xmlns:a16="http://schemas.microsoft.com/office/drawing/2014/main" id="{77DBE4BA-8D67-5B43-8297-B9D264FE9BE2}"/>
                  </a:ext>
                </a:extLst>
              </p:cNvPr>
              <p:cNvSpPr>
                <a:spLocks noChangeArrowheads="1"/>
              </p:cNvSpPr>
              <p:nvPr/>
            </p:nvSpPr>
            <p:spPr bwMode="auto">
              <a:xfrm>
                <a:off x="4210" y="690"/>
                <a:ext cx="598" cy="47"/>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828" name="Group 956">
                <a:extLst>
                  <a:ext uri="{FF2B5EF4-FFF2-40B4-BE49-F238E27FC236}">
                    <a16:creationId xmlns:a16="http://schemas.microsoft.com/office/drawing/2014/main" id="{F3DA3736-9C54-FD40-9182-376547A2AE83}"/>
                  </a:ext>
                </a:extLst>
              </p:cNvPr>
              <p:cNvGrpSpPr>
                <a:grpSpLocks/>
              </p:cNvGrpSpPr>
              <p:nvPr/>
            </p:nvGrpSpPr>
            <p:grpSpPr bwMode="auto">
              <a:xfrm>
                <a:off x="4749" y="668"/>
                <a:ext cx="581" cy="145"/>
                <a:chOff x="614" y="2568"/>
                <a:chExt cx="725" cy="139"/>
              </a:xfrm>
            </p:grpSpPr>
            <p:sp>
              <p:nvSpPr>
                <p:cNvPr id="853" name="AutoShape 957">
                  <a:extLst>
                    <a:ext uri="{FF2B5EF4-FFF2-40B4-BE49-F238E27FC236}">
                      <a16:creationId xmlns:a16="http://schemas.microsoft.com/office/drawing/2014/main" id="{AF6DA2C1-3BA8-9F42-8082-1828FAC4EDA9}"/>
                    </a:ext>
                  </a:extLst>
                </p:cNvPr>
                <p:cNvSpPr>
                  <a:spLocks noChangeArrowheads="1"/>
                </p:cNvSpPr>
                <p:nvPr/>
              </p:nvSpPr>
              <p:spPr bwMode="auto">
                <a:xfrm>
                  <a:off x="613" y="2566"/>
                  <a:ext cx="721" cy="14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54" name="AutoShape 958">
                  <a:extLst>
                    <a:ext uri="{FF2B5EF4-FFF2-40B4-BE49-F238E27FC236}">
                      <a16:creationId xmlns:a16="http://schemas.microsoft.com/office/drawing/2014/main" id="{7E65A1C9-4BD5-C648-BDA4-FE7A4B1268D6}"/>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829" name="Rectangle 959">
                <a:extLst>
                  <a:ext uri="{FF2B5EF4-FFF2-40B4-BE49-F238E27FC236}">
                    <a16:creationId xmlns:a16="http://schemas.microsoft.com/office/drawing/2014/main" id="{EC0E4CD1-FF46-4441-8D14-832711884C57}"/>
                  </a:ext>
                </a:extLst>
              </p:cNvPr>
              <p:cNvSpPr>
                <a:spLocks noChangeArrowheads="1"/>
              </p:cNvSpPr>
              <p:nvPr/>
            </p:nvSpPr>
            <p:spPr bwMode="auto">
              <a:xfrm>
                <a:off x="4220" y="1022"/>
                <a:ext cx="598" cy="47"/>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830" name="Group 960">
                <a:extLst>
                  <a:ext uri="{FF2B5EF4-FFF2-40B4-BE49-F238E27FC236}">
                    <a16:creationId xmlns:a16="http://schemas.microsoft.com/office/drawing/2014/main" id="{E64F3582-6063-6041-8631-63DD7426A470}"/>
                  </a:ext>
                </a:extLst>
              </p:cNvPr>
              <p:cNvGrpSpPr>
                <a:grpSpLocks/>
              </p:cNvGrpSpPr>
              <p:nvPr/>
            </p:nvGrpSpPr>
            <p:grpSpPr bwMode="auto">
              <a:xfrm>
                <a:off x="4747" y="994"/>
                <a:ext cx="581" cy="134"/>
                <a:chOff x="614" y="2568"/>
                <a:chExt cx="725" cy="139"/>
              </a:xfrm>
            </p:grpSpPr>
            <p:sp>
              <p:nvSpPr>
                <p:cNvPr id="851" name="AutoShape 961">
                  <a:extLst>
                    <a:ext uri="{FF2B5EF4-FFF2-40B4-BE49-F238E27FC236}">
                      <a16:creationId xmlns:a16="http://schemas.microsoft.com/office/drawing/2014/main" id="{C34EAECD-E1EF-8646-9F61-922B7F0EA0BF}"/>
                    </a:ext>
                  </a:extLst>
                </p:cNvPr>
                <p:cNvSpPr>
                  <a:spLocks noChangeArrowheads="1"/>
                </p:cNvSpPr>
                <p:nvPr/>
              </p:nvSpPr>
              <p:spPr bwMode="auto">
                <a:xfrm>
                  <a:off x="615" y="2564"/>
                  <a:ext cx="721"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52" name="AutoShape 962">
                  <a:extLst>
                    <a:ext uri="{FF2B5EF4-FFF2-40B4-BE49-F238E27FC236}">
                      <a16:creationId xmlns:a16="http://schemas.microsoft.com/office/drawing/2014/main" id="{9D855FB6-3F8B-4F48-BB63-40E93ACB20AB}"/>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831" name="Rectangle 963">
                <a:extLst>
                  <a:ext uri="{FF2B5EF4-FFF2-40B4-BE49-F238E27FC236}">
                    <a16:creationId xmlns:a16="http://schemas.microsoft.com/office/drawing/2014/main" id="{F062D5F9-755C-724B-955A-7A2BDC06D583}"/>
                  </a:ext>
                </a:extLst>
              </p:cNvPr>
              <p:cNvSpPr>
                <a:spLocks noChangeArrowheads="1"/>
              </p:cNvSpPr>
              <p:nvPr/>
            </p:nvSpPr>
            <p:spPr bwMode="auto">
              <a:xfrm>
                <a:off x="4220" y="1354"/>
                <a:ext cx="598" cy="47"/>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32" name="Rectangle 964">
                <a:extLst>
                  <a:ext uri="{FF2B5EF4-FFF2-40B4-BE49-F238E27FC236}">
                    <a16:creationId xmlns:a16="http://schemas.microsoft.com/office/drawing/2014/main" id="{177A8ED0-5EFF-1249-9487-CD3CEB431A85}"/>
                  </a:ext>
                </a:extLst>
              </p:cNvPr>
              <p:cNvSpPr>
                <a:spLocks noChangeArrowheads="1"/>
              </p:cNvSpPr>
              <p:nvPr/>
            </p:nvSpPr>
            <p:spPr bwMode="auto">
              <a:xfrm>
                <a:off x="4230" y="1655"/>
                <a:ext cx="598" cy="47"/>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833" name="Group 965">
                <a:extLst>
                  <a:ext uri="{FF2B5EF4-FFF2-40B4-BE49-F238E27FC236}">
                    <a16:creationId xmlns:a16="http://schemas.microsoft.com/office/drawing/2014/main" id="{A1DF88D1-CA38-D94A-B614-BF080EB38912}"/>
                  </a:ext>
                </a:extLst>
              </p:cNvPr>
              <p:cNvGrpSpPr>
                <a:grpSpLocks/>
              </p:cNvGrpSpPr>
              <p:nvPr/>
            </p:nvGrpSpPr>
            <p:grpSpPr bwMode="auto">
              <a:xfrm>
                <a:off x="4735" y="1627"/>
                <a:ext cx="582" cy="151"/>
                <a:chOff x="614" y="2568"/>
                <a:chExt cx="725" cy="139"/>
              </a:xfrm>
            </p:grpSpPr>
            <p:sp>
              <p:nvSpPr>
                <p:cNvPr id="849" name="AutoShape 966">
                  <a:extLst>
                    <a:ext uri="{FF2B5EF4-FFF2-40B4-BE49-F238E27FC236}">
                      <a16:creationId xmlns:a16="http://schemas.microsoft.com/office/drawing/2014/main" id="{F38F11ED-A8CE-5249-99B7-BC200E46CAC5}"/>
                    </a:ext>
                  </a:extLst>
                </p:cNvPr>
                <p:cNvSpPr>
                  <a:spLocks noChangeArrowheads="1"/>
                </p:cNvSpPr>
                <p:nvPr/>
              </p:nvSpPr>
              <p:spPr bwMode="auto">
                <a:xfrm>
                  <a:off x="618" y="2586"/>
                  <a:ext cx="720" cy="12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50" name="AutoShape 967">
                  <a:extLst>
                    <a:ext uri="{FF2B5EF4-FFF2-40B4-BE49-F238E27FC236}">
                      <a16:creationId xmlns:a16="http://schemas.microsoft.com/office/drawing/2014/main" id="{BE8854EE-7F90-844A-B45E-E7DD53A00DD1}"/>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834" name="Freeform 968">
                <a:extLst>
                  <a:ext uri="{FF2B5EF4-FFF2-40B4-BE49-F238E27FC236}">
                    <a16:creationId xmlns:a16="http://schemas.microsoft.com/office/drawing/2014/main" id="{C685DB2D-2CAC-9042-82A0-DF8A8A5C76FB}"/>
                  </a:ext>
                </a:extLst>
              </p:cNvPr>
              <p:cNvSpPr>
                <a:spLocks/>
              </p:cNvSpPr>
              <p:nvPr/>
            </p:nvSpPr>
            <p:spPr bwMode="auto">
              <a:xfrm>
                <a:off x="5288" y="1354"/>
                <a:ext cx="263" cy="188"/>
              </a:xfrm>
              <a:custGeom>
                <a:avLst/>
                <a:gdLst>
                  <a:gd name="T0" fmla="*/ 2 w 328"/>
                  <a:gd name="T1" fmla="*/ 0 h 226"/>
                  <a:gd name="T2" fmla="*/ 7 w 328"/>
                  <a:gd name="T3" fmla="*/ 6 h 226"/>
                  <a:gd name="T4" fmla="*/ 7 w 328"/>
                  <a:gd name="T5" fmla="*/ 10 h 226"/>
                  <a:gd name="T6" fmla="*/ 0 w 328"/>
                  <a:gd name="T7" fmla="*/ 4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835" name="Group 969">
                <a:extLst>
                  <a:ext uri="{FF2B5EF4-FFF2-40B4-BE49-F238E27FC236}">
                    <a16:creationId xmlns:a16="http://schemas.microsoft.com/office/drawing/2014/main" id="{17E8E7C0-53DA-9845-A7EC-5C2E647C9876}"/>
                  </a:ext>
                </a:extLst>
              </p:cNvPr>
              <p:cNvGrpSpPr>
                <a:grpSpLocks/>
              </p:cNvGrpSpPr>
              <p:nvPr/>
            </p:nvGrpSpPr>
            <p:grpSpPr bwMode="auto">
              <a:xfrm>
                <a:off x="4739" y="1327"/>
                <a:ext cx="582" cy="139"/>
                <a:chOff x="614" y="2568"/>
                <a:chExt cx="725" cy="139"/>
              </a:xfrm>
            </p:grpSpPr>
            <p:sp>
              <p:nvSpPr>
                <p:cNvPr id="847" name="AutoShape 970">
                  <a:extLst>
                    <a:ext uri="{FF2B5EF4-FFF2-40B4-BE49-F238E27FC236}">
                      <a16:creationId xmlns:a16="http://schemas.microsoft.com/office/drawing/2014/main" id="{B5CA9A5E-F11C-004B-9937-AD191292AEAD}"/>
                    </a:ext>
                  </a:extLst>
                </p:cNvPr>
                <p:cNvSpPr>
                  <a:spLocks noChangeArrowheads="1"/>
                </p:cNvSpPr>
                <p:nvPr/>
              </p:nvSpPr>
              <p:spPr bwMode="auto">
                <a:xfrm>
                  <a:off x="613" y="2571"/>
                  <a:ext cx="732"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48" name="AutoShape 971">
                  <a:extLst>
                    <a:ext uri="{FF2B5EF4-FFF2-40B4-BE49-F238E27FC236}">
                      <a16:creationId xmlns:a16="http://schemas.microsoft.com/office/drawing/2014/main" id="{96386543-71E7-1D42-9624-7949180883CB}"/>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836" name="Rectangle 972">
                <a:extLst>
                  <a:ext uri="{FF2B5EF4-FFF2-40B4-BE49-F238E27FC236}">
                    <a16:creationId xmlns:a16="http://schemas.microsoft.com/office/drawing/2014/main" id="{C1AF9949-5911-9240-A6AD-91975A73F019}"/>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37" name="Freeform 973">
                <a:extLst>
                  <a:ext uri="{FF2B5EF4-FFF2-40B4-BE49-F238E27FC236}">
                    <a16:creationId xmlns:a16="http://schemas.microsoft.com/office/drawing/2014/main" id="{27BBB8ED-9D76-4E4F-BF4D-5A7FF5643591}"/>
                  </a:ext>
                </a:extLst>
              </p:cNvPr>
              <p:cNvSpPr>
                <a:spLocks/>
              </p:cNvSpPr>
              <p:nvPr/>
            </p:nvSpPr>
            <p:spPr bwMode="auto">
              <a:xfrm>
                <a:off x="5312" y="1007"/>
                <a:ext cx="237" cy="213"/>
              </a:xfrm>
              <a:custGeom>
                <a:avLst/>
                <a:gdLst>
                  <a:gd name="T0" fmla="*/ 2 w 296"/>
                  <a:gd name="T1" fmla="*/ 0 h 256"/>
                  <a:gd name="T2" fmla="*/ 7 w 296"/>
                  <a:gd name="T3" fmla="*/ 6 h 256"/>
                  <a:gd name="T4" fmla="*/ 7 w 296"/>
                  <a:gd name="T5" fmla="*/ 11 h 256"/>
                  <a:gd name="T6" fmla="*/ 0 w 296"/>
                  <a:gd name="T7" fmla="*/ 4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38" name="Freeform 974">
                <a:extLst>
                  <a:ext uri="{FF2B5EF4-FFF2-40B4-BE49-F238E27FC236}">
                    <a16:creationId xmlns:a16="http://schemas.microsoft.com/office/drawing/2014/main" id="{02E9A54F-05AA-404E-91E8-11085F7EBD45}"/>
                  </a:ext>
                </a:extLst>
              </p:cNvPr>
              <p:cNvSpPr>
                <a:spLocks/>
              </p:cNvSpPr>
              <p:nvPr/>
            </p:nvSpPr>
            <p:spPr bwMode="auto">
              <a:xfrm>
                <a:off x="5315" y="680"/>
                <a:ext cx="244" cy="240"/>
              </a:xfrm>
              <a:custGeom>
                <a:avLst/>
                <a:gdLst>
                  <a:gd name="T0" fmla="*/ 0 w 304"/>
                  <a:gd name="T1" fmla="*/ 0 h 288"/>
                  <a:gd name="T2" fmla="*/ 7 w 304"/>
                  <a:gd name="T3" fmla="*/ 8 h 288"/>
                  <a:gd name="T4" fmla="*/ 6 w 304"/>
                  <a:gd name="T5" fmla="*/ 13 h 288"/>
                  <a:gd name="T6" fmla="*/ 2 w 304"/>
                  <a:gd name="T7" fmla="*/ 6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39" name="Oval 975">
                <a:extLst>
                  <a:ext uri="{FF2B5EF4-FFF2-40B4-BE49-F238E27FC236}">
                    <a16:creationId xmlns:a16="http://schemas.microsoft.com/office/drawing/2014/main" id="{9AC3BA29-CFE0-7A41-866E-F884B95B87E3}"/>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40" name="Freeform 976">
                <a:extLst>
                  <a:ext uri="{FF2B5EF4-FFF2-40B4-BE49-F238E27FC236}">
                    <a16:creationId xmlns:a16="http://schemas.microsoft.com/office/drawing/2014/main" id="{E7FFF245-8A0A-2749-A793-25B6F30E9636}"/>
                  </a:ext>
                </a:extLst>
              </p:cNvPr>
              <p:cNvSpPr>
                <a:spLocks/>
              </p:cNvSpPr>
              <p:nvPr/>
            </p:nvSpPr>
            <p:spPr bwMode="auto">
              <a:xfrm>
                <a:off x="5302" y="2614"/>
                <a:ext cx="245" cy="200"/>
              </a:xfrm>
              <a:custGeom>
                <a:avLst/>
                <a:gdLst>
                  <a:gd name="T0" fmla="*/ 0 w 306"/>
                  <a:gd name="T1" fmla="*/ 6 h 240"/>
                  <a:gd name="T2" fmla="*/ 2 w 306"/>
                  <a:gd name="T3" fmla="*/ 11 h 240"/>
                  <a:gd name="T4" fmla="*/ 7 w 306"/>
                  <a:gd name="T5" fmla="*/ 6 h 240"/>
                  <a:gd name="T6" fmla="*/ 7 w 306"/>
                  <a:gd name="T7" fmla="*/ 0 h 240"/>
                  <a:gd name="T8" fmla="*/ 0 w 306"/>
                  <a:gd name="T9" fmla="*/ 6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41" name="AutoShape 977">
                <a:extLst>
                  <a:ext uri="{FF2B5EF4-FFF2-40B4-BE49-F238E27FC236}">
                    <a16:creationId xmlns:a16="http://schemas.microsoft.com/office/drawing/2014/main" id="{774C1F7E-EF61-9041-A67B-B2D38BDB148F}"/>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42" name="AutoShape 978">
                <a:extLst>
                  <a:ext uri="{FF2B5EF4-FFF2-40B4-BE49-F238E27FC236}">
                    <a16:creationId xmlns:a16="http://schemas.microsoft.com/office/drawing/2014/main" id="{8321AD11-FD38-2140-803F-0861F460D9A8}"/>
                  </a:ext>
                </a:extLst>
              </p:cNvPr>
              <p:cNvSpPr>
                <a:spLocks noChangeArrowheads="1"/>
              </p:cNvSpPr>
              <p:nvPr/>
            </p:nvSpPr>
            <p:spPr bwMode="auto">
              <a:xfrm>
                <a:off x="4210" y="2714"/>
                <a:ext cx="1066"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43" name="Oval 979">
                <a:extLst>
                  <a:ext uri="{FF2B5EF4-FFF2-40B4-BE49-F238E27FC236}">
                    <a16:creationId xmlns:a16="http://schemas.microsoft.com/office/drawing/2014/main" id="{3B03DD16-3989-194B-BD6E-9FAE3F6CDAAC}"/>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44" name="Oval 980">
                <a:extLst>
                  <a:ext uri="{FF2B5EF4-FFF2-40B4-BE49-F238E27FC236}">
                    <a16:creationId xmlns:a16="http://schemas.microsoft.com/office/drawing/2014/main" id="{FB43C4D6-3355-2049-A335-F477077CE12E}"/>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mn-cs"/>
                </a:endParaRPr>
              </a:p>
            </p:txBody>
          </p:sp>
          <p:sp>
            <p:nvSpPr>
              <p:cNvPr id="845" name="Oval 981">
                <a:extLst>
                  <a:ext uri="{FF2B5EF4-FFF2-40B4-BE49-F238E27FC236}">
                    <a16:creationId xmlns:a16="http://schemas.microsoft.com/office/drawing/2014/main" id="{8045FE53-47F3-754E-922B-AF14C0360602}"/>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46" name="Rectangle 982">
                <a:extLst>
                  <a:ext uri="{FF2B5EF4-FFF2-40B4-BE49-F238E27FC236}">
                    <a16:creationId xmlns:a16="http://schemas.microsoft.com/office/drawing/2014/main" id="{970F4A74-CE34-AE4C-A565-ABAC41470B99}"/>
                  </a:ext>
                </a:extLst>
              </p:cNvPr>
              <p:cNvSpPr>
                <a:spLocks noChangeArrowheads="1"/>
              </p:cNvSpPr>
              <p:nvPr/>
            </p:nvSpPr>
            <p:spPr bwMode="auto">
              <a:xfrm>
                <a:off x="5067" y="1837"/>
                <a:ext cx="80" cy="759"/>
              </a:xfrm>
              <a:prstGeom prst="rect">
                <a:avLst/>
              </a:prstGeom>
              <a:solidFill>
                <a:srgbClr val="29292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sp>
        <p:nvSpPr>
          <p:cNvPr id="887" name="Freeform 2">
            <a:extLst>
              <a:ext uri="{FF2B5EF4-FFF2-40B4-BE49-F238E27FC236}">
                <a16:creationId xmlns:a16="http://schemas.microsoft.com/office/drawing/2014/main" id="{73B896A4-C009-EC47-9EB3-507C0C7CCB88}"/>
              </a:ext>
            </a:extLst>
          </p:cNvPr>
          <p:cNvSpPr>
            <a:spLocks/>
          </p:cNvSpPr>
          <p:nvPr/>
        </p:nvSpPr>
        <p:spPr bwMode="auto">
          <a:xfrm>
            <a:off x="4341668" y="5696917"/>
            <a:ext cx="4027487" cy="939800"/>
          </a:xfrm>
          <a:custGeom>
            <a:avLst/>
            <a:gdLst>
              <a:gd name="T0" fmla="*/ 2147483647 w 10001"/>
              <a:gd name="T1" fmla="*/ 2147483647 h 10125"/>
              <a:gd name="T2" fmla="*/ 2147483647 w 10001"/>
              <a:gd name="T3" fmla="*/ 2147483647 h 10125"/>
              <a:gd name="T4" fmla="*/ 2147483647 w 10001"/>
              <a:gd name="T5" fmla="*/ 2147483647 h 10125"/>
              <a:gd name="T6" fmla="*/ 2147483647 w 10001"/>
              <a:gd name="T7" fmla="*/ 0 h 10125"/>
              <a:gd name="T8" fmla="*/ 2147483647 w 10001"/>
              <a:gd name="T9" fmla="*/ 2147483647 h 10125"/>
              <a:gd name="T10" fmla="*/ 2147483647 w 10001"/>
              <a:gd name="T11" fmla="*/ 2147483647 h 10125"/>
              <a:gd name="T12" fmla="*/ 2147483647 w 10001"/>
              <a:gd name="T13" fmla="*/ 2147483647 h 10125"/>
              <a:gd name="T14" fmla="*/ 2147483647 w 10001"/>
              <a:gd name="T15" fmla="*/ 2147483647 h 10125"/>
              <a:gd name="T16" fmla="*/ 2147483647 w 10001"/>
              <a:gd name="T17" fmla="*/ 2147483647 h 10125"/>
              <a:gd name="T18" fmla="*/ 2147483647 w 10001"/>
              <a:gd name="T19" fmla="*/ 2147483647 h 10125"/>
              <a:gd name="T20" fmla="*/ 2147483647 w 10001"/>
              <a:gd name="T21" fmla="*/ 2147483647 h 10125"/>
              <a:gd name="T22" fmla="*/ 2147483647 w 10001"/>
              <a:gd name="T23" fmla="*/ 2147483647 h 10125"/>
              <a:gd name="T24" fmla="*/ 2147483647 w 10001"/>
              <a:gd name="T25" fmla="*/ 2147483647 h 10125"/>
              <a:gd name="T26" fmla="*/ 2147483647 w 10001"/>
              <a:gd name="T27" fmla="*/ 2147483647 h 10125"/>
              <a:gd name="T28" fmla="*/ 2147483647 w 10001"/>
              <a:gd name="T29" fmla="*/ 2147483647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001" h="10125">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888" name="Straight Connector 887">
            <a:extLst>
              <a:ext uri="{FF2B5EF4-FFF2-40B4-BE49-F238E27FC236}">
                <a16:creationId xmlns:a16="http://schemas.microsoft.com/office/drawing/2014/main" id="{BFDE916B-AF97-DB4F-88E3-3211F74E07F5}"/>
              </a:ext>
            </a:extLst>
          </p:cNvPr>
          <p:cNvCxnSpPr/>
          <p:nvPr/>
        </p:nvCxnSpPr>
        <p:spPr>
          <a:xfrm flipV="1">
            <a:off x="5011593" y="5847730"/>
            <a:ext cx="1316037" cy="131762"/>
          </a:xfrm>
          <a:prstGeom prst="line">
            <a:avLst/>
          </a:prstGeom>
          <a:noFill/>
          <a:ln w="12700" cap="flat" cmpd="sng" algn="ctr">
            <a:solidFill>
              <a:srgbClr val="000000"/>
            </a:solidFill>
            <a:prstDash val="solid"/>
          </a:ln>
          <a:effectLst/>
        </p:spPr>
      </p:cxnSp>
      <p:cxnSp>
        <p:nvCxnSpPr>
          <p:cNvPr id="889" name="Straight Connector 888">
            <a:extLst>
              <a:ext uri="{FF2B5EF4-FFF2-40B4-BE49-F238E27FC236}">
                <a16:creationId xmlns:a16="http://schemas.microsoft.com/office/drawing/2014/main" id="{11A6A20F-5B1F-E34C-A889-7D7216BC52A6}"/>
              </a:ext>
            </a:extLst>
          </p:cNvPr>
          <p:cNvCxnSpPr/>
          <p:nvPr/>
        </p:nvCxnSpPr>
        <p:spPr>
          <a:xfrm>
            <a:off x="4900468" y="6035055"/>
            <a:ext cx="2259012" cy="298450"/>
          </a:xfrm>
          <a:prstGeom prst="line">
            <a:avLst/>
          </a:prstGeom>
          <a:noFill/>
          <a:ln w="12700" cap="flat" cmpd="sng" algn="ctr">
            <a:solidFill>
              <a:srgbClr val="000000"/>
            </a:solidFill>
            <a:prstDash val="solid"/>
          </a:ln>
          <a:effectLst/>
        </p:spPr>
      </p:cxnSp>
      <p:cxnSp>
        <p:nvCxnSpPr>
          <p:cNvPr id="890" name="Straight Connector 889">
            <a:extLst>
              <a:ext uri="{FF2B5EF4-FFF2-40B4-BE49-F238E27FC236}">
                <a16:creationId xmlns:a16="http://schemas.microsoft.com/office/drawing/2014/main" id="{EC3A188E-9403-584D-9DE4-BD063B6A9984}"/>
              </a:ext>
            </a:extLst>
          </p:cNvPr>
          <p:cNvCxnSpPr/>
          <p:nvPr/>
        </p:nvCxnSpPr>
        <p:spPr>
          <a:xfrm>
            <a:off x="4913168" y="6139830"/>
            <a:ext cx="714375" cy="276225"/>
          </a:xfrm>
          <a:prstGeom prst="line">
            <a:avLst/>
          </a:prstGeom>
          <a:noFill/>
          <a:ln w="12700" cap="flat" cmpd="sng" algn="ctr">
            <a:solidFill>
              <a:srgbClr val="000000"/>
            </a:solidFill>
            <a:prstDash val="solid"/>
          </a:ln>
          <a:effectLst/>
        </p:spPr>
      </p:cxnSp>
      <p:cxnSp>
        <p:nvCxnSpPr>
          <p:cNvPr id="891" name="Straight Connector 890">
            <a:extLst>
              <a:ext uri="{FF2B5EF4-FFF2-40B4-BE49-F238E27FC236}">
                <a16:creationId xmlns:a16="http://schemas.microsoft.com/office/drawing/2014/main" id="{CA8EFEA7-A8AA-F945-BA1D-4ACB721622E5}"/>
              </a:ext>
            </a:extLst>
          </p:cNvPr>
          <p:cNvCxnSpPr/>
          <p:nvPr/>
        </p:nvCxnSpPr>
        <p:spPr>
          <a:xfrm flipV="1">
            <a:off x="5930755" y="6333505"/>
            <a:ext cx="1247775" cy="82550"/>
          </a:xfrm>
          <a:prstGeom prst="line">
            <a:avLst/>
          </a:prstGeom>
          <a:noFill/>
          <a:ln w="12700" cap="flat" cmpd="sng" algn="ctr">
            <a:solidFill>
              <a:srgbClr val="000000"/>
            </a:solidFill>
            <a:prstDash val="solid"/>
          </a:ln>
          <a:effectLst/>
        </p:spPr>
      </p:cxnSp>
      <p:cxnSp>
        <p:nvCxnSpPr>
          <p:cNvPr id="892" name="Straight Connector 891">
            <a:extLst>
              <a:ext uri="{FF2B5EF4-FFF2-40B4-BE49-F238E27FC236}">
                <a16:creationId xmlns:a16="http://schemas.microsoft.com/office/drawing/2014/main" id="{B2D0340F-062D-4B43-ADB5-74954D542D1B}"/>
              </a:ext>
            </a:extLst>
          </p:cNvPr>
          <p:cNvCxnSpPr/>
          <p:nvPr/>
        </p:nvCxnSpPr>
        <p:spPr>
          <a:xfrm>
            <a:off x="6591155" y="5881067"/>
            <a:ext cx="1057275" cy="123825"/>
          </a:xfrm>
          <a:prstGeom prst="line">
            <a:avLst/>
          </a:prstGeom>
          <a:noFill/>
          <a:ln w="12700" cap="flat" cmpd="sng" algn="ctr">
            <a:solidFill>
              <a:srgbClr val="000000"/>
            </a:solidFill>
            <a:prstDash val="solid"/>
          </a:ln>
          <a:effectLst/>
        </p:spPr>
      </p:cxnSp>
      <p:cxnSp>
        <p:nvCxnSpPr>
          <p:cNvPr id="893" name="Straight Connector 892">
            <a:extLst>
              <a:ext uri="{FF2B5EF4-FFF2-40B4-BE49-F238E27FC236}">
                <a16:creationId xmlns:a16="http://schemas.microsoft.com/office/drawing/2014/main" id="{694966F7-E79E-AC42-A981-710223649ACC}"/>
              </a:ext>
            </a:extLst>
          </p:cNvPr>
          <p:cNvCxnSpPr/>
          <p:nvPr/>
        </p:nvCxnSpPr>
        <p:spPr>
          <a:xfrm flipV="1">
            <a:off x="5875193" y="6035055"/>
            <a:ext cx="1790700" cy="298450"/>
          </a:xfrm>
          <a:prstGeom prst="line">
            <a:avLst/>
          </a:prstGeom>
          <a:noFill/>
          <a:ln w="12700" cap="flat" cmpd="sng" algn="ctr">
            <a:solidFill>
              <a:srgbClr val="000000"/>
            </a:solidFill>
            <a:prstDash val="solid"/>
          </a:ln>
          <a:effectLst/>
        </p:spPr>
      </p:cxnSp>
      <p:cxnSp>
        <p:nvCxnSpPr>
          <p:cNvPr id="894" name="Straight Connector 893">
            <a:extLst>
              <a:ext uri="{FF2B5EF4-FFF2-40B4-BE49-F238E27FC236}">
                <a16:creationId xmlns:a16="http://schemas.microsoft.com/office/drawing/2014/main" id="{E084439A-562F-9047-916D-8BFA8D983C78}"/>
              </a:ext>
            </a:extLst>
          </p:cNvPr>
          <p:cNvCxnSpPr/>
          <p:nvPr/>
        </p:nvCxnSpPr>
        <p:spPr>
          <a:xfrm flipV="1">
            <a:off x="7202343" y="6063630"/>
            <a:ext cx="588962" cy="269875"/>
          </a:xfrm>
          <a:prstGeom prst="line">
            <a:avLst/>
          </a:prstGeom>
          <a:noFill/>
          <a:ln w="12700" cap="flat" cmpd="sng" algn="ctr">
            <a:solidFill>
              <a:srgbClr val="000000"/>
            </a:solidFill>
            <a:prstDash val="solid"/>
          </a:ln>
          <a:effectLst/>
        </p:spPr>
      </p:cxnSp>
      <p:cxnSp>
        <p:nvCxnSpPr>
          <p:cNvPr id="895" name="Straight Connector 894">
            <a:extLst>
              <a:ext uri="{FF2B5EF4-FFF2-40B4-BE49-F238E27FC236}">
                <a16:creationId xmlns:a16="http://schemas.microsoft.com/office/drawing/2014/main" id="{B834EF84-01CE-DB43-AA3A-31C4F6601F10}"/>
              </a:ext>
            </a:extLst>
          </p:cNvPr>
          <p:cNvCxnSpPr/>
          <p:nvPr/>
        </p:nvCxnSpPr>
        <p:spPr>
          <a:xfrm>
            <a:off x="6345093" y="5847730"/>
            <a:ext cx="814387" cy="401637"/>
          </a:xfrm>
          <a:prstGeom prst="line">
            <a:avLst/>
          </a:prstGeom>
          <a:noFill/>
          <a:ln w="12700" cap="flat" cmpd="sng" algn="ctr">
            <a:solidFill>
              <a:srgbClr val="000000"/>
            </a:solidFill>
            <a:prstDash val="solid"/>
          </a:ln>
          <a:effectLst/>
        </p:spPr>
      </p:cxnSp>
      <p:grpSp>
        <p:nvGrpSpPr>
          <p:cNvPr id="896" name="Group 895">
            <a:extLst>
              <a:ext uri="{FF2B5EF4-FFF2-40B4-BE49-F238E27FC236}">
                <a16:creationId xmlns:a16="http://schemas.microsoft.com/office/drawing/2014/main" id="{711F93EB-336F-294F-9B30-EC65C9DC0F9C}"/>
              </a:ext>
            </a:extLst>
          </p:cNvPr>
          <p:cNvGrpSpPr>
            <a:grpSpLocks/>
          </p:cNvGrpSpPr>
          <p:nvPr/>
        </p:nvGrpSpPr>
        <p:grpSpPr bwMode="auto">
          <a:xfrm>
            <a:off x="3274868" y="2950542"/>
            <a:ext cx="6978650" cy="1096963"/>
            <a:chOff x="1526216" y="3003498"/>
            <a:chExt cx="6978041" cy="1096962"/>
          </a:xfrm>
        </p:grpSpPr>
        <p:sp>
          <p:nvSpPr>
            <p:cNvPr id="897" name="TextBox 399">
              <a:extLst>
                <a:ext uri="{FF2B5EF4-FFF2-40B4-BE49-F238E27FC236}">
                  <a16:creationId xmlns:a16="http://schemas.microsoft.com/office/drawing/2014/main" id="{02C371D3-2C1E-5244-9747-22984982BA7B}"/>
                </a:ext>
              </a:extLst>
            </p:cNvPr>
            <p:cNvSpPr txBox="1">
              <a:spLocks noChangeArrowheads="1"/>
            </p:cNvSpPr>
            <p:nvPr/>
          </p:nvSpPr>
          <p:spPr bwMode="auto">
            <a:xfrm>
              <a:off x="7714291" y="3628973"/>
              <a:ext cx="59531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ts val="1463"/>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data</a:t>
              </a:r>
            </a:p>
            <a:p>
              <a:pPr marL="0" marR="0" lvl="0" indent="0" algn="ctr" defTabSz="914400" rtl="0" eaLnBrk="0" fontAlgn="base" latinLnBrk="0" hangingPunct="0">
                <a:lnSpc>
                  <a:spcPts val="1463"/>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plane</a:t>
              </a:r>
            </a:p>
          </p:txBody>
        </p:sp>
        <p:sp>
          <p:nvSpPr>
            <p:cNvPr id="898" name="TextBox 400">
              <a:extLst>
                <a:ext uri="{FF2B5EF4-FFF2-40B4-BE49-F238E27FC236}">
                  <a16:creationId xmlns:a16="http://schemas.microsoft.com/office/drawing/2014/main" id="{E9FCEA42-739D-C647-B0B2-29DF6799176C}"/>
                </a:ext>
              </a:extLst>
            </p:cNvPr>
            <p:cNvSpPr txBox="1">
              <a:spLocks noChangeArrowheads="1"/>
            </p:cNvSpPr>
            <p:nvPr/>
          </p:nvSpPr>
          <p:spPr bwMode="auto">
            <a:xfrm>
              <a:off x="7728579" y="3003498"/>
              <a:ext cx="709612"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ts val="1463"/>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control</a:t>
              </a:r>
            </a:p>
            <a:p>
              <a:pPr marL="0" marR="0" lvl="0" indent="0" algn="ctr" defTabSz="914400" rtl="0" eaLnBrk="0" fontAlgn="base" latinLnBrk="0" hangingPunct="0">
                <a:lnSpc>
                  <a:spcPts val="1463"/>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plane</a:t>
              </a:r>
            </a:p>
          </p:txBody>
        </p:sp>
        <p:cxnSp>
          <p:nvCxnSpPr>
            <p:cNvPr id="899" name="Straight Connector 898">
              <a:extLst>
                <a:ext uri="{FF2B5EF4-FFF2-40B4-BE49-F238E27FC236}">
                  <a16:creationId xmlns:a16="http://schemas.microsoft.com/office/drawing/2014/main" id="{B4D02647-EB69-3549-8B8C-C214B4362D0C}"/>
                </a:ext>
              </a:extLst>
            </p:cNvPr>
            <p:cNvCxnSpPr/>
            <p:nvPr/>
          </p:nvCxnSpPr>
          <p:spPr bwMode="auto">
            <a:xfrm flipV="1">
              <a:off x="1526216" y="3579760"/>
              <a:ext cx="6978041" cy="11112"/>
            </a:xfrm>
            <a:prstGeom prst="line">
              <a:avLst/>
            </a:prstGeom>
            <a:noFill/>
            <a:ln w="25400" cap="flat" cmpd="sng" algn="ctr">
              <a:solidFill>
                <a:srgbClr val="000000"/>
              </a:solidFill>
              <a:prstDash val="dash"/>
            </a:ln>
            <a:effectLst/>
          </p:spPr>
        </p:cxnSp>
      </p:grpSp>
      <p:grpSp>
        <p:nvGrpSpPr>
          <p:cNvPr id="900" name="Group 899">
            <a:extLst>
              <a:ext uri="{FF2B5EF4-FFF2-40B4-BE49-F238E27FC236}">
                <a16:creationId xmlns:a16="http://schemas.microsoft.com/office/drawing/2014/main" id="{D1C980A1-7A81-E64E-86E7-AE4ADB468ED3}"/>
              </a:ext>
            </a:extLst>
          </p:cNvPr>
          <p:cNvGrpSpPr>
            <a:grpSpLocks/>
          </p:cNvGrpSpPr>
          <p:nvPr/>
        </p:nvGrpSpPr>
        <p:grpSpPr bwMode="auto">
          <a:xfrm>
            <a:off x="4186093" y="2682255"/>
            <a:ext cx="4295775" cy="320675"/>
            <a:chOff x="2433511" y="2792111"/>
            <a:chExt cx="4296530" cy="320561"/>
          </a:xfrm>
        </p:grpSpPr>
        <p:grpSp>
          <p:nvGrpSpPr>
            <p:cNvPr id="901" name="Group 401">
              <a:extLst>
                <a:ext uri="{FF2B5EF4-FFF2-40B4-BE49-F238E27FC236}">
                  <a16:creationId xmlns:a16="http://schemas.microsoft.com/office/drawing/2014/main" id="{0C7ACA51-7903-9B4D-A9BA-79FE11C0D1D4}"/>
                </a:ext>
              </a:extLst>
            </p:cNvPr>
            <p:cNvGrpSpPr>
              <a:grpSpLocks/>
            </p:cNvGrpSpPr>
            <p:nvPr/>
          </p:nvGrpSpPr>
          <p:grpSpPr bwMode="auto">
            <a:xfrm>
              <a:off x="2433511" y="2794083"/>
              <a:ext cx="349250" cy="317387"/>
              <a:chOff x="2931664" y="3912603"/>
              <a:chExt cx="430450" cy="329314"/>
            </a:xfrm>
          </p:grpSpPr>
          <p:sp>
            <p:nvSpPr>
              <p:cNvPr id="922" name="Rectangle 921">
                <a:extLst>
                  <a:ext uri="{FF2B5EF4-FFF2-40B4-BE49-F238E27FC236}">
                    <a16:creationId xmlns:a16="http://schemas.microsoft.com/office/drawing/2014/main" id="{4D33FA09-AAF7-044A-A5A8-F3F23C68AF3C}"/>
                  </a:ext>
                </a:extLst>
              </p:cNvPr>
              <p:cNvSpPr/>
              <p:nvPr/>
            </p:nvSpPr>
            <p:spPr>
              <a:xfrm>
                <a:off x="2937534" y="3912203"/>
                <a:ext cx="424655" cy="329314"/>
              </a:xfrm>
              <a:prstGeom prst="rect">
                <a:avLst/>
              </a:prstGeom>
              <a:solidFill>
                <a:srgbClr val="FFFFFF"/>
              </a:solidFill>
              <a:ln w="3175" cap="flat" cmpd="sng" algn="ctr">
                <a:solidFill>
                  <a:srgbClr val="CC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923" name="Straight Connector 922">
                <a:extLst>
                  <a:ext uri="{FF2B5EF4-FFF2-40B4-BE49-F238E27FC236}">
                    <a16:creationId xmlns:a16="http://schemas.microsoft.com/office/drawing/2014/main" id="{C201AD05-8A56-4949-B304-A2A9AB5DD587}"/>
                  </a:ext>
                </a:extLst>
              </p:cNvPr>
              <p:cNvCxnSpPr/>
              <p:nvPr/>
            </p:nvCxnSpPr>
            <p:spPr>
              <a:xfrm>
                <a:off x="2931664" y="4004411"/>
                <a:ext cx="424654" cy="0"/>
              </a:xfrm>
              <a:prstGeom prst="line">
                <a:avLst/>
              </a:prstGeom>
              <a:noFill/>
              <a:ln w="3175" cap="flat" cmpd="sng" algn="ctr">
                <a:solidFill>
                  <a:srgbClr val="CC0000"/>
                </a:solidFill>
                <a:prstDash val="solid"/>
              </a:ln>
              <a:effectLst/>
            </p:spPr>
          </p:cxnSp>
          <p:cxnSp>
            <p:nvCxnSpPr>
              <p:cNvPr id="924" name="Straight Connector 923">
                <a:extLst>
                  <a:ext uri="{FF2B5EF4-FFF2-40B4-BE49-F238E27FC236}">
                    <a16:creationId xmlns:a16="http://schemas.microsoft.com/office/drawing/2014/main" id="{ED7C9AD7-08A8-D942-BF3A-F53E94AF4B95}"/>
                  </a:ext>
                </a:extLst>
              </p:cNvPr>
              <p:cNvCxnSpPr/>
              <p:nvPr/>
            </p:nvCxnSpPr>
            <p:spPr>
              <a:xfrm>
                <a:off x="2931664" y="4066980"/>
                <a:ext cx="424654" cy="0"/>
              </a:xfrm>
              <a:prstGeom prst="line">
                <a:avLst/>
              </a:prstGeom>
              <a:noFill/>
              <a:ln w="3175" cap="flat" cmpd="sng" algn="ctr">
                <a:solidFill>
                  <a:srgbClr val="CC0000"/>
                </a:solidFill>
                <a:prstDash val="solid"/>
              </a:ln>
              <a:effectLst/>
            </p:spPr>
          </p:cxnSp>
          <p:cxnSp>
            <p:nvCxnSpPr>
              <p:cNvPr id="925" name="Straight Connector 924">
                <a:extLst>
                  <a:ext uri="{FF2B5EF4-FFF2-40B4-BE49-F238E27FC236}">
                    <a16:creationId xmlns:a16="http://schemas.microsoft.com/office/drawing/2014/main" id="{143A10B8-06CC-D647-AEF7-2670CD772003}"/>
                  </a:ext>
                </a:extLst>
              </p:cNvPr>
              <p:cNvCxnSpPr>
                <a:stCxn id="922" idx="2"/>
              </p:cNvCxnSpPr>
              <p:nvPr/>
            </p:nvCxnSpPr>
            <p:spPr>
              <a:xfrm flipH="1" flipV="1">
                <a:off x="3148883" y="4004411"/>
                <a:ext cx="0" cy="237106"/>
              </a:xfrm>
              <a:prstGeom prst="line">
                <a:avLst/>
              </a:prstGeom>
              <a:noFill/>
              <a:ln w="3175" cap="flat" cmpd="sng" algn="ctr">
                <a:solidFill>
                  <a:srgbClr val="CC0000"/>
                </a:solidFill>
                <a:prstDash val="solid"/>
              </a:ln>
              <a:effectLst/>
            </p:spPr>
          </p:cxnSp>
        </p:grpSp>
        <p:grpSp>
          <p:nvGrpSpPr>
            <p:cNvPr id="902" name="Group 406">
              <a:extLst>
                <a:ext uri="{FF2B5EF4-FFF2-40B4-BE49-F238E27FC236}">
                  <a16:creationId xmlns:a16="http://schemas.microsoft.com/office/drawing/2014/main" id="{508A07A5-EEA9-904C-A972-4C4DADB52684}"/>
                </a:ext>
              </a:extLst>
            </p:cNvPr>
            <p:cNvGrpSpPr>
              <a:grpSpLocks/>
            </p:cNvGrpSpPr>
            <p:nvPr/>
          </p:nvGrpSpPr>
          <p:grpSpPr bwMode="auto">
            <a:xfrm>
              <a:off x="3348666" y="2792111"/>
              <a:ext cx="350838" cy="317387"/>
              <a:chOff x="2931664" y="3912603"/>
              <a:chExt cx="430450" cy="329314"/>
            </a:xfrm>
          </p:grpSpPr>
          <p:sp>
            <p:nvSpPr>
              <p:cNvPr id="918" name="Rectangle 917">
                <a:extLst>
                  <a:ext uri="{FF2B5EF4-FFF2-40B4-BE49-F238E27FC236}">
                    <a16:creationId xmlns:a16="http://schemas.microsoft.com/office/drawing/2014/main" id="{3F286581-2453-1F47-8CC7-5657614015DB}"/>
                  </a:ext>
                </a:extLst>
              </p:cNvPr>
              <p:cNvSpPr/>
              <p:nvPr/>
            </p:nvSpPr>
            <p:spPr>
              <a:xfrm>
                <a:off x="2936779" y="3912603"/>
                <a:ext cx="424681" cy="329314"/>
              </a:xfrm>
              <a:prstGeom prst="rect">
                <a:avLst/>
              </a:prstGeom>
              <a:solidFill>
                <a:srgbClr val="FFFFFF"/>
              </a:solidFill>
              <a:ln w="3175" cap="flat" cmpd="sng" algn="ctr">
                <a:solidFill>
                  <a:srgbClr val="CC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919" name="Straight Connector 918">
                <a:extLst>
                  <a:ext uri="{FF2B5EF4-FFF2-40B4-BE49-F238E27FC236}">
                    <a16:creationId xmlns:a16="http://schemas.microsoft.com/office/drawing/2014/main" id="{30F55D65-689B-184E-A7EE-17D45743B000}"/>
                  </a:ext>
                </a:extLst>
              </p:cNvPr>
              <p:cNvCxnSpPr/>
              <p:nvPr/>
            </p:nvCxnSpPr>
            <p:spPr>
              <a:xfrm>
                <a:off x="2930935" y="4004811"/>
                <a:ext cx="424681" cy="0"/>
              </a:xfrm>
              <a:prstGeom prst="line">
                <a:avLst/>
              </a:prstGeom>
              <a:noFill/>
              <a:ln w="3175" cap="flat" cmpd="sng" algn="ctr">
                <a:solidFill>
                  <a:srgbClr val="CC0000"/>
                </a:solidFill>
                <a:prstDash val="solid"/>
              </a:ln>
              <a:effectLst/>
            </p:spPr>
          </p:cxnSp>
          <p:cxnSp>
            <p:nvCxnSpPr>
              <p:cNvPr id="920" name="Straight Connector 919">
                <a:extLst>
                  <a:ext uri="{FF2B5EF4-FFF2-40B4-BE49-F238E27FC236}">
                    <a16:creationId xmlns:a16="http://schemas.microsoft.com/office/drawing/2014/main" id="{076ADE22-2AEF-5040-9FA3-121B2C370E3A}"/>
                  </a:ext>
                </a:extLst>
              </p:cNvPr>
              <p:cNvCxnSpPr/>
              <p:nvPr/>
            </p:nvCxnSpPr>
            <p:spPr>
              <a:xfrm>
                <a:off x="2930935" y="4067381"/>
                <a:ext cx="424681" cy="0"/>
              </a:xfrm>
              <a:prstGeom prst="line">
                <a:avLst/>
              </a:prstGeom>
              <a:noFill/>
              <a:ln w="3175" cap="flat" cmpd="sng" algn="ctr">
                <a:solidFill>
                  <a:srgbClr val="CC0000"/>
                </a:solidFill>
                <a:prstDash val="solid"/>
              </a:ln>
              <a:effectLst/>
            </p:spPr>
          </p:cxnSp>
          <p:cxnSp>
            <p:nvCxnSpPr>
              <p:cNvPr id="921" name="Straight Connector 920">
                <a:extLst>
                  <a:ext uri="{FF2B5EF4-FFF2-40B4-BE49-F238E27FC236}">
                    <a16:creationId xmlns:a16="http://schemas.microsoft.com/office/drawing/2014/main" id="{F2B6C973-6DE4-2349-9A6A-64B1F7541845}"/>
                  </a:ext>
                </a:extLst>
              </p:cNvPr>
              <p:cNvCxnSpPr>
                <a:stCxn id="918" idx="2"/>
              </p:cNvCxnSpPr>
              <p:nvPr/>
            </p:nvCxnSpPr>
            <p:spPr>
              <a:xfrm flipH="1" flipV="1">
                <a:off x="3147171" y="4004811"/>
                <a:ext cx="1949" cy="237106"/>
              </a:xfrm>
              <a:prstGeom prst="line">
                <a:avLst/>
              </a:prstGeom>
              <a:noFill/>
              <a:ln w="3175" cap="flat" cmpd="sng" algn="ctr">
                <a:solidFill>
                  <a:srgbClr val="CC0000"/>
                </a:solidFill>
                <a:prstDash val="solid"/>
              </a:ln>
              <a:effectLst/>
            </p:spPr>
          </p:cxnSp>
        </p:grpSp>
        <p:grpSp>
          <p:nvGrpSpPr>
            <p:cNvPr id="903" name="Group 411">
              <a:extLst>
                <a:ext uri="{FF2B5EF4-FFF2-40B4-BE49-F238E27FC236}">
                  <a16:creationId xmlns:a16="http://schemas.microsoft.com/office/drawing/2014/main" id="{AB449866-D0BC-6B4F-801B-0FA210DD8325}"/>
                </a:ext>
              </a:extLst>
            </p:cNvPr>
            <p:cNvGrpSpPr>
              <a:grpSpLocks/>
            </p:cNvGrpSpPr>
            <p:nvPr/>
          </p:nvGrpSpPr>
          <p:grpSpPr bwMode="auto">
            <a:xfrm>
              <a:off x="4182104" y="2792111"/>
              <a:ext cx="350837" cy="317387"/>
              <a:chOff x="2931664" y="3912603"/>
              <a:chExt cx="430450" cy="329314"/>
            </a:xfrm>
          </p:grpSpPr>
          <p:sp>
            <p:nvSpPr>
              <p:cNvPr id="914" name="Rectangle 913">
                <a:extLst>
                  <a:ext uri="{FF2B5EF4-FFF2-40B4-BE49-F238E27FC236}">
                    <a16:creationId xmlns:a16="http://schemas.microsoft.com/office/drawing/2014/main" id="{4E4F9BC1-F5BE-B344-A249-E838C680C739}"/>
                  </a:ext>
                </a:extLst>
              </p:cNvPr>
              <p:cNvSpPr/>
              <p:nvPr/>
            </p:nvSpPr>
            <p:spPr>
              <a:xfrm>
                <a:off x="2936958" y="3912603"/>
                <a:ext cx="424682" cy="329314"/>
              </a:xfrm>
              <a:prstGeom prst="rect">
                <a:avLst/>
              </a:prstGeom>
              <a:solidFill>
                <a:srgbClr val="FFFFFF"/>
              </a:solidFill>
              <a:ln w="3175" cap="flat" cmpd="sng" algn="ctr">
                <a:solidFill>
                  <a:srgbClr val="CC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915" name="Straight Connector 914">
                <a:extLst>
                  <a:ext uri="{FF2B5EF4-FFF2-40B4-BE49-F238E27FC236}">
                    <a16:creationId xmlns:a16="http://schemas.microsoft.com/office/drawing/2014/main" id="{DB20F410-274B-C043-A0B4-75FDB2F514FF}"/>
                  </a:ext>
                </a:extLst>
              </p:cNvPr>
              <p:cNvCxnSpPr/>
              <p:nvPr/>
            </p:nvCxnSpPr>
            <p:spPr>
              <a:xfrm>
                <a:off x="2931113" y="4004811"/>
                <a:ext cx="424682" cy="0"/>
              </a:xfrm>
              <a:prstGeom prst="line">
                <a:avLst/>
              </a:prstGeom>
              <a:noFill/>
              <a:ln w="3175" cap="flat" cmpd="sng" algn="ctr">
                <a:solidFill>
                  <a:srgbClr val="CC0000"/>
                </a:solidFill>
                <a:prstDash val="solid"/>
              </a:ln>
              <a:effectLst/>
            </p:spPr>
          </p:cxnSp>
          <p:cxnSp>
            <p:nvCxnSpPr>
              <p:cNvPr id="916" name="Straight Connector 915">
                <a:extLst>
                  <a:ext uri="{FF2B5EF4-FFF2-40B4-BE49-F238E27FC236}">
                    <a16:creationId xmlns:a16="http://schemas.microsoft.com/office/drawing/2014/main" id="{7E028785-0101-4B45-BBD3-8308680B4792}"/>
                  </a:ext>
                </a:extLst>
              </p:cNvPr>
              <p:cNvCxnSpPr/>
              <p:nvPr/>
            </p:nvCxnSpPr>
            <p:spPr>
              <a:xfrm>
                <a:off x="2931113" y="4067381"/>
                <a:ext cx="424682" cy="0"/>
              </a:xfrm>
              <a:prstGeom prst="line">
                <a:avLst/>
              </a:prstGeom>
              <a:noFill/>
              <a:ln w="3175" cap="flat" cmpd="sng" algn="ctr">
                <a:solidFill>
                  <a:srgbClr val="CC0000"/>
                </a:solidFill>
                <a:prstDash val="solid"/>
              </a:ln>
              <a:effectLst/>
            </p:spPr>
          </p:cxnSp>
          <p:cxnSp>
            <p:nvCxnSpPr>
              <p:cNvPr id="917" name="Straight Connector 916">
                <a:extLst>
                  <a:ext uri="{FF2B5EF4-FFF2-40B4-BE49-F238E27FC236}">
                    <a16:creationId xmlns:a16="http://schemas.microsoft.com/office/drawing/2014/main" id="{A47B9AA0-7155-B643-A937-D99E939A959D}"/>
                  </a:ext>
                </a:extLst>
              </p:cNvPr>
              <p:cNvCxnSpPr>
                <a:stCxn id="914" idx="2"/>
              </p:cNvCxnSpPr>
              <p:nvPr/>
            </p:nvCxnSpPr>
            <p:spPr>
              <a:xfrm flipH="1" flipV="1">
                <a:off x="3147351" y="4004811"/>
                <a:ext cx="1947" cy="237106"/>
              </a:xfrm>
              <a:prstGeom prst="line">
                <a:avLst/>
              </a:prstGeom>
              <a:noFill/>
              <a:ln w="3175" cap="flat" cmpd="sng" algn="ctr">
                <a:solidFill>
                  <a:srgbClr val="CC0000"/>
                </a:solidFill>
                <a:prstDash val="solid"/>
              </a:ln>
              <a:effectLst/>
            </p:spPr>
          </p:cxnSp>
        </p:grpSp>
        <p:grpSp>
          <p:nvGrpSpPr>
            <p:cNvPr id="904" name="Group 416">
              <a:extLst>
                <a:ext uri="{FF2B5EF4-FFF2-40B4-BE49-F238E27FC236}">
                  <a16:creationId xmlns:a16="http://schemas.microsoft.com/office/drawing/2014/main" id="{6CFC219B-7363-534F-BBB9-2940C18F6DDC}"/>
                </a:ext>
              </a:extLst>
            </p:cNvPr>
            <p:cNvGrpSpPr>
              <a:grpSpLocks/>
            </p:cNvGrpSpPr>
            <p:nvPr/>
          </p:nvGrpSpPr>
          <p:grpSpPr bwMode="auto">
            <a:xfrm>
              <a:off x="5374316" y="2795285"/>
              <a:ext cx="349250" cy="317387"/>
              <a:chOff x="2931664" y="3912603"/>
              <a:chExt cx="430450" cy="329314"/>
            </a:xfrm>
          </p:grpSpPr>
          <p:sp>
            <p:nvSpPr>
              <p:cNvPr id="910" name="Rectangle 909">
                <a:extLst>
                  <a:ext uri="{FF2B5EF4-FFF2-40B4-BE49-F238E27FC236}">
                    <a16:creationId xmlns:a16="http://schemas.microsoft.com/office/drawing/2014/main" id="{A90F17FE-7DC7-C744-AC85-74012E165AB3}"/>
                  </a:ext>
                </a:extLst>
              </p:cNvPr>
              <p:cNvSpPr/>
              <p:nvPr/>
            </p:nvSpPr>
            <p:spPr>
              <a:xfrm>
                <a:off x="2937241" y="3912603"/>
                <a:ext cx="424655" cy="329314"/>
              </a:xfrm>
              <a:prstGeom prst="rect">
                <a:avLst/>
              </a:prstGeom>
              <a:solidFill>
                <a:srgbClr val="FFFFFF"/>
              </a:solidFill>
              <a:ln w="3175" cap="flat" cmpd="sng" algn="ctr">
                <a:solidFill>
                  <a:srgbClr val="CC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911" name="Straight Connector 910">
                <a:extLst>
                  <a:ext uri="{FF2B5EF4-FFF2-40B4-BE49-F238E27FC236}">
                    <a16:creationId xmlns:a16="http://schemas.microsoft.com/office/drawing/2014/main" id="{493DE14E-A2F1-A249-AD60-B96754D395E1}"/>
                  </a:ext>
                </a:extLst>
              </p:cNvPr>
              <p:cNvCxnSpPr/>
              <p:nvPr/>
            </p:nvCxnSpPr>
            <p:spPr>
              <a:xfrm>
                <a:off x="2931371" y="4004811"/>
                <a:ext cx="424654" cy="0"/>
              </a:xfrm>
              <a:prstGeom prst="line">
                <a:avLst/>
              </a:prstGeom>
              <a:noFill/>
              <a:ln w="3175" cap="flat" cmpd="sng" algn="ctr">
                <a:solidFill>
                  <a:srgbClr val="CC0000"/>
                </a:solidFill>
                <a:prstDash val="solid"/>
              </a:ln>
              <a:effectLst/>
            </p:spPr>
          </p:cxnSp>
          <p:cxnSp>
            <p:nvCxnSpPr>
              <p:cNvPr id="912" name="Straight Connector 911">
                <a:extLst>
                  <a:ext uri="{FF2B5EF4-FFF2-40B4-BE49-F238E27FC236}">
                    <a16:creationId xmlns:a16="http://schemas.microsoft.com/office/drawing/2014/main" id="{8DFE02DA-2A86-4844-B164-F4DC02A4123A}"/>
                  </a:ext>
                </a:extLst>
              </p:cNvPr>
              <p:cNvCxnSpPr/>
              <p:nvPr/>
            </p:nvCxnSpPr>
            <p:spPr>
              <a:xfrm>
                <a:off x="2931371" y="4067381"/>
                <a:ext cx="424654" cy="0"/>
              </a:xfrm>
              <a:prstGeom prst="line">
                <a:avLst/>
              </a:prstGeom>
              <a:noFill/>
              <a:ln w="3175" cap="flat" cmpd="sng" algn="ctr">
                <a:solidFill>
                  <a:srgbClr val="CC0000"/>
                </a:solidFill>
                <a:prstDash val="solid"/>
              </a:ln>
              <a:effectLst/>
            </p:spPr>
          </p:cxnSp>
          <p:cxnSp>
            <p:nvCxnSpPr>
              <p:cNvPr id="913" name="Straight Connector 912">
                <a:extLst>
                  <a:ext uri="{FF2B5EF4-FFF2-40B4-BE49-F238E27FC236}">
                    <a16:creationId xmlns:a16="http://schemas.microsoft.com/office/drawing/2014/main" id="{C4AA7EE7-5C2E-8D48-989F-F7194666A353}"/>
                  </a:ext>
                </a:extLst>
              </p:cNvPr>
              <p:cNvCxnSpPr>
                <a:stCxn id="910" idx="2"/>
              </p:cNvCxnSpPr>
              <p:nvPr/>
            </p:nvCxnSpPr>
            <p:spPr>
              <a:xfrm flipH="1" flipV="1">
                <a:off x="3148590" y="4004811"/>
                <a:ext cx="0" cy="237106"/>
              </a:xfrm>
              <a:prstGeom prst="line">
                <a:avLst/>
              </a:prstGeom>
              <a:noFill/>
              <a:ln w="3175" cap="flat" cmpd="sng" algn="ctr">
                <a:solidFill>
                  <a:srgbClr val="CC0000"/>
                </a:solidFill>
                <a:prstDash val="solid"/>
              </a:ln>
              <a:effectLst/>
            </p:spPr>
          </p:cxnSp>
        </p:grpSp>
        <p:grpSp>
          <p:nvGrpSpPr>
            <p:cNvPr id="905" name="Group 421">
              <a:extLst>
                <a:ext uri="{FF2B5EF4-FFF2-40B4-BE49-F238E27FC236}">
                  <a16:creationId xmlns:a16="http://schemas.microsoft.com/office/drawing/2014/main" id="{1FA36B18-95B0-CB4E-95BE-59E9718161E7}"/>
                </a:ext>
              </a:extLst>
            </p:cNvPr>
            <p:cNvGrpSpPr>
              <a:grpSpLocks/>
            </p:cNvGrpSpPr>
            <p:nvPr/>
          </p:nvGrpSpPr>
          <p:grpSpPr bwMode="auto">
            <a:xfrm>
              <a:off x="6379204" y="2792111"/>
              <a:ext cx="350837" cy="317387"/>
              <a:chOff x="2931664" y="3912603"/>
              <a:chExt cx="430450" cy="329314"/>
            </a:xfrm>
          </p:grpSpPr>
          <p:sp>
            <p:nvSpPr>
              <p:cNvPr id="906" name="Rectangle 905">
                <a:extLst>
                  <a:ext uri="{FF2B5EF4-FFF2-40B4-BE49-F238E27FC236}">
                    <a16:creationId xmlns:a16="http://schemas.microsoft.com/office/drawing/2014/main" id="{EE684161-8E76-E041-95F6-E692F09DB739}"/>
                  </a:ext>
                </a:extLst>
              </p:cNvPr>
              <p:cNvSpPr/>
              <p:nvPr/>
            </p:nvSpPr>
            <p:spPr>
              <a:xfrm>
                <a:off x="2937432" y="3912603"/>
                <a:ext cx="424682" cy="329314"/>
              </a:xfrm>
              <a:prstGeom prst="rect">
                <a:avLst/>
              </a:prstGeom>
              <a:solidFill>
                <a:srgbClr val="FFFFFF"/>
              </a:solidFill>
              <a:ln w="3175" cap="flat" cmpd="sng" algn="ctr">
                <a:solidFill>
                  <a:srgbClr val="CC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907" name="Straight Connector 906">
                <a:extLst>
                  <a:ext uri="{FF2B5EF4-FFF2-40B4-BE49-F238E27FC236}">
                    <a16:creationId xmlns:a16="http://schemas.microsoft.com/office/drawing/2014/main" id="{7927B3EE-2CC2-B44C-94F1-B69CA0A815A2}"/>
                  </a:ext>
                </a:extLst>
              </p:cNvPr>
              <p:cNvCxnSpPr/>
              <p:nvPr/>
            </p:nvCxnSpPr>
            <p:spPr>
              <a:xfrm>
                <a:off x="2931587" y="4004811"/>
                <a:ext cx="424682" cy="0"/>
              </a:xfrm>
              <a:prstGeom prst="line">
                <a:avLst/>
              </a:prstGeom>
              <a:noFill/>
              <a:ln w="3175" cap="flat" cmpd="sng" algn="ctr">
                <a:solidFill>
                  <a:srgbClr val="CC0000"/>
                </a:solidFill>
                <a:prstDash val="solid"/>
              </a:ln>
              <a:effectLst/>
            </p:spPr>
          </p:cxnSp>
          <p:cxnSp>
            <p:nvCxnSpPr>
              <p:cNvPr id="908" name="Straight Connector 907">
                <a:extLst>
                  <a:ext uri="{FF2B5EF4-FFF2-40B4-BE49-F238E27FC236}">
                    <a16:creationId xmlns:a16="http://schemas.microsoft.com/office/drawing/2014/main" id="{89B6595F-CFF0-3B40-B47C-ADB86E974281}"/>
                  </a:ext>
                </a:extLst>
              </p:cNvPr>
              <p:cNvCxnSpPr/>
              <p:nvPr/>
            </p:nvCxnSpPr>
            <p:spPr>
              <a:xfrm>
                <a:off x="2931587" y="4067381"/>
                <a:ext cx="424682" cy="0"/>
              </a:xfrm>
              <a:prstGeom prst="line">
                <a:avLst/>
              </a:prstGeom>
              <a:noFill/>
              <a:ln w="3175" cap="flat" cmpd="sng" algn="ctr">
                <a:solidFill>
                  <a:srgbClr val="CC0000"/>
                </a:solidFill>
                <a:prstDash val="solid"/>
              </a:ln>
              <a:effectLst/>
            </p:spPr>
          </p:cxnSp>
          <p:cxnSp>
            <p:nvCxnSpPr>
              <p:cNvPr id="909" name="Straight Connector 908">
                <a:extLst>
                  <a:ext uri="{FF2B5EF4-FFF2-40B4-BE49-F238E27FC236}">
                    <a16:creationId xmlns:a16="http://schemas.microsoft.com/office/drawing/2014/main" id="{C551D2B6-035F-CE4D-A43A-5FFB5AFCEED5}"/>
                  </a:ext>
                </a:extLst>
              </p:cNvPr>
              <p:cNvCxnSpPr>
                <a:stCxn id="906" idx="2"/>
              </p:cNvCxnSpPr>
              <p:nvPr/>
            </p:nvCxnSpPr>
            <p:spPr>
              <a:xfrm flipH="1" flipV="1">
                <a:off x="3147825" y="4004811"/>
                <a:ext cx="1947" cy="237106"/>
              </a:xfrm>
              <a:prstGeom prst="line">
                <a:avLst/>
              </a:prstGeom>
              <a:noFill/>
              <a:ln w="3175" cap="flat" cmpd="sng" algn="ctr">
                <a:solidFill>
                  <a:srgbClr val="CC0000"/>
                </a:solidFill>
                <a:prstDash val="solid"/>
              </a:ln>
              <a:effectLst/>
            </p:spPr>
          </p:cxnSp>
        </p:grpSp>
      </p:grpSp>
      <p:grpSp>
        <p:nvGrpSpPr>
          <p:cNvPr id="926" name="Group 925">
            <a:extLst>
              <a:ext uri="{FF2B5EF4-FFF2-40B4-BE49-F238E27FC236}">
                <a16:creationId xmlns:a16="http://schemas.microsoft.com/office/drawing/2014/main" id="{A988FEAF-222E-2C4B-8C38-8B6C17D4D63D}"/>
              </a:ext>
            </a:extLst>
          </p:cNvPr>
          <p:cNvGrpSpPr>
            <a:grpSpLocks/>
          </p:cNvGrpSpPr>
          <p:nvPr/>
        </p:nvGrpSpPr>
        <p:grpSpPr bwMode="auto">
          <a:xfrm>
            <a:off x="3605068" y="3656980"/>
            <a:ext cx="5211762" cy="2740025"/>
            <a:chOff x="1856416" y="3709935"/>
            <a:chExt cx="5211763" cy="2739614"/>
          </a:xfrm>
        </p:grpSpPr>
        <p:sp>
          <p:nvSpPr>
            <p:cNvPr id="927" name="Freeform 926">
              <a:extLst>
                <a:ext uri="{FF2B5EF4-FFF2-40B4-BE49-F238E27FC236}">
                  <a16:creationId xmlns:a16="http://schemas.microsoft.com/office/drawing/2014/main" id="{875BCAC4-B573-D54B-BF32-094096F89D98}"/>
                </a:ext>
              </a:extLst>
            </p:cNvPr>
            <p:cNvSpPr/>
            <p:nvPr/>
          </p:nvSpPr>
          <p:spPr>
            <a:xfrm>
              <a:off x="1877053" y="5330529"/>
              <a:ext cx="1281113" cy="758711"/>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363082 w 1040633"/>
                <a:gd name="connsiteY4" fmla="*/ 1160935 h 1160935"/>
                <a:gd name="connsiteX0" fmla="*/ 448507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448507 w 1040633"/>
                <a:gd name="connsiteY4" fmla="*/ 1160935 h 1160935"/>
                <a:gd name="connsiteX0" fmla="*/ 448507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448507 w 1040633"/>
                <a:gd name="connsiteY4" fmla="*/ 1160935 h 1160935"/>
                <a:gd name="connsiteX0" fmla="*/ 448507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448507 w 1040633"/>
                <a:gd name="connsiteY4" fmla="*/ 1160935 h 1160935"/>
                <a:gd name="connsiteX0" fmla="*/ 448507 w 1325315"/>
                <a:gd name="connsiteY0" fmla="*/ 1160935 h 1160935"/>
                <a:gd name="connsiteX1" fmla="*/ 0 w 1325315"/>
                <a:gd name="connsiteY1" fmla="*/ 0 h 1160935"/>
                <a:gd name="connsiteX2" fmla="*/ 1040633 w 1325315"/>
                <a:gd name="connsiteY2" fmla="*/ 16785 h 1160935"/>
                <a:gd name="connsiteX3" fmla="*/ 1214315 w 1325315"/>
                <a:gd name="connsiteY3" fmla="*/ 1064597 h 1160935"/>
                <a:gd name="connsiteX4" fmla="*/ 448507 w 1325315"/>
                <a:gd name="connsiteY4" fmla="*/ 1160935 h 1160935"/>
                <a:gd name="connsiteX0" fmla="*/ 448507 w 1214315"/>
                <a:gd name="connsiteY0" fmla="*/ 1160935 h 1160935"/>
                <a:gd name="connsiteX1" fmla="*/ 0 w 1214315"/>
                <a:gd name="connsiteY1" fmla="*/ 0 h 1160935"/>
                <a:gd name="connsiteX2" fmla="*/ 1040633 w 1214315"/>
                <a:gd name="connsiteY2" fmla="*/ 16785 h 1160935"/>
                <a:gd name="connsiteX3" fmla="*/ 1214315 w 1214315"/>
                <a:gd name="connsiteY3" fmla="*/ 1064597 h 1160935"/>
                <a:gd name="connsiteX4" fmla="*/ 448507 w 1214315"/>
                <a:gd name="connsiteY4" fmla="*/ 1160935 h 1160935"/>
                <a:gd name="connsiteX0" fmla="*/ 448507 w 1214315"/>
                <a:gd name="connsiteY0" fmla="*/ 1160935 h 1160935"/>
                <a:gd name="connsiteX1" fmla="*/ 0 w 1214315"/>
                <a:gd name="connsiteY1" fmla="*/ 0 h 1160935"/>
                <a:gd name="connsiteX2" fmla="*/ 1040633 w 1214315"/>
                <a:gd name="connsiteY2" fmla="*/ 16785 h 1160935"/>
                <a:gd name="connsiteX3" fmla="*/ 1214315 w 1214315"/>
                <a:gd name="connsiteY3" fmla="*/ 1064597 h 1160935"/>
                <a:gd name="connsiteX4" fmla="*/ 448507 w 1214315"/>
                <a:gd name="connsiteY4" fmla="*/ 1160935 h 1160935"/>
                <a:gd name="connsiteX0" fmla="*/ 1053964 w 1214315"/>
                <a:gd name="connsiteY0" fmla="*/ 1136323 h 1136323"/>
                <a:gd name="connsiteX1" fmla="*/ 0 w 1214315"/>
                <a:gd name="connsiteY1" fmla="*/ 0 h 1136323"/>
                <a:gd name="connsiteX2" fmla="*/ 1040633 w 1214315"/>
                <a:gd name="connsiteY2" fmla="*/ 16785 h 1136323"/>
                <a:gd name="connsiteX3" fmla="*/ 1214315 w 1214315"/>
                <a:gd name="connsiteY3" fmla="*/ 1064597 h 1136323"/>
                <a:gd name="connsiteX4" fmla="*/ 1053964 w 1214315"/>
                <a:gd name="connsiteY4" fmla="*/ 1136323 h 1136323"/>
                <a:gd name="connsiteX0" fmla="*/ 1053964 w 1214315"/>
                <a:gd name="connsiteY0" fmla="*/ 1136323 h 1136323"/>
                <a:gd name="connsiteX1" fmla="*/ 0 w 1214315"/>
                <a:gd name="connsiteY1" fmla="*/ 0 h 1136323"/>
                <a:gd name="connsiteX2" fmla="*/ 1040633 w 1214315"/>
                <a:gd name="connsiteY2" fmla="*/ 16785 h 1136323"/>
                <a:gd name="connsiteX3" fmla="*/ 1214315 w 1214315"/>
                <a:gd name="connsiteY3" fmla="*/ 1064597 h 1136323"/>
                <a:gd name="connsiteX4" fmla="*/ 1053964 w 1214315"/>
                <a:gd name="connsiteY4" fmla="*/ 1136323 h 1136323"/>
                <a:gd name="connsiteX0" fmla="*/ 1053964 w 1214315"/>
                <a:gd name="connsiteY0" fmla="*/ 1136323 h 1136323"/>
                <a:gd name="connsiteX1" fmla="*/ 0 w 1214315"/>
                <a:gd name="connsiteY1" fmla="*/ 0 h 1136323"/>
                <a:gd name="connsiteX2" fmla="*/ 1040633 w 1214315"/>
                <a:gd name="connsiteY2" fmla="*/ 16785 h 1136323"/>
                <a:gd name="connsiteX3" fmla="*/ 1214315 w 1214315"/>
                <a:gd name="connsiteY3" fmla="*/ 1064597 h 1136323"/>
                <a:gd name="connsiteX4" fmla="*/ 1053964 w 1214315"/>
                <a:gd name="connsiteY4" fmla="*/ 1136323 h 1136323"/>
                <a:gd name="connsiteX0" fmla="*/ 1060159 w 1220510"/>
                <a:gd name="connsiteY0" fmla="*/ 1119627 h 1119627"/>
                <a:gd name="connsiteX1" fmla="*/ 0 w 1220510"/>
                <a:gd name="connsiteY1" fmla="*/ 249694 h 1119627"/>
                <a:gd name="connsiteX2" fmla="*/ 1046828 w 1220510"/>
                <a:gd name="connsiteY2" fmla="*/ 89 h 1119627"/>
                <a:gd name="connsiteX3" fmla="*/ 1220510 w 1220510"/>
                <a:gd name="connsiteY3" fmla="*/ 1047901 h 1119627"/>
                <a:gd name="connsiteX4" fmla="*/ 1060159 w 1220510"/>
                <a:gd name="connsiteY4" fmla="*/ 1119627 h 1119627"/>
                <a:gd name="connsiteX0" fmla="*/ 1060159 w 1220510"/>
                <a:gd name="connsiteY0" fmla="*/ 1119627 h 1119627"/>
                <a:gd name="connsiteX1" fmla="*/ 0 w 1220510"/>
                <a:gd name="connsiteY1" fmla="*/ 249694 h 1119627"/>
                <a:gd name="connsiteX2" fmla="*/ 1046828 w 1220510"/>
                <a:gd name="connsiteY2" fmla="*/ 89 h 1119627"/>
                <a:gd name="connsiteX3" fmla="*/ 1220510 w 1220510"/>
                <a:gd name="connsiteY3" fmla="*/ 1047901 h 1119627"/>
                <a:gd name="connsiteX4" fmla="*/ 1060159 w 1220510"/>
                <a:gd name="connsiteY4" fmla="*/ 1119627 h 1119627"/>
                <a:gd name="connsiteX0" fmla="*/ 1060159 w 1220510"/>
                <a:gd name="connsiteY0" fmla="*/ 1119627 h 1119627"/>
                <a:gd name="connsiteX1" fmla="*/ 0 w 1220510"/>
                <a:gd name="connsiteY1" fmla="*/ 249694 h 1119627"/>
                <a:gd name="connsiteX2" fmla="*/ 1046828 w 1220510"/>
                <a:gd name="connsiteY2" fmla="*/ 89 h 1119627"/>
                <a:gd name="connsiteX3" fmla="*/ 1220510 w 1220510"/>
                <a:gd name="connsiteY3" fmla="*/ 1047901 h 1119627"/>
                <a:gd name="connsiteX4" fmla="*/ 1060159 w 1220510"/>
                <a:gd name="connsiteY4" fmla="*/ 1119627 h 1119627"/>
                <a:gd name="connsiteX0" fmla="*/ 1060159 w 1220510"/>
                <a:gd name="connsiteY0" fmla="*/ 921649 h 921649"/>
                <a:gd name="connsiteX1" fmla="*/ 0 w 1220510"/>
                <a:gd name="connsiteY1" fmla="*/ 51716 h 921649"/>
                <a:gd name="connsiteX2" fmla="*/ 1059218 w 1220510"/>
                <a:gd name="connsiteY2" fmla="*/ 355 h 921649"/>
                <a:gd name="connsiteX3" fmla="*/ 1220510 w 1220510"/>
                <a:gd name="connsiteY3" fmla="*/ 849923 h 921649"/>
                <a:gd name="connsiteX4" fmla="*/ 1060159 w 1220510"/>
                <a:gd name="connsiteY4" fmla="*/ 921649 h 921649"/>
                <a:gd name="connsiteX0" fmla="*/ 1060159 w 1220510"/>
                <a:gd name="connsiteY0" fmla="*/ 921649 h 921649"/>
                <a:gd name="connsiteX1" fmla="*/ 0 w 1220510"/>
                <a:gd name="connsiteY1" fmla="*/ 51716 h 921649"/>
                <a:gd name="connsiteX2" fmla="*/ 1059218 w 1220510"/>
                <a:gd name="connsiteY2" fmla="*/ 355 h 921649"/>
                <a:gd name="connsiteX3" fmla="*/ 1220510 w 1220510"/>
                <a:gd name="connsiteY3" fmla="*/ 849923 h 921649"/>
                <a:gd name="connsiteX4" fmla="*/ 1060159 w 1220510"/>
                <a:gd name="connsiteY4" fmla="*/ 921649 h 921649"/>
                <a:gd name="connsiteX0" fmla="*/ 1060159 w 1220510"/>
                <a:gd name="connsiteY0" fmla="*/ 921649 h 921649"/>
                <a:gd name="connsiteX1" fmla="*/ 0 w 1220510"/>
                <a:gd name="connsiteY1" fmla="*/ 51716 h 921649"/>
                <a:gd name="connsiteX2" fmla="*/ 1059218 w 1220510"/>
                <a:gd name="connsiteY2" fmla="*/ 355 h 921649"/>
                <a:gd name="connsiteX3" fmla="*/ 1220510 w 1220510"/>
                <a:gd name="connsiteY3" fmla="*/ 849923 h 921649"/>
                <a:gd name="connsiteX4" fmla="*/ 1060159 w 1220510"/>
                <a:gd name="connsiteY4" fmla="*/ 921649 h 921649"/>
                <a:gd name="connsiteX0" fmla="*/ 1060159 w 1340486"/>
                <a:gd name="connsiteY0" fmla="*/ 921649 h 921649"/>
                <a:gd name="connsiteX1" fmla="*/ 0 w 1340486"/>
                <a:gd name="connsiteY1" fmla="*/ 51716 h 921649"/>
                <a:gd name="connsiteX2" fmla="*/ 1059218 w 1340486"/>
                <a:gd name="connsiteY2" fmla="*/ 355 h 921649"/>
                <a:gd name="connsiteX3" fmla="*/ 1340486 w 1340486"/>
                <a:gd name="connsiteY3" fmla="*/ 709789 h 921649"/>
                <a:gd name="connsiteX4" fmla="*/ 1060159 w 1340486"/>
                <a:gd name="connsiteY4" fmla="*/ 921649 h 921649"/>
                <a:gd name="connsiteX0" fmla="*/ 1060159 w 1340486"/>
                <a:gd name="connsiteY0" fmla="*/ 921649 h 921649"/>
                <a:gd name="connsiteX1" fmla="*/ 0 w 1340486"/>
                <a:gd name="connsiteY1" fmla="*/ 51716 h 921649"/>
                <a:gd name="connsiteX2" fmla="*/ 1059218 w 1340486"/>
                <a:gd name="connsiteY2" fmla="*/ 355 h 921649"/>
                <a:gd name="connsiteX3" fmla="*/ 1340486 w 1340486"/>
                <a:gd name="connsiteY3" fmla="*/ 709789 h 921649"/>
                <a:gd name="connsiteX4" fmla="*/ 1060159 w 1340486"/>
                <a:gd name="connsiteY4" fmla="*/ 921649 h 921649"/>
                <a:gd name="connsiteX0" fmla="*/ 1060159 w 1340486"/>
                <a:gd name="connsiteY0" fmla="*/ 921649 h 921649"/>
                <a:gd name="connsiteX1" fmla="*/ 0 w 1340486"/>
                <a:gd name="connsiteY1" fmla="*/ 51716 h 921649"/>
                <a:gd name="connsiteX2" fmla="*/ 1059218 w 1340486"/>
                <a:gd name="connsiteY2" fmla="*/ 355 h 921649"/>
                <a:gd name="connsiteX3" fmla="*/ 1340486 w 1340486"/>
                <a:gd name="connsiteY3" fmla="*/ 709789 h 921649"/>
                <a:gd name="connsiteX4" fmla="*/ 1060159 w 1340486"/>
                <a:gd name="connsiteY4" fmla="*/ 921649 h 921649"/>
                <a:gd name="connsiteX0" fmla="*/ 1025166 w 1340486"/>
                <a:gd name="connsiteY0" fmla="*/ 746482 h 746482"/>
                <a:gd name="connsiteX1" fmla="*/ 0 w 1340486"/>
                <a:gd name="connsiteY1" fmla="*/ 51716 h 746482"/>
                <a:gd name="connsiteX2" fmla="*/ 1059218 w 1340486"/>
                <a:gd name="connsiteY2" fmla="*/ 355 h 746482"/>
                <a:gd name="connsiteX3" fmla="*/ 1340486 w 1340486"/>
                <a:gd name="connsiteY3" fmla="*/ 709789 h 746482"/>
                <a:gd name="connsiteX4" fmla="*/ 1025166 w 1340486"/>
                <a:gd name="connsiteY4" fmla="*/ 746482 h 746482"/>
                <a:gd name="connsiteX0" fmla="*/ 1025166 w 1340486"/>
                <a:gd name="connsiteY0" fmla="*/ 746482 h 746482"/>
                <a:gd name="connsiteX1" fmla="*/ 0 w 1340486"/>
                <a:gd name="connsiteY1" fmla="*/ 51716 h 746482"/>
                <a:gd name="connsiteX2" fmla="*/ 1059218 w 1340486"/>
                <a:gd name="connsiteY2" fmla="*/ 355 h 746482"/>
                <a:gd name="connsiteX3" fmla="*/ 1340486 w 1340486"/>
                <a:gd name="connsiteY3" fmla="*/ 709789 h 746482"/>
                <a:gd name="connsiteX4" fmla="*/ 1025166 w 1340486"/>
                <a:gd name="connsiteY4" fmla="*/ 746482 h 746482"/>
                <a:gd name="connsiteX0" fmla="*/ 965179 w 1280499"/>
                <a:gd name="connsiteY0" fmla="*/ 759828 h 759828"/>
                <a:gd name="connsiteX1" fmla="*/ 0 w 1280499"/>
                <a:gd name="connsiteY1" fmla="*/ 0 h 759828"/>
                <a:gd name="connsiteX2" fmla="*/ 999231 w 1280499"/>
                <a:gd name="connsiteY2" fmla="*/ 13701 h 759828"/>
                <a:gd name="connsiteX3" fmla="*/ 1280499 w 1280499"/>
                <a:gd name="connsiteY3" fmla="*/ 723135 h 759828"/>
                <a:gd name="connsiteX4" fmla="*/ 965179 w 1280499"/>
                <a:gd name="connsiteY4" fmla="*/ 759828 h 759828"/>
                <a:gd name="connsiteX0" fmla="*/ 965179 w 1280499"/>
                <a:gd name="connsiteY0" fmla="*/ 759828 h 759828"/>
                <a:gd name="connsiteX1" fmla="*/ 0 w 1280499"/>
                <a:gd name="connsiteY1" fmla="*/ 0 h 759828"/>
                <a:gd name="connsiteX2" fmla="*/ 999231 w 1280499"/>
                <a:gd name="connsiteY2" fmla="*/ 13701 h 759828"/>
                <a:gd name="connsiteX3" fmla="*/ 1280499 w 1280499"/>
                <a:gd name="connsiteY3" fmla="*/ 723135 h 759828"/>
                <a:gd name="connsiteX4" fmla="*/ 965179 w 1280499"/>
                <a:gd name="connsiteY4" fmla="*/ 759828 h 75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499" h="759828">
                  <a:moveTo>
                    <a:pt x="965179" y="759828"/>
                  </a:moveTo>
                  <a:cubicBezTo>
                    <a:pt x="301565" y="231725"/>
                    <a:pt x="628999" y="498939"/>
                    <a:pt x="0" y="0"/>
                  </a:cubicBezTo>
                  <a:lnTo>
                    <a:pt x="999231" y="13701"/>
                  </a:lnTo>
                  <a:cubicBezTo>
                    <a:pt x="1112985" y="379881"/>
                    <a:pt x="1055867" y="236107"/>
                    <a:pt x="1280499" y="723135"/>
                  </a:cubicBezTo>
                  <a:cubicBezTo>
                    <a:pt x="1186079" y="728668"/>
                    <a:pt x="1127207" y="701414"/>
                    <a:pt x="965179" y="759828"/>
                  </a:cubicBezTo>
                  <a:close/>
                </a:path>
              </a:pathLst>
            </a:custGeom>
            <a:gradFill rotWithShape="1">
              <a:gsLst>
                <a:gs pos="0">
                  <a:srgbClr val="FFFFFF">
                    <a:lumMod val="95000"/>
                  </a:srgbClr>
                </a:gs>
                <a:gs pos="100000">
                  <a:srgbClr val="FFFFFF">
                    <a:lumMod val="75000"/>
                  </a:srgbClr>
                </a:gs>
              </a:gsLst>
              <a:lin ang="16200000" scaled="0"/>
            </a:gradFill>
            <a:ln w="9525" cap="flat" cmpd="sng" algn="ctr">
              <a:solidFill>
                <a:srgbClr val="FFFFFF">
                  <a:lumMod val="75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28" name="Freeform 927">
              <a:extLst>
                <a:ext uri="{FF2B5EF4-FFF2-40B4-BE49-F238E27FC236}">
                  <a16:creationId xmlns:a16="http://schemas.microsoft.com/office/drawing/2014/main" id="{0D857BEA-FC6F-1449-A5C0-C21CC8BC5CED}"/>
                </a:ext>
              </a:extLst>
            </p:cNvPr>
            <p:cNvSpPr/>
            <p:nvPr/>
          </p:nvSpPr>
          <p:spPr>
            <a:xfrm>
              <a:off x="6202992" y="5428939"/>
              <a:ext cx="865187" cy="553955"/>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23004 w 954755"/>
                <a:gd name="connsiteY0" fmla="*/ 943771 h 976186"/>
                <a:gd name="connsiteX1" fmla="*/ 455145 w 954755"/>
                <a:gd name="connsiteY1" fmla="*/ 11688 h 976186"/>
                <a:gd name="connsiteX2" fmla="*/ 954755 w 954755"/>
                <a:gd name="connsiteY2" fmla="*/ 0 h 976186"/>
                <a:gd name="connsiteX3" fmla="*/ 728484 w 954755"/>
                <a:gd name="connsiteY3" fmla="*/ 976186 h 976186"/>
                <a:gd name="connsiteX4" fmla="*/ 23004 w 954755"/>
                <a:gd name="connsiteY4" fmla="*/ 943771 h 976186"/>
                <a:gd name="connsiteX0" fmla="*/ 0 w 931751"/>
                <a:gd name="connsiteY0" fmla="*/ 943771 h 976186"/>
                <a:gd name="connsiteX1" fmla="*/ 432141 w 931751"/>
                <a:gd name="connsiteY1" fmla="*/ 11688 h 976186"/>
                <a:gd name="connsiteX2" fmla="*/ 931751 w 931751"/>
                <a:gd name="connsiteY2" fmla="*/ 0 h 976186"/>
                <a:gd name="connsiteX3" fmla="*/ 705480 w 931751"/>
                <a:gd name="connsiteY3" fmla="*/ 976186 h 976186"/>
                <a:gd name="connsiteX4" fmla="*/ 0 w 931751"/>
                <a:gd name="connsiteY4" fmla="*/ 943771 h 976186"/>
                <a:gd name="connsiteX0" fmla="*/ 0 w 931751"/>
                <a:gd name="connsiteY0" fmla="*/ 943771 h 976186"/>
                <a:gd name="connsiteX1" fmla="*/ 432141 w 931751"/>
                <a:gd name="connsiteY1" fmla="*/ 11688 h 976186"/>
                <a:gd name="connsiteX2" fmla="*/ 931751 w 931751"/>
                <a:gd name="connsiteY2" fmla="*/ 0 h 976186"/>
                <a:gd name="connsiteX3" fmla="*/ 705480 w 931751"/>
                <a:gd name="connsiteY3" fmla="*/ 976186 h 976186"/>
                <a:gd name="connsiteX4" fmla="*/ 0 w 931751"/>
                <a:gd name="connsiteY4" fmla="*/ 943771 h 976186"/>
                <a:gd name="connsiteX0" fmla="*/ 0 w 931751"/>
                <a:gd name="connsiteY0" fmla="*/ 943771 h 976186"/>
                <a:gd name="connsiteX1" fmla="*/ 432141 w 931751"/>
                <a:gd name="connsiteY1" fmla="*/ 11688 h 976186"/>
                <a:gd name="connsiteX2" fmla="*/ 931751 w 931751"/>
                <a:gd name="connsiteY2" fmla="*/ 0 h 976186"/>
                <a:gd name="connsiteX3" fmla="*/ 705480 w 931751"/>
                <a:gd name="connsiteY3" fmla="*/ 976186 h 976186"/>
                <a:gd name="connsiteX4" fmla="*/ 0 w 931751"/>
                <a:gd name="connsiteY4" fmla="*/ 943771 h 976186"/>
                <a:gd name="connsiteX0" fmla="*/ 0 w 931751"/>
                <a:gd name="connsiteY0" fmla="*/ 943771 h 966342"/>
                <a:gd name="connsiteX1" fmla="*/ 432141 w 931751"/>
                <a:gd name="connsiteY1" fmla="*/ 11688 h 966342"/>
                <a:gd name="connsiteX2" fmla="*/ 931751 w 931751"/>
                <a:gd name="connsiteY2" fmla="*/ 0 h 966342"/>
                <a:gd name="connsiteX3" fmla="*/ 183705 w 931751"/>
                <a:gd name="connsiteY3" fmla="*/ 966342 h 966342"/>
                <a:gd name="connsiteX4" fmla="*/ 0 w 931751"/>
                <a:gd name="connsiteY4" fmla="*/ 943771 h 966342"/>
                <a:gd name="connsiteX0" fmla="*/ 0 w 931751"/>
                <a:gd name="connsiteY0" fmla="*/ 943771 h 966342"/>
                <a:gd name="connsiteX1" fmla="*/ 432141 w 931751"/>
                <a:gd name="connsiteY1" fmla="*/ 11688 h 966342"/>
                <a:gd name="connsiteX2" fmla="*/ 931751 w 931751"/>
                <a:gd name="connsiteY2" fmla="*/ 0 h 966342"/>
                <a:gd name="connsiteX3" fmla="*/ 183705 w 931751"/>
                <a:gd name="connsiteY3" fmla="*/ 966342 h 966342"/>
                <a:gd name="connsiteX4" fmla="*/ 0 w 931751"/>
                <a:gd name="connsiteY4" fmla="*/ 943771 h 966342"/>
                <a:gd name="connsiteX0" fmla="*/ 0 w 931751"/>
                <a:gd name="connsiteY0" fmla="*/ 943771 h 966342"/>
                <a:gd name="connsiteX1" fmla="*/ 432141 w 931751"/>
                <a:gd name="connsiteY1" fmla="*/ 11688 h 966342"/>
                <a:gd name="connsiteX2" fmla="*/ 931751 w 931751"/>
                <a:gd name="connsiteY2" fmla="*/ 0 h 966342"/>
                <a:gd name="connsiteX3" fmla="*/ 183705 w 931751"/>
                <a:gd name="connsiteY3" fmla="*/ 966342 h 966342"/>
                <a:gd name="connsiteX4" fmla="*/ 0 w 931751"/>
                <a:gd name="connsiteY4" fmla="*/ 943771 h 966342"/>
                <a:gd name="connsiteX0" fmla="*/ 0 w 956363"/>
                <a:gd name="connsiteY0" fmla="*/ 932083 h 954654"/>
                <a:gd name="connsiteX1" fmla="*/ 432141 w 956363"/>
                <a:gd name="connsiteY1" fmla="*/ 0 h 954654"/>
                <a:gd name="connsiteX2" fmla="*/ 956363 w 956363"/>
                <a:gd name="connsiteY2" fmla="*/ 12924 h 954654"/>
                <a:gd name="connsiteX3" fmla="*/ 183705 w 956363"/>
                <a:gd name="connsiteY3" fmla="*/ 954654 h 954654"/>
                <a:gd name="connsiteX4" fmla="*/ 0 w 956363"/>
                <a:gd name="connsiteY4" fmla="*/ 932083 h 954654"/>
                <a:gd name="connsiteX0" fmla="*/ 0 w 956363"/>
                <a:gd name="connsiteY0" fmla="*/ 919226 h 941797"/>
                <a:gd name="connsiteX1" fmla="*/ 405840 w 956363"/>
                <a:gd name="connsiteY1" fmla="*/ 197551 h 941797"/>
                <a:gd name="connsiteX2" fmla="*/ 956363 w 956363"/>
                <a:gd name="connsiteY2" fmla="*/ 67 h 941797"/>
                <a:gd name="connsiteX3" fmla="*/ 183705 w 956363"/>
                <a:gd name="connsiteY3" fmla="*/ 941797 h 941797"/>
                <a:gd name="connsiteX4" fmla="*/ 0 w 956363"/>
                <a:gd name="connsiteY4" fmla="*/ 919226 h 941797"/>
                <a:gd name="connsiteX0" fmla="*/ 0 w 956363"/>
                <a:gd name="connsiteY0" fmla="*/ 919226 h 941797"/>
                <a:gd name="connsiteX1" fmla="*/ 405840 w 956363"/>
                <a:gd name="connsiteY1" fmla="*/ 197551 h 941797"/>
                <a:gd name="connsiteX2" fmla="*/ 956363 w 956363"/>
                <a:gd name="connsiteY2" fmla="*/ 67 h 941797"/>
                <a:gd name="connsiteX3" fmla="*/ 183705 w 956363"/>
                <a:gd name="connsiteY3" fmla="*/ 941797 h 941797"/>
                <a:gd name="connsiteX4" fmla="*/ 0 w 956363"/>
                <a:gd name="connsiteY4" fmla="*/ 919226 h 941797"/>
                <a:gd name="connsiteX0" fmla="*/ 0 w 956363"/>
                <a:gd name="connsiteY0" fmla="*/ 919226 h 941797"/>
                <a:gd name="connsiteX1" fmla="*/ 405840 w 956363"/>
                <a:gd name="connsiteY1" fmla="*/ 197551 h 941797"/>
                <a:gd name="connsiteX2" fmla="*/ 956363 w 956363"/>
                <a:gd name="connsiteY2" fmla="*/ 67 h 941797"/>
                <a:gd name="connsiteX3" fmla="*/ 183705 w 956363"/>
                <a:gd name="connsiteY3" fmla="*/ 941797 h 941797"/>
                <a:gd name="connsiteX4" fmla="*/ 0 w 956363"/>
                <a:gd name="connsiteY4" fmla="*/ 919226 h 941797"/>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 name="connsiteX0" fmla="*/ 0 w 1011379"/>
                <a:gd name="connsiteY0" fmla="*/ 605727 h 758185"/>
                <a:gd name="connsiteX1" fmla="*/ 490915 w 1011379"/>
                <a:gd name="connsiteY1" fmla="*/ 13939 h 758185"/>
                <a:gd name="connsiteX2" fmla="*/ 1011379 w 1011379"/>
                <a:gd name="connsiteY2" fmla="*/ 563 h 758185"/>
                <a:gd name="connsiteX3" fmla="*/ 268780 w 1011379"/>
                <a:gd name="connsiteY3" fmla="*/ 758185 h 758185"/>
                <a:gd name="connsiteX4" fmla="*/ 0 w 1011379"/>
                <a:gd name="connsiteY4" fmla="*/ 605727 h 758185"/>
                <a:gd name="connsiteX0" fmla="*/ 0 w 1011379"/>
                <a:gd name="connsiteY0" fmla="*/ 605727 h 648280"/>
                <a:gd name="connsiteX1" fmla="*/ 490915 w 1011379"/>
                <a:gd name="connsiteY1" fmla="*/ 13939 h 648280"/>
                <a:gd name="connsiteX2" fmla="*/ 1011379 w 1011379"/>
                <a:gd name="connsiteY2" fmla="*/ 563 h 648280"/>
                <a:gd name="connsiteX3" fmla="*/ 198718 w 1011379"/>
                <a:gd name="connsiteY3" fmla="*/ 648280 h 648280"/>
                <a:gd name="connsiteX4" fmla="*/ 0 w 1011379"/>
                <a:gd name="connsiteY4" fmla="*/ 605727 h 648280"/>
                <a:gd name="connsiteX0" fmla="*/ 0 w 1011379"/>
                <a:gd name="connsiteY0" fmla="*/ 605727 h 648280"/>
                <a:gd name="connsiteX1" fmla="*/ 490915 w 1011379"/>
                <a:gd name="connsiteY1" fmla="*/ 13939 h 648280"/>
                <a:gd name="connsiteX2" fmla="*/ 1011379 w 1011379"/>
                <a:gd name="connsiteY2" fmla="*/ 563 h 648280"/>
                <a:gd name="connsiteX3" fmla="*/ 198718 w 1011379"/>
                <a:gd name="connsiteY3" fmla="*/ 648280 h 648280"/>
                <a:gd name="connsiteX4" fmla="*/ 0 w 1011379"/>
                <a:gd name="connsiteY4" fmla="*/ 605727 h 648280"/>
                <a:gd name="connsiteX0" fmla="*/ 0 w 1011379"/>
                <a:gd name="connsiteY0" fmla="*/ 605727 h 648280"/>
                <a:gd name="connsiteX1" fmla="*/ 490915 w 1011379"/>
                <a:gd name="connsiteY1" fmla="*/ 13939 h 648280"/>
                <a:gd name="connsiteX2" fmla="*/ 1011379 w 1011379"/>
                <a:gd name="connsiteY2" fmla="*/ 563 h 648280"/>
                <a:gd name="connsiteX3" fmla="*/ 198718 w 1011379"/>
                <a:gd name="connsiteY3" fmla="*/ 648280 h 648280"/>
                <a:gd name="connsiteX4" fmla="*/ 0 w 1011379"/>
                <a:gd name="connsiteY4" fmla="*/ 605727 h 648280"/>
                <a:gd name="connsiteX0" fmla="*/ 0 w 1011379"/>
                <a:gd name="connsiteY0" fmla="*/ 605727 h 605727"/>
                <a:gd name="connsiteX1" fmla="*/ 490915 w 1011379"/>
                <a:gd name="connsiteY1" fmla="*/ 13939 h 605727"/>
                <a:gd name="connsiteX2" fmla="*/ 1011379 w 1011379"/>
                <a:gd name="connsiteY2" fmla="*/ 563 h 605727"/>
                <a:gd name="connsiteX3" fmla="*/ 318823 w 1011379"/>
                <a:gd name="connsiteY3" fmla="*/ 553361 h 605727"/>
                <a:gd name="connsiteX4" fmla="*/ 0 w 1011379"/>
                <a:gd name="connsiteY4" fmla="*/ 605727 h 605727"/>
                <a:gd name="connsiteX0" fmla="*/ 0 w 866251"/>
                <a:gd name="connsiteY0" fmla="*/ 540783 h 553361"/>
                <a:gd name="connsiteX1" fmla="*/ 345787 w 866251"/>
                <a:gd name="connsiteY1" fmla="*/ 13939 h 553361"/>
                <a:gd name="connsiteX2" fmla="*/ 866251 w 866251"/>
                <a:gd name="connsiteY2" fmla="*/ 563 h 553361"/>
                <a:gd name="connsiteX3" fmla="*/ 173695 w 866251"/>
                <a:gd name="connsiteY3" fmla="*/ 553361 h 553361"/>
                <a:gd name="connsiteX4" fmla="*/ 0 w 866251"/>
                <a:gd name="connsiteY4" fmla="*/ 540783 h 553361"/>
                <a:gd name="connsiteX0" fmla="*/ 0 w 866251"/>
                <a:gd name="connsiteY0" fmla="*/ 540783 h 553361"/>
                <a:gd name="connsiteX1" fmla="*/ 345787 w 866251"/>
                <a:gd name="connsiteY1" fmla="*/ 13939 h 553361"/>
                <a:gd name="connsiteX2" fmla="*/ 866251 w 866251"/>
                <a:gd name="connsiteY2" fmla="*/ 563 h 553361"/>
                <a:gd name="connsiteX3" fmla="*/ 173695 w 866251"/>
                <a:gd name="connsiteY3" fmla="*/ 553361 h 553361"/>
                <a:gd name="connsiteX4" fmla="*/ 0 w 866251"/>
                <a:gd name="connsiteY4" fmla="*/ 540783 h 553361"/>
                <a:gd name="connsiteX0" fmla="*/ 0 w 866251"/>
                <a:gd name="connsiteY0" fmla="*/ 540783 h 553361"/>
                <a:gd name="connsiteX1" fmla="*/ 345787 w 866251"/>
                <a:gd name="connsiteY1" fmla="*/ 13939 h 553361"/>
                <a:gd name="connsiteX2" fmla="*/ 866251 w 866251"/>
                <a:gd name="connsiteY2" fmla="*/ 563 h 553361"/>
                <a:gd name="connsiteX3" fmla="*/ 173695 w 866251"/>
                <a:gd name="connsiteY3" fmla="*/ 553361 h 553361"/>
                <a:gd name="connsiteX4" fmla="*/ 0 w 866251"/>
                <a:gd name="connsiteY4" fmla="*/ 540783 h 55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251" h="553361">
                  <a:moveTo>
                    <a:pt x="0" y="540783"/>
                  </a:moveTo>
                  <a:cubicBezTo>
                    <a:pt x="274887" y="134762"/>
                    <a:pt x="159176" y="337938"/>
                    <a:pt x="345787" y="13939"/>
                  </a:cubicBezTo>
                  <a:cubicBezTo>
                    <a:pt x="520528" y="18247"/>
                    <a:pt x="691510" y="-3745"/>
                    <a:pt x="866251" y="563"/>
                  </a:cubicBezTo>
                  <a:cubicBezTo>
                    <a:pt x="252709" y="502795"/>
                    <a:pt x="640047" y="209256"/>
                    <a:pt x="173695" y="553361"/>
                  </a:cubicBezTo>
                  <a:cubicBezTo>
                    <a:pt x="39410" y="524725"/>
                    <a:pt x="196198" y="539317"/>
                    <a:pt x="0" y="540783"/>
                  </a:cubicBezTo>
                  <a:close/>
                </a:path>
              </a:pathLst>
            </a:custGeom>
            <a:gradFill rotWithShape="1">
              <a:gsLst>
                <a:gs pos="0">
                  <a:srgbClr val="FFFFFF">
                    <a:lumMod val="95000"/>
                    <a:alpha val="55000"/>
                  </a:srgbClr>
                </a:gs>
                <a:gs pos="100000">
                  <a:srgbClr val="FFFFFF">
                    <a:lumMod val="75000"/>
                  </a:srgbClr>
                </a:gs>
              </a:gsLst>
              <a:lin ang="16200000" scaled="0"/>
            </a:gradFill>
            <a:ln w="9525" cap="flat" cmpd="sng" algn="ctr">
              <a:solidFill>
                <a:srgbClr val="FFFFFF">
                  <a:lumMod val="75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29" name="Freeform 928">
              <a:extLst>
                <a:ext uri="{FF2B5EF4-FFF2-40B4-BE49-F238E27FC236}">
                  <a16:creationId xmlns:a16="http://schemas.microsoft.com/office/drawing/2014/main" id="{218DF382-E11C-A94A-ABF5-F93EB0534196}"/>
                </a:ext>
              </a:extLst>
            </p:cNvPr>
            <p:cNvSpPr/>
            <p:nvPr/>
          </p:nvSpPr>
          <p:spPr>
            <a:xfrm>
              <a:off x="5377492" y="5449574"/>
              <a:ext cx="676275" cy="896802"/>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27977 w 802211"/>
                <a:gd name="connsiteY0" fmla="*/ 815791 h 976186"/>
                <a:gd name="connsiteX1" fmla="*/ 302601 w 802211"/>
                <a:gd name="connsiteY1" fmla="*/ 11688 h 976186"/>
                <a:gd name="connsiteX2" fmla="*/ 802211 w 802211"/>
                <a:gd name="connsiteY2" fmla="*/ 0 h 976186"/>
                <a:gd name="connsiteX3" fmla="*/ 575940 w 802211"/>
                <a:gd name="connsiteY3" fmla="*/ 976186 h 976186"/>
                <a:gd name="connsiteX4" fmla="*/ 27977 w 802211"/>
                <a:gd name="connsiteY4" fmla="*/ 815791 h 976186"/>
                <a:gd name="connsiteX0" fmla="*/ 27977 w 802211"/>
                <a:gd name="connsiteY0" fmla="*/ 815791 h 815791"/>
                <a:gd name="connsiteX1" fmla="*/ 302601 w 802211"/>
                <a:gd name="connsiteY1" fmla="*/ 11688 h 815791"/>
                <a:gd name="connsiteX2" fmla="*/ 802211 w 802211"/>
                <a:gd name="connsiteY2" fmla="*/ 0 h 815791"/>
                <a:gd name="connsiteX3" fmla="*/ 236294 w 802211"/>
                <a:gd name="connsiteY3" fmla="*/ 808828 h 815791"/>
                <a:gd name="connsiteX4" fmla="*/ 27977 w 802211"/>
                <a:gd name="connsiteY4" fmla="*/ 815791 h 815791"/>
                <a:gd name="connsiteX0" fmla="*/ 27977 w 802211"/>
                <a:gd name="connsiteY0" fmla="*/ 815791 h 815791"/>
                <a:gd name="connsiteX1" fmla="*/ 302601 w 802211"/>
                <a:gd name="connsiteY1" fmla="*/ 11688 h 815791"/>
                <a:gd name="connsiteX2" fmla="*/ 802211 w 802211"/>
                <a:gd name="connsiteY2" fmla="*/ 0 h 815791"/>
                <a:gd name="connsiteX3" fmla="*/ 236294 w 802211"/>
                <a:gd name="connsiteY3" fmla="*/ 808828 h 815791"/>
                <a:gd name="connsiteX4" fmla="*/ 27977 w 802211"/>
                <a:gd name="connsiteY4" fmla="*/ 815791 h 815791"/>
                <a:gd name="connsiteX0" fmla="*/ 27977 w 802211"/>
                <a:gd name="connsiteY0" fmla="*/ 815791 h 815791"/>
                <a:gd name="connsiteX1" fmla="*/ 302601 w 802211"/>
                <a:gd name="connsiteY1" fmla="*/ 11688 h 815791"/>
                <a:gd name="connsiteX2" fmla="*/ 802211 w 802211"/>
                <a:gd name="connsiteY2" fmla="*/ 0 h 815791"/>
                <a:gd name="connsiteX3" fmla="*/ 236294 w 802211"/>
                <a:gd name="connsiteY3" fmla="*/ 808828 h 815791"/>
                <a:gd name="connsiteX4" fmla="*/ 27977 w 802211"/>
                <a:gd name="connsiteY4" fmla="*/ 815791 h 815791"/>
                <a:gd name="connsiteX0" fmla="*/ 27977 w 802211"/>
                <a:gd name="connsiteY0" fmla="*/ 828714 h 828714"/>
                <a:gd name="connsiteX1" fmla="*/ 302601 w 802211"/>
                <a:gd name="connsiteY1" fmla="*/ 0 h 828714"/>
                <a:gd name="connsiteX2" fmla="*/ 802211 w 802211"/>
                <a:gd name="connsiteY2" fmla="*/ 12923 h 828714"/>
                <a:gd name="connsiteX3" fmla="*/ 236294 w 802211"/>
                <a:gd name="connsiteY3" fmla="*/ 821751 h 828714"/>
                <a:gd name="connsiteX4" fmla="*/ 27977 w 802211"/>
                <a:gd name="connsiteY4" fmla="*/ 828714 h 828714"/>
                <a:gd name="connsiteX0" fmla="*/ 56213 w 830447"/>
                <a:gd name="connsiteY0" fmla="*/ 828714 h 828714"/>
                <a:gd name="connsiteX1" fmla="*/ 330837 w 830447"/>
                <a:gd name="connsiteY1" fmla="*/ 0 h 828714"/>
                <a:gd name="connsiteX2" fmla="*/ 830447 w 830447"/>
                <a:gd name="connsiteY2" fmla="*/ 12923 h 828714"/>
                <a:gd name="connsiteX3" fmla="*/ 264530 w 830447"/>
                <a:gd name="connsiteY3" fmla="*/ 821751 h 828714"/>
                <a:gd name="connsiteX4" fmla="*/ 56213 w 830447"/>
                <a:gd name="connsiteY4" fmla="*/ 828714 h 828714"/>
                <a:gd name="connsiteX0" fmla="*/ 64130 w 789139"/>
                <a:gd name="connsiteY0" fmla="*/ 794258 h 821751"/>
                <a:gd name="connsiteX1" fmla="*/ 289529 w 789139"/>
                <a:gd name="connsiteY1" fmla="*/ 0 h 821751"/>
                <a:gd name="connsiteX2" fmla="*/ 789139 w 789139"/>
                <a:gd name="connsiteY2" fmla="*/ 12923 h 821751"/>
                <a:gd name="connsiteX3" fmla="*/ 223222 w 789139"/>
                <a:gd name="connsiteY3" fmla="*/ 821751 h 821751"/>
                <a:gd name="connsiteX4" fmla="*/ 64130 w 789139"/>
                <a:gd name="connsiteY4" fmla="*/ 794258 h 821751"/>
                <a:gd name="connsiteX0" fmla="*/ 0 w 725009"/>
                <a:gd name="connsiteY0" fmla="*/ 794258 h 821751"/>
                <a:gd name="connsiteX1" fmla="*/ 225399 w 725009"/>
                <a:gd name="connsiteY1" fmla="*/ 0 h 821751"/>
                <a:gd name="connsiteX2" fmla="*/ 725009 w 725009"/>
                <a:gd name="connsiteY2" fmla="*/ 12923 h 821751"/>
                <a:gd name="connsiteX3" fmla="*/ 159092 w 725009"/>
                <a:gd name="connsiteY3" fmla="*/ 821751 h 821751"/>
                <a:gd name="connsiteX4" fmla="*/ 0 w 725009"/>
                <a:gd name="connsiteY4" fmla="*/ 794258 h 821751"/>
                <a:gd name="connsiteX0" fmla="*/ 0 w 725009"/>
                <a:gd name="connsiteY0" fmla="*/ 1203768 h 1231261"/>
                <a:gd name="connsiteX1" fmla="*/ 225399 w 725009"/>
                <a:gd name="connsiteY1" fmla="*/ 0 h 1231261"/>
                <a:gd name="connsiteX2" fmla="*/ 725009 w 725009"/>
                <a:gd name="connsiteY2" fmla="*/ 422433 h 1231261"/>
                <a:gd name="connsiteX3" fmla="*/ 159092 w 725009"/>
                <a:gd name="connsiteY3" fmla="*/ 1231261 h 1231261"/>
                <a:gd name="connsiteX4" fmla="*/ 0 w 725009"/>
                <a:gd name="connsiteY4" fmla="*/ 1203768 h 1231261"/>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03768 h 1231261"/>
                <a:gd name="connsiteX1" fmla="*/ 225399 w 725009"/>
                <a:gd name="connsiteY1" fmla="*/ 0 h 1231261"/>
                <a:gd name="connsiteX2" fmla="*/ 725009 w 725009"/>
                <a:gd name="connsiteY2" fmla="*/ 129782 h 1231261"/>
                <a:gd name="connsiteX3" fmla="*/ 159092 w 725009"/>
                <a:gd name="connsiteY3" fmla="*/ 1231261 h 1231261"/>
                <a:gd name="connsiteX4" fmla="*/ 0 w 725009"/>
                <a:gd name="connsiteY4" fmla="*/ 1203768 h 1231261"/>
                <a:gd name="connsiteX0" fmla="*/ 0 w 725009"/>
                <a:gd name="connsiteY0" fmla="*/ 1203768 h 1231261"/>
                <a:gd name="connsiteX1" fmla="*/ 225399 w 725009"/>
                <a:gd name="connsiteY1" fmla="*/ 0 h 1231261"/>
                <a:gd name="connsiteX2" fmla="*/ 725009 w 725009"/>
                <a:gd name="connsiteY2" fmla="*/ 129782 h 1231261"/>
                <a:gd name="connsiteX3" fmla="*/ 159092 w 725009"/>
                <a:gd name="connsiteY3" fmla="*/ 1231261 h 1231261"/>
                <a:gd name="connsiteX4" fmla="*/ 0 w 725009"/>
                <a:gd name="connsiteY4" fmla="*/ 1203768 h 1231261"/>
                <a:gd name="connsiteX0" fmla="*/ 0 w 725009"/>
                <a:gd name="connsiteY0" fmla="*/ 1203768 h 1231261"/>
                <a:gd name="connsiteX1" fmla="*/ 225399 w 725009"/>
                <a:gd name="connsiteY1" fmla="*/ 0 h 1231261"/>
                <a:gd name="connsiteX2" fmla="*/ 725009 w 725009"/>
                <a:gd name="connsiteY2" fmla="*/ 129782 h 1231261"/>
                <a:gd name="connsiteX3" fmla="*/ 159092 w 725009"/>
                <a:gd name="connsiteY3" fmla="*/ 1231261 h 1231261"/>
                <a:gd name="connsiteX4" fmla="*/ 0 w 725009"/>
                <a:gd name="connsiteY4" fmla="*/ 1203768 h 1231261"/>
                <a:gd name="connsiteX0" fmla="*/ 0 w 725497"/>
                <a:gd name="connsiteY0" fmla="*/ 1279028 h 1306521"/>
                <a:gd name="connsiteX1" fmla="*/ 225399 w 725497"/>
                <a:gd name="connsiteY1" fmla="*/ 75260 h 1306521"/>
                <a:gd name="connsiteX2" fmla="*/ 396193 w 725497"/>
                <a:gd name="connsiteY2" fmla="*/ 156799 h 1306521"/>
                <a:gd name="connsiteX3" fmla="*/ 725009 w 725497"/>
                <a:gd name="connsiteY3" fmla="*/ 205042 h 1306521"/>
                <a:gd name="connsiteX4" fmla="*/ 159092 w 725497"/>
                <a:gd name="connsiteY4" fmla="*/ 1306521 h 1306521"/>
                <a:gd name="connsiteX5" fmla="*/ 0 w 725497"/>
                <a:gd name="connsiteY5" fmla="*/ 1279028 h 1306521"/>
                <a:gd name="connsiteX0" fmla="*/ 0 w 725239"/>
                <a:gd name="connsiteY0" fmla="*/ 1295668 h 1323161"/>
                <a:gd name="connsiteX1" fmla="*/ 225399 w 725239"/>
                <a:gd name="connsiteY1" fmla="*/ 91900 h 1323161"/>
                <a:gd name="connsiteX2" fmla="*/ 725009 w 725239"/>
                <a:gd name="connsiteY2" fmla="*/ 221682 h 1323161"/>
                <a:gd name="connsiteX3" fmla="*/ 159092 w 725239"/>
                <a:gd name="connsiteY3" fmla="*/ 1323161 h 1323161"/>
                <a:gd name="connsiteX4" fmla="*/ 0 w 725239"/>
                <a:gd name="connsiteY4" fmla="*/ 1295668 h 1323161"/>
                <a:gd name="connsiteX0" fmla="*/ 0 w 725221"/>
                <a:gd name="connsiteY0" fmla="*/ 1210552 h 1238045"/>
                <a:gd name="connsiteX1" fmla="*/ 191583 w 725221"/>
                <a:gd name="connsiteY1" fmla="*/ 153319 h 1238045"/>
                <a:gd name="connsiteX2" fmla="*/ 725009 w 725221"/>
                <a:gd name="connsiteY2" fmla="*/ 136566 h 1238045"/>
                <a:gd name="connsiteX3" fmla="*/ 159092 w 725221"/>
                <a:gd name="connsiteY3" fmla="*/ 1238045 h 1238045"/>
                <a:gd name="connsiteX4" fmla="*/ 0 w 725221"/>
                <a:gd name="connsiteY4" fmla="*/ 1210552 h 1238045"/>
                <a:gd name="connsiteX0" fmla="*/ 0 w 725305"/>
                <a:gd name="connsiteY0" fmla="*/ 1158512 h 1186005"/>
                <a:gd name="connsiteX1" fmla="*/ 191583 w 725305"/>
                <a:gd name="connsiteY1" fmla="*/ 101279 h 1186005"/>
                <a:gd name="connsiteX2" fmla="*/ 725009 w 725305"/>
                <a:gd name="connsiteY2" fmla="*/ 84526 h 1186005"/>
                <a:gd name="connsiteX3" fmla="*/ 159092 w 725305"/>
                <a:gd name="connsiteY3" fmla="*/ 1186005 h 1186005"/>
                <a:gd name="connsiteX4" fmla="*/ 0 w 725305"/>
                <a:gd name="connsiteY4" fmla="*/ 1158512 h 1186005"/>
                <a:gd name="connsiteX0" fmla="*/ 0 w 725009"/>
                <a:gd name="connsiteY0" fmla="*/ 1073986 h 1101479"/>
                <a:gd name="connsiteX1" fmla="*/ 191583 w 725009"/>
                <a:gd name="connsiteY1" fmla="*/ 16753 h 1101479"/>
                <a:gd name="connsiteX2" fmla="*/ 725009 w 725009"/>
                <a:gd name="connsiteY2" fmla="*/ 0 h 1101479"/>
                <a:gd name="connsiteX3" fmla="*/ 159092 w 725009"/>
                <a:gd name="connsiteY3" fmla="*/ 1101479 h 1101479"/>
                <a:gd name="connsiteX4" fmla="*/ 0 w 725009"/>
                <a:gd name="connsiteY4" fmla="*/ 1073986 h 1101479"/>
                <a:gd name="connsiteX0" fmla="*/ 0 w 725009"/>
                <a:gd name="connsiteY0" fmla="*/ 1073986 h 1101479"/>
                <a:gd name="connsiteX1" fmla="*/ 206612 w 725009"/>
                <a:gd name="connsiteY1" fmla="*/ 1724 h 1101479"/>
                <a:gd name="connsiteX2" fmla="*/ 725009 w 725009"/>
                <a:gd name="connsiteY2" fmla="*/ 0 h 1101479"/>
                <a:gd name="connsiteX3" fmla="*/ 159092 w 725009"/>
                <a:gd name="connsiteY3" fmla="*/ 1101479 h 1101479"/>
                <a:gd name="connsiteX4" fmla="*/ 0 w 725009"/>
                <a:gd name="connsiteY4" fmla="*/ 1073986 h 1101479"/>
                <a:gd name="connsiteX0" fmla="*/ 0 w 725009"/>
                <a:gd name="connsiteY0" fmla="*/ 1073986 h 1101479"/>
                <a:gd name="connsiteX1" fmla="*/ 206612 w 725009"/>
                <a:gd name="connsiteY1" fmla="*/ 1724 h 1101479"/>
                <a:gd name="connsiteX2" fmla="*/ 725009 w 725009"/>
                <a:gd name="connsiteY2" fmla="*/ 0 h 1101479"/>
                <a:gd name="connsiteX3" fmla="*/ 159092 w 725009"/>
                <a:gd name="connsiteY3" fmla="*/ 1101479 h 1101479"/>
                <a:gd name="connsiteX4" fmla="*/ 0 w 725009"/>
                <a:gd name="connsiteY4" fmla="*/ 1073986 h 1101479"/>
                <a:gd name="connsiteX0" fmla="*/ 0 w 725009"/>
                <a:gd name="connsiteY0" fmla="*/ 1073986 h 1101479"/>
                <a:gd name="connsiteX1" fmla="*/ 206612 w 725009"/>
                <a:gd name="connsiteY1" fmla="*/ 1724 h 1101479"/>
                <a:gd name="connsiteX2" fmla="*/ 725009 w 725009"/>
                <a:gd name="connsiteY2" fmla="*/ 0 h 1101479"/>
                <a:gd name="connsiteX3" fmla="*/ 159092 w 725009"/>
                <a:gd name="connsiteY3" fmla="*/ 1101479 h 1101479"/>
                <a:gd name="connsiteX4" fmla="*/ 0 w 725009"/>
                <a:gd name="connsiteY4" fmla="*/ 1073986 h 1101479"/>
                <a:gd name="connsiteX0" fmla="*/ 0 w 725009"/>
                <a:gd name="connsiteY0" fmla="*/ 1073986 h 1074607"/>
                <a:gd name="connsiteX1" fmla="*/ 206612 w 725009"/>
                <a:gd name="connsiteY1" fmla="*/ 1724 h 1074607"/>
                <a:gd name="connsiteX2" fmla="*/ 725009 w 725009"/>
                <a:gd name="connsiteY2" fmla="*/ 0 h 1074607"/>
                <a:gd name="connsiteX3" fmla="*/ 229048 w 725009"/>
                <a:gd name="connsiteY3" fmla="*/ 886531 h 1074607"/>
                <a:gd name="connsiteX4" fmla="*/ 0 w 725009"/>
                <a:gd name="connsiteY4" fmla="*/ 1073986 h 1074607"/>
                <a:gd name="connsiteX0" fmla="*/ 0 w 725009"/>
                <a:gd name="connsiteY0" fmla="*/ 1073986 h 1074607"/>
                <a:gd name="connsiteX1" fmla="*/ 206612 w 725009"/>
                <a:gd name="connsiteY1" fmla="*/ 1724 h 1074607"/>
                <a:gd name="connsiteX2" fmla="*/ 725009 w 725009"/>
                <a:gd name="connsiteY2" fmla="*/ 0 h 1074607"/>
                <a:gd name="connsiteX3" fmla="*/ 229048 w 725009"/>
                <a:gd name="connsiteY3" fmla="*/ 886531 h 1074607"/>
                <a:gd name="connsiteX4" fmla="*/ 0 w 725009"/>
                <a:gd name="connsiteY4" fmla="*/ 1073986 h 1074607"/>
                <a:gd name="connsiteX0" fmla="*/ 0 w 675040"/>
                <a:gd name="connsiteY0" fmla="*/ 894029 h 896577"/>
                <a:gd name="connsiteX1" fmla="*/ 156643 w 675040"/>
                <a:gd name="connsiteY1" fmla="*/ 1724 h 896577"/>
                <a:gd name="connsiteX2" fmla="*/ 675040 w 675040"/>
                <a:gd name="connsiteY2" fmla="*/ 0 h 896577"/>
                <a:gd name="connsiteX3" fmla="*/ 179079 w 675040"/>
                <a:gd name="connsiteY3" fmla="*/ 886531 h 896577"/>
                <a:gd name="connsiteX4" fmla="*/ 0 w 675040"/>
                <a:gd name="connsiteY4" fmla="*/ 894029 h 896577"/>
                <a:gd name="connsiteX0" fmla="*/ 0 w 675040"/>
                <a:gd name="connsiteY0" fmla="*/ 894029 h 896577"/>
                <a:gd name="connsiteX1" fmla="*/ 186623 w 675040"/>
                <a:gd name="connsiteY1" fmla="*/ 1724 h 896577"/>
                <a:gd name="connsiteX2" fmla="*/ 675040 w 675040"/>
                <a:gd name="connsiteY2" fmla="*/ 0 h 896577"/>
                <a:gd name="connsiteX3" fmla="*/ 179079 w 675040"/>
                <a:gd name="connsiteY3" fmla="*/ 886531 h 896577"/>
                <a:gd name="connsiteX4" fmla="*/ 0 w 675040"/>
                <a:gd name="connsiteY4" fmla="*/ 894029 h 896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040" h="896577">
                  <a:moveTo>
                    <a:pt x="0" y="894029"/>
                  </a:moveTo>
                  <a:cubicBezTo>
                    <a:pt x="95638" y="409857"/>
                    <a:pt x="76811" y="618448"/>
                    <a:pt x="186623" y="1724"/>
                  </a:cubicBezTo>
                  <a:cubicBezTo>
                    <a:pt x="431451" y="14348"/>
                    <a:pt x="449377" y="35256"/>
                    <a:pt x="675040" y="0"/>
                  </a:cubicBezTo>
                  <a:cubicBezTo>
                    <a:pt x="276172" y="749497"/>
                    <a:pt x="462801" y="344746"/>
                    <a:pt x="179079" y="886531"/>
                  </a:cubicBezTo>
                  <a:cubicBezTo>
                    <a:pt x="44794" y="857895"/>
                    <a:pt x="92525" y="908114"/>
                    <a:pt x="0" y="894029"/>
                  </a:cubicBezTo>
                  <a:close/>
                </a:path>
              </a:pathLst>
            </a:custGeom>
            <a:gradFill rotWithShape="1">
              <a:gsLst>
                <a:gs pos="0">
                  <a:srgbClr val="FFFFFF">
                    <a:lumMod val="95000"/>
                    <a:alpha val="55000"/>
                  </a:srgbClr>
                </a:gs>
                <a:gs pos="100000">
                  <a:srgbClr val="FFFFFF">
                    <a:lumMod val="75000"/>
                  </a:srgbClr>
                </a:gs>
              </a:gsLst>
              <a:lin ang="16200000" scaled="0"/>
            </a:gradFill>
            <a:ln w="9525" cap="flat" cmpd="sng" algn="ctr">
              <a:solidFill>
                <a:srgbClr val="FFFFFF">
                  <a:lumMod val="75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30" name="Freeform 929">
              <a:extLst>
                <a:ext uri="{FF2B5EF4-FFF2-40B4-BE49-F238E27FC236}">
                  <a16:creationId xmlns:a16="http://schemas.microsoft.com/office/drawing/2014/main" id="{BD4E8E8A-5281-2546-8825-0786245B15DA}"/>
                </a:ext>
              </a:extLst>
            </p:cNvPr>
            <p:cNvSpPr/>
            <p:nvPr/>
          </p:nvSpPr>
          <p:spPr>
            <a:xfrm>
              <a:off x="4340853" y="5470208"/>
              <a:ext cx="514350" cy="401578"/>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503138"/>
                <a:gd name="connsiteY0" fmla="*/ 961687 h 964568"/>
                <a:gd name="connsiteX1" fmla="*/ 0 w 503138"/>
                <a:gd name="connsiteY1" fmla="*/ 70 h 964568"/>
                <a:gd name="connsiteX2" fmla="*/ 503138 w 503138"/>
                <a:gd name="connsiteY2" fmla="*/ 154187 h 964568"/>
                <a:gd name="connsiteX3" fmla="*/ 273339 w 503138"/>
                <a:gd name="connsiteY3" fmla="*/ 964568 h 964568"/>
                <a:gd name="connsiteX4" fmla="*/ 197928 w 503138"/>
                <a:gd name="connsiteY4" fmla="*/ 961687 h 964568"/>
                <a:gd name="connsiteX0" fmla="*/ 201456 w 506666"/>
                <a:gd name="connsiteY0" fmla="*/ 807500 h 810381"/>
                <a:gd name="connsiteX1" fmla="*/ 0 w 506666"/>
                <a:gd name="connsiteY1" fmla="*/ 15216 h 810381"/>
                <a:gd name="connsiteX2" fmla="*/ 506666 w 506666"/>
                <a:gd name="connsiteY2" fmla="*/ 0 h 810381"/>
                <a:gd name="connsiteX3" fmla="*/ 276867 w 506666"/>
                <a:gd name="connsiteY3" fmla="*/ 810381 h 810381"/>
                <a:gd name="connsiteX4" fmla="*/ 201456 w 506666"/>
                <a:gd name="connsiteY4" fmla="*/ 807500 h 810381"/>
                <a:gd name="connsiteX0" fmla="*/ 201456 w 506666"/>
                <a:gd name="connsiteY0" fmla="*/ 807500 h 811593"/>
                <a:gd name="connsiteX1" fmla="*/ 0 w 506666"/>
                <a:gd name="connsiteY1" fmla="*/ 15216 h 811593"/>
                <a:gd name="connsiteX2" fmla="*/ 506666 w 506666"/>
                <a:gd name="connsiteY2" fmla="*/ 0 h 811593"/>
                <a:gd name="connsiteX3" fmla="*/ 276867 w 506666"/>
                <a:gd name="connsiteY3" fmla="*/ 810381 h 811593"/>
                <a:gd name="connsiteX4" fmla="*/ 201456 w 506666"/>
                <a:gd name="connsiteY4" fmla="*/ 807500 h 811593"/>
                <a:gd name="connsiteX0" fmla="*/ 135576 w 506666"/>
                <a:gd name="connsiteY0" fmla="*/ 818480 h 818480"/>
                <a:gd name="connsiteX1" fmla="*/ 0 w 506666"/>
                <a:gd name="connsiteY1" fmla="*/ 15216 h 818480"/>
                <a:gd name="connsiteX2" fmla="*/ 506666 w 506666"/>
                <a:gd name="connsiteY2" fmla="*/ 0 h 818480"/>
                <a:gd name="connsiteX3" fmla="*/ 276867 w 506666"/>
                <a:gd name="connsiteY3" fmla="*/ 810381 h 818480"/>
                <a:gd name="connsiteX4" fmla="*/ 135576 w 506666"/>
                <a:gd name="connsiteY4" fmla="*/ 818480 h 818480"/>
                <a:gd name="connsiteX0" fmla="*/ 135576 w 506666"/>
                <a:gd name="connsiteY0" fmla="*/ 818480 h 818480"/>
                <a:gd name="connsiteX1" fmla="*/ 0 w 506666"/>
                <a:gd name="connsiteY1" fmla="*/ 1521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1521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1521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789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7896 h 818480"/>
                <a:gd name="connsiteX2" fmla="*/ 506666 w 506666"/>
                <a:gd name="connsiteY2" fmla="*/ 0 h 818480"/>
                <a:gd name="connsiteX3" fmla="*/ 331766 w 506666"/>
                <a:gd name="connsiteY3" fmla="*/ 803061 h 818480"/>
                <a:gd name="connsiteX4" fmla="*/ 135576 w 506666"/>
                <a:gd name="connsiteY4" fmla="*/ 818480 h 818480"/>
                <a:gd name="connsiteX0" fmla="*/ 45472 w 559302"/>
                <a:gd name="connsiteY0" fmla="*/ 807500 h 807500"/>
                <a:gd name="connsiteX1" fmla="*/ 52636 w 559302"/>
                <a:gd name="connsiteY1" fmla="*/ 7896 h 807500"/>
                <a:gd name="connsiteX2" fmla="*/ 559302 w 559302"/>
                <a:gd name="connsiteY2" fmla="*/ 0 h 807500"/>
                <a:gd name="connsiteX3" fmla="*/ 384402 w 559302"/>
                <a:gd name="connsiteY3" fmla="*/ 803061 h 807500"/>
                <a:gd name="connsiteX4" fmla="*/ 45472 w 559302"/>
                <a:gd name="connsiteY4" fmla="*/ 807500 h 807500"/>
                <a:gd name="connsiteX0" fmla="*/ 21974 w 535804"/>
                <a:gd name="connsiteY0" fmla="*/ 807500 h 807500"/>
                <a:gd name="connsiteX1" fmla="*/ 29138 w 535804"/>
                <a:gd name="connsiteY1" fmla="*/ 7896 h 807500"/>
                <a:gd name="connsiteX2" fmla="*/ 535804 w 535804"/>
                <a:gd name="connsiteY2" fmla="*/ 0 h 807500"/>
                <a:gd name="connsiteX3" fmla="*/ 360904 w 535804"/>
                <a:gd name="connsiteY3" fmla="*/ 803061 h 807500"/>
                <a:gd name="connsiteX4" fmla="*/ 21974 w 535804"/>
                <a:gd name="connsiteY4" fmla="*/ 807500 h 807500"/>
                <a:gd name="connsiteX0" fmla="*/ 128256 w 506666"/>
                <a:gd name="connsiteY0" fmla="*/ 829461 h 829461"/>
                <a:gd name="connsiteX1" fmla="*/ 0 w 506666"/>
                <a:gd name="connsiteY1" fmla="*/ 7896 h 829461"/>
                <a:gd name="connsiteX2" fmla="*/ 506666 w 506666"/>
                <a:gd name="connsiteY2" fmla="*/ 0 h 829461"/>
                <a:gd name="connsiteX3" fmla="*/ 331766 w 506666"/>
                <a:gd name="connsiteY3" fmla="*/ 803061 h 829461"/>
                <a:gd name="connsiteX4" fmla="*/ 128256 w 506666"/>
                <a:gd name="connsiteY4" fmla="*/ 829461 h 829461"/>
                <a:gd name="connsiteX0" fmla="*/ 128256 w 506666"/>
                <a:gd name="connsiteY0" fmla="*/ 829461 h 829461"/>
                <a:gd name="connsiteX1" fmla="*/ 0 w 506666"/>
                <a:gd name="connsiteY1" fmla="*/ 7896 h 829461"/>
                <a:gd name="connsiteX2" fmla="*/ 506666 w 506666"/>
                <a:gd name="connsiteY2" fmla="*/ 0 h 829461"/>
                <a:gd name="connsiteX3" fmla="*/ 331766 w 506666"/>
                <a:gd name="connsiteY3" fmla="*/ 803061 h 829461"/>
                <a:gd name="connsiteX4" fmla="*/ 128256 w 506666"/>
                <a:gd name="connsiteY4" fmla="*/ 829461 h 829461"/>
                <a:gd name="connsiteX0" fmla="*/ 128256 w 506666"/>
                <a:gd name="connsiteY0" fmla="*/ 829461 h 829461"/>
                <a:gd name="connsiteX1" fmla="*/ 0 w 506666"/>
                <a:gd name="connsiteY1" fmla="*/ 7896 h 829461"/>
                <a:gd name="connsiteX2" fmla="*/ 506666 w 506666"/>
                <a:gd name="connsiteY2" fmla="*/ 0 h 829461"/>
                <a:gd name="connsiteX3" fmla="*/ 331766 w 506666"/>
                <a:gd name="connsiteY3" fmla="*/ 803061 h 829461"/>
                <a:gd name="connsiteX4" fmla="*/ 128256 w 506666"/>
                <a:gd name="connsiteY4" fmla="*/ 829461 h 829461"/>
                <a:gd name="connsiteX0" fmla="*/ 128256 w 506666"/>
                <a:gd name="connsiteY0" fmla="*/ 829461 h 830473"/>
                <a:gd name="connsiteX1" fmla="*/ 0 w 506666"/>
                <a:gd name="connsiteY1" fmla="*/ 7896 h 830473"/>
                <a:gd name="connsiteX2" fmla="*/ 506666 w 506666"/>
                <a:gd name="connsiteY2" fmla="*/ 0 h 830473"/>
                <a:gd name="connsiteX3" fmla="*/ 331766 w 506666"/>
                <a:gd name="connsiteY3" fmla="*/ 828681 h 830473"/>
                <a:gd name="connsiteX4" fmla="*/ 128256 w 506666"/>
                <a:gd name="connsiteY4" fmla="*/ 829461 h 830473"/>
                <a:gd name="connsiteX0" fmla="*/ 128256 w 506666"/>
                <a:gd name="connsiteY0" fmla="*/ 829461 h 830473"/>
                <a:gd name="connsiteX1" fmla="*/ 0 w 506666"/>
                <a:gd name="connsiteY1" fmla="*/ 7896 h 830473"/>
                <a:gd name="connsiteX2" fmla="*/ 506666 w 506666"/>
                <a:gd name="connsiteY2" fmla="*/ 0 h 830473"/>
                <a:gd name="connsiteX3" fmla="*/ 331766 w 506666"/>
                <a:gd name="connsiteY3" fmla="*/ 828681 h 830473"/>
                <a:gd name="connsiteX4" fmla="*/ 128256 w 506666"/>
                <a:gd name="connsiteY4" fmla="*/ 829461 h 830473"/>
                <a:gd name="connsiteX0" fmla="*/ 128256 w 506666"/>
                <a:gd name="connsiteY0" fmla="*/ 821565 h 822577"/>
                <a:gd name="connsiteX1" fmla="*/ 0 w 506666"/>
                <a:gd name="connsiteY1" fmla="*/ 0 h 822577"/>
                <a:gd name="connsiteX2" fmla="*/ 506666 w 506666"/>
                <a:gd name="connsiteY2" fmla="*/ 255115 h 822577"/>
                <a:gd name="connsiteX3" fmla="*/ 331766 w 506666"/>
                <a:gd name="connsiteY3" fmla="*/ 820785 h 822577"/>
                <a:gd name="connsiteX4" fmla="*/ 128256 w 506666"/>
                <a:gd name="connsiteY4" fmla="*/ 821565 h 822577"/>
                <a:gd name="connsiteX0" fmla="*/ 128256 w 506666"/>
                <a:gd name="connsiteY0" fmla="*/ 821565 h 822577"/>
                <a:gd name="connsiteX1" fmla="*/ 0 w 506666"/>
                <a:gd name="connsiteY1" fmla="*/ 0 h 822577"/>
                <a:gd name="connsiteX2" fmla="*/ 506666 w 506666"/>
                <a:gd name="connsiteY2" fmla="*/ 255115 h 822577"/>
                <a:gd name="connsiteX3" fmla="*/ 331766 w 506666"/>
                <a:gd name="connsiteY3" fmla="*/ 820785 h 822577"/>
                <a:gd name="connsiteX4" fmla="*/ 128256 w 506666"/>
                <a:gd name="connsiteY4" fmla="*/ 821565 h 822577"/>
                <a:gd name="connsiteX0" fmla="*/ 128256 w 506666"/>
                <a:gd name="connsiteY0" fmla="*/ 821565 h 822577"/>
                <a:gd name="connsiteX1" fmla="*/ 0 w 506666"/>
                <a:gd name="connsiteY1" fmla="*/ 0 h 822577"/>
                <a:gd name="connsiteX2" fmla="*/ 506666 w 506666"/>
                <a:gd name="connsiteY2" fmla="*/ 255115 h 822577"/>
                <a:gd name="connsiteX3" fmla="*/ 331766 w 506666"/>
                <a:gd name="connsiteY3" fmla="*/ 820785 h 822577"/>
                <a:gd name="connsiteX4" fmla="*/ 128256 w 506666"/>
                <a:gd name="connsiteY4" fmla="*/ 821565 h 822577"/>
                <a:gd name="connsiteX0" fmla="*/ 135770 w 514180"/>
                <a:gd name="connsiteY0" fmla="*/ 577341 h 578353"/>
                <a:gd name="connsiteX1" fmla="*/ 0 w 514180"/>
                <a:gd name="connsiteY1" fmla="*/ 0 h 578353"/>
                <a:gd name="connsiteX2" fmla="*/ 514180 w 514180"/>
                <a:gd name="connsiteY2" fmla="*/ 10891 h 578353"/>
                <a:gd name="connsiteX3" fmla="*/ 339280 w 514180"/>
                <a:gd name="connsiteY3" fmla="*/ 576561 h 578353"/>
                <a:gd name="connsiteX4" fmla="*/ 135770 w 514180"/>
                <a:gd name="connsiteY4" fmla="*/ 577341 h 578353"/>
                <a:gd name="connsiteX0" fmla="*/ 135770 w 514180"/>
                <a:gd name="connsiteY0" fmla="*/ 577341 h 578353"/>
                <a:gd name="connsiteX1" fmla="*/ 0 w 514180"/>
                <a:gd name="connsiteY1" fmla="*/ 0 h 578353"/>
                <a:gd name="connsiteX2" fmla="*/ 514180 w 514180"/>
                <a:gd name="connsiteY2" fmla="*/ 10891 h 578353"/>
                <a:gd name="connsiteX3" fmla="*/ 339280 w 514180"/>
                <a:gd name="connsiteY3" fmla="*/ 576561 h 578353"/>
                <a:gd name="connsiteX4" fmla="*/ 135770 w 514180"/>
                <a:gd name="connsiteY4" fmla="*/ 577341 h 578353"/>
                <a:gd name="connsiteX0" fmla="*/ 135770 w 514180"/>
                <a:gd name="connsiteY0" fmla="*/ 577341 h 578353"/>
                <a:gd name="connsiteX1" fmla="*/ 0 w 514180"/>
                <a:gd name="connsiteY1" fmla="*/ 0 h 578353"/>
                <a:gd name="connsiteX2" fmla="*/ 514180 w 514180"/>
                <a:gd name="connsiteY2" fmla="*/ 10891 h 578353"/>
                <a:gd name="connsiteX3" fmla="*/ 339280 w 514180"/>
                <a:gd name="connsiteY3" fmla="*/ 576561 h 578353"/>
                <a:gd name="connsiteX4" fmla="*/ 135770 w 514180"/>
                <a:gd name="connsiteY4" fmla="*/ 577341 h 578353"/>
                <a:gd name="connsiteX0" fmla="*/ 135770 w 514180"/>
                <a:gd name="connsiteY0" fmla="*/ 577341 h 577341"/>
                <a:gd name="connsiteX1" fmla="*/ 0 w 514180"/>
                <a:gd name="connsiteY1" fmla="*/ 0 h 577341"/>
                <a:gd name="connsiteX2" fmla="*/ 514180 w 514180"/>
                <a:gd name="connsiteY2" fmla="*/ 10891 h 577341"/>
                <a:gd name="connsiteX3" fmla="*/ 404259 w 514180"/>
                <a:gd name="connsiteY3" fmla="*/ 386400 h 577341"/>
                <a:gd name="connsiteX4" fmla="*/ 135770 w 514180"/>
                <a:gd name="connsiteY4" fmla="*/ 577341 h 577341"/>
                <a:gd name="connsiteX0" fmla="*/ 100781 w 514180"/>
                <a:gd name="connsiteY0" fmla="*/ 432218 h 432218"/>
                <a:gd name="connsiteX1" fmla="*/ 0 w 514180"/>
                <a:gd name="connsiteY1" fmla="*/ 0 h 432218"/>
                <a:gd name="connsiteX2" fmla="*/ 514180 w 514180"/>
                <a:gd name="connsiteY2" fmla="*/ 10891 h 432218"/>
                <a:gd name="connsiteX3" fmla="*/ 404259 w 514180"/>
                <a:gd name="connsiteY3" fmla="*/ 386400 h 432218"/>
                <a:gd name="connsiteX4" fmla="*/ 100781 w 514180"/>
                <a:gd name="connsiteY4" fmla="*/ 432218 h 432218"/>
                <a:gd name="connsiteX0" fmla="*/ 100781 w 514180"/>
                <a:gd name="connsiteY0" fmla="*/ 432218 h 432218"/>
                <a:gd name="connsiteX1" fmla="*/ 0 w 514180"/>
                <a:gd name="connsiteY1" fmla="*/ 0 h 432218"/>
                <a:gd name="connsiteX2" fmla="*/ 514180 w 514180"/>
                <a:gd name="connsiteY2" fmla="*/ 10891 h 432218"/>
                <a:gd name="connsiteX3" fmla="*/ 404259 w 514180"/>
                <a:gd name="connsiteY3" fmla="*/ 386400 h 432218"/>
                <a:gd name="connsiteX4" fmla="*/ 100781 w 514180"/>
                <a:gd name="connsiteY4" fmla="*/ 432218 h 432218"/>
                <a:gd name="connsiteX0" fmla="*/ 100781 w 514180"/>
                <a:gd name="connsiteY0" fmla="*/ 402193 h 402193"/>
                <a:gd name="connsiteX1" fmla="*/ 0 w 514180"/>
                <a:gd name="connsiteY1" fmla="*/ 0 h 402193"/>
                <a:gd name="connsiteX2" fmla="*/ 514180 w 514180"/>
                <a:gd name="connsiteY2" fmla="*/ 10891 h 402193"/>
                <a:gd name="connsiteX3" fmla="*/ 404259 w 514180"/>
                <a:gd name="connsiteY3" fmla="*/ 386400 h 402193"/>
                <a:gd name="connsiteX4" fmla="*/ 100781 w 514180"/>
                <a:gd name="connsiteY4" fmla="*/ 402193 h 40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80" h="402193">
                  <a:moveTo>
                    <a:pt x="100781" y="402193"/>
                  </a:moveTo>
                  <a:cubicBezTo>
                    <a:pt x="60584" y="194221"/>
                    <a:pt x="96631" y="442038"/>
                    <a:pt x="0" y="0"/>
                  </a:cubicBezTo>
                  <a:lnTo>
                    <a:pt x="514180" y="10891"/>
                  </a:lnTo>
                  <a:cubicBezTo>
                    <a:pt x="417353" y="348331"/>
                    <a:pt x="491637" y="89943"/>
                    <a:pt x="404259" y="386400"/>
                  </a:cubicBezTo>
                  <a:cubicBezTo>
                    <a:pt x="357814" y="390704"/>
                    <a:pt x="168880" y="400727"/>
                    <a:pt x="100781" y="402193"/>
                  </a:cubicBezTo>
                  <a:close/>
                </a:path>
              </a:pathLst>
            </a:custGeom>
            <a:gradFill rotWithShape="1">
              <a:gsLst>
                <a:gs pos="0">
                  <a:srgbClr val="FFFFFF">
                    <a:lumMod val="95000"/>
                    <a:alpha val="55000"/>
                  </a:srgbClr>
                </a:gs>
                <a:gs pos="100000">
                  <a:srgbClr val="FFFFFF">
                    <a:lumMod val="75000"/>
                  </a:srgbClr>
                </a:gs>
              </a:gsLst>
              <a:lin ang="16200000" scaled="0"/>
            </a:gradFill>
            <a:ln w="9525" cap="flat" cmpd="sng" algn="ctr">
              <a:solidFill>
                <a:srgbClr val="FFFFFF">
                  <a:lumMod val="75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31" name="Freeform 930">
              <a:extLst>
                <a:ext uri="{FF2B5EF4-FFF2-40B4-BE49-F238E27FC236}">
                  <a16:creationId xmlns:a16="http://schemas.microsoft.com/office/drawing/2014/main" id="{E78920D8-D684-1642-B41B-2CC538B9202E}"/>
                </a:ext>
              </a:extLst>
            </p:cNvPr>
            <p:cNvSpPr/>
            <p:nvPr/>
          </p:nvSpPr>
          <p:spPr>
            <a:xfrm>
              <a:off x="3561391" y="5433701"/>
              <a:ext cx="573087" cy="1015848"/>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621064"/>
                <a:gd name="connsiteY0" fmla="*/ 973305 h 973305"/>
                <a:gd name="connsiteX1" fmla="*/ 0 w 621064"/>
                <a:gd name="connsiteY1" fmla="*/ 11688 h 973305"/>
                <a:gd name="connsiteX2" fmla="*/ 499610 w 621064"/>
                <a:gd name="connsiteY2" fmla="*/ 0 h 973305"/>
                <a:gd name="connsiteX3" fmla="*/ 558839 w 621064"/>
                <a:gd name="connsiteY3" fmla="*/ 754682 h 973305"/>
                <a:gd name="connsiteX4" fmla="*/ 197928 w 621064"/>
                <a:gd name="connsiteY4" fmla="*/ 973305 h 973305"/>
                <a:gd name="connsiteX0" fmla="*/ 197928 w 558839"/>
                <a:gd name="connsiteY0" fmla="*/ 973305 h 973305"/>
                <a:gd name="connsiteX1" fmla="*/ 0 w 558839"/>
                <a:gd name="connsiteY1" fmla="*/ 11688 h 973305"/>
                <a:gd name="connsiteX2" fmla="*/ 499610 w 558839"/>
                <a:gd name="connsiteY2" fmla="*/ 0 h 973305"/>
                <a:gd name="connsiteX3" fmla="*/ 558839 w 558839"/>
                <a:gd name="connsiteY3" fmla="*/ 754682 h 973305"/>
                <a:gd name="connsiteX4" fmla="*/ 197928 w 558839"/>
                <a:gd name="connsiteY4" fmla="*/ 973305 h 973305"/>
                <a:gd name="connsiteX0" fmla="*/ 197928 w 558839"/>
                <a:gd name="connsiteY0" fmla="*/ 973305 h 973305"/>
                <a:gd name="connsiteX1" fmla="*/ 0 w 558839"/>
                <a:gd name="connsiteY1" fmla="*/ 11688 h 973305"/>
                <a:gd name="connsiteX2" fmla="*/ 499610 w 558839"/>
                <a:gd name="connsiteY2" fmla="*/ 0 h 973305"/>
                <a:gd name="connsiteX3" fmla="*/ 558839 w 558839"/>
                <a:gd name="connsiteY3" fmla="*/ 754682 h 973305"/>
                <a:gd name="connsiteX4" fmla="*/ 197928 w 558839"/>
                <a:gd name="connsiteY4" fmla="*/ 973305 h 973305"/>
                <a:gd name="connsiteX0" fmla="*/ 370213 w 558839"/>
                <a:gd name="connsiteY0" fmla="*/ 796102 h 796102"/>
                <a:gd name="connsiteX1" fmla="*/ 0 w 558839"/>
                <a:gd name="connsiteY1" fmla="*/ 11688 h 796102"/>
                <a:gd name="connsiteX2" fmla="*/ 499610 w 558839"/>
                <a:gd name="connsiteY2" fmla="*/ 0 h 796102"/>
                <a:gd name="connsiteX3" fmla="*/ 558839 w 558839"/>
                <a:gd name="connsiteY3" fmla="*/ 754682 h 796102"/>
                <a:gd name="connsiteX4" fmla="*/ 370213 w 558839"/>
                <a:gd name="connsiteY4" fmla="*/ 796102 h 796102"/>
                <a:gd name="connsiteX0" fmla="*/ 370213 w 558839"/>
                <a:gd name="connsiteY0" fmla="*/ 796102 h 796102"/>
                <a:gd name="connsiteX1" fmla="*/ 0 w 558839"/>
                <a:gd name="connsiteY1" fmla="*/ 11688 h 796102"/>
                <a:gd name="connsiteX2" fmla="*/ 499610 w 558839"/>
                <a:gd name="connsiteY2" fmla="*/ 0 h 796102"/>
                <a:gd name="connsiteX3" fmla="*/ 558839 w 558839"/>
                <a:gd name="connsiteY3" fmla="*/ 754682 h 796102"/>
                <a:gd name="connsiteX4" fmla="*/ 370213 w 558839"/>
                <a:gd name="connsiteY4" fmla="*/ 796102 h 796102"/>
                <a:gd name="connsiteX0" fmla="*/ 370213 w 558839"/>
                <a:gd name="connsiteY0" fmla="*/ 796102 h 796102"/>
                <a:gd name="connsiteX1" fmla="*/ 0 w 558839"/>
                <a:gd name="connsiteY1" fmla="*/ 11688 h 796102"/>
                <a:gd name="connsiteX2" fmla="*/ 499610 w 558839"/>
                <a:gd name="connsiteY2" fmla="*/ 0 h 796102"/>
                <a:gd name="connsiteX3" fmla="*/ 558839 w 558839"/>
                <a:gd name="connsiteY3" fmla="*/ 754682 h 796102"/>
                <a:gd name="connsiteX4" fmla="*/ 370213 w 558839"/>
                <a:gd name="connsiteY4" fmla="*/ 796102 h 796102"/>
                <a:gd name="connsiteX0" fmla="*/ 370213 w 558839"/>
                <a:gd name="connsiteY0" fmla="*/ 1315828 h 1315828"/>
                <a:gd name="connsiteX1" fmla="*/ 0 w 558839"/>
                <a:gd name="connsiteY1" fmla="*/ 531414 h 1315828"/>
                <a:gd name="connsiteX2" fmla="*/ 506930 w 558839"/>
                <a:gd name="connsiteY2" fmla="*/ 0 h 1315828"/>
                <a:gd name="connsiteX3" fmla="*/ 558839 w 558839"/>
                <a:gd name="connsiteY3" fmla="*/ 1274408 h 1315828"/>
                <a:gd name="connsiteX4" fmla="*/ 370213 w 558839"/>
                <a:gd name="connsiteY4" fmla="*/ 1315828 h 1315828"/>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88119"/>
                <a:gd name="connsiteY0" fmla="*/ 1326654 h 1326654"/>
                <a:gd name="connsiteX1" fmla="*/ 0 w 588119"/>
                <a:gd name="connsiteY1" fmla="*/ 554 h 1326654"/>
                <a:gd name="connsiteX2" fmla="*/ 521570 w 588119"/>
                <a:gd name="connsiteY2" fmla="*/ 10826 h 1326654"/>
                <a:gd name="connsiteX3" fmla="*/ 588119 w 588119"/>
                <a:gd name="connsiteY3" fmla="*/ 1321835 h 1326654"/>
                <a:gd name="connsiteX4" fmla="*/ 384853 w 588119"/>
                <a:gd name="connsiteY4" fmla="*/ 1326654 h 1326654"/>
                <a:gd name="connsiteX0" fmla="*/ 384853 w 588119"/>
                <a:gd name="connsiteY0" fmla="*/ 1326654 h 1326654"/>
                <a:gd name="connsiteX1" fmla="*/ 0 w 588119"/>
                <a:gd name="connsiteY1" fmla="*/ 554 h 1326654"/>
                <a:gd name="connsiteX2" fmla="*/ 521570 w 588119"/>
                <a:gd name="connsiteY2" fmla="*/ 10826 h 1326654"/>
                <a:gd name="connsiteX3" fmla="*/ 588119 w 588119"/>
                <a:gd name="connsiteY3" fmla="*/ 1321835 h 1326654"/>
                <a:gd name="connsiteX4" fmla="*/ 384853 w 588119"/>
                <a:gd name="connsiteY4" fmla="*/ 1326654 h 1326654"/>
                <a:gd name="connsiteX0" fmla="*/ 384853 w 588119"/>
                <a:gd name="connsiteY0" fmla="*/ 1326148 h 1326148"/>
                <a:gd name="connsiteX1" fmla="*/ 0 w 588119"/>
                <a:gd name="connsiteY1" fmla="*/ 48 h 1326148"/>
                <a:gd name="connsiteX2" fmla="*/ 521570 w 588119"/>
                <a:gd name="connsiteY2" fmla="*/ 228243 h 1326148"/>
                <a:gd name="connsiteX3" fmla="*/ 588119 w 588119"/>
                <a:gd name="connsiteY3" fmla="*/ 1321329 h 1326148"/>
                <a:gd name="connsiteX4" fmla="*/ 384853 w 588119"/>
                <a:gd name="connsiteY4" fmla="*/ 1326148 h 1326148"/>
                <a:gd name="connsiteX0" fmla="*/ 384853 w 588119"/>
                <a:gd name="connsiteY0" fmla="*/ 1326148 h 1326148"/>
                <a:gd name="connsiteX1" fmla="*/ 0 w 588119"/>
                <a:gd name="connsiteY1" fmla="*/ 48 h 1326148"/>
                <a:gd name="connsiteX2" fmla="*/ 521570 w 588119"/>
                <a:gd name="connsiteY2" fmla="*/ 228243 h 1326148"/>
                <a:gd name="connsiteX3" fmla="*/ 588119 w 588119"/>
                <a:gd name="connsiteY3" fmla="*/ 1321329 h 1326148"/>
                <a:gd name="connsiteX4" fmla="*/ 384853 w 588119"/>
                <a:gd name="connsiteY4" fmla="*/ 1326148 h 1326148"/>
                <a:gd name="connsiteX0" fmla="*/ 384853 w 588119"/>
                <a:gd name="connsiteY0" fmla="*/ 1326148 h 1326148"/>
                <a:gd name="connsiteX1" fmla="*/ 0 w 588119"/>
                <a:gd name="connsiteY1" fmla="*/ 48 h 1326148"/>
                <a:gd name="connsiteX2" fmla="*/ 521570 w 588119"/>
                <a:gd name="connsiteY2" fmla="*/ 228243 h 1326148"/>
                <a:gd name="connsiteX3" fmla="*/ 588119 w 588119"/>
                <a:gd name="connsiteY3" fmla="*/ 1321329 h 1326148"/>
                <a:gd name="connsiteX4" fmla="*/ 384853 w 588119"/>
                <a:gd name="connsiteY4" fmla="*/ 1326148 h 1326148"/>
                <a:gd name="connsiteX0" fmla="*/ 366066 w 569332"/>
                <a:gd name="connsiteY0" fmla="*/ 1097905 h 1097905"/>
                <a:gd name="connsiteX1" fmla="*/ 0 w 569332"/>
                <a:gd name="connsiteY1" fmla="*/ 4757 h 1097905"/>
                <a:gd name="connsiteX2" fmla="*/ 502783 w 569332"/>
                <a:gd name="connsiteY2" fmla="*/ 0 h 1097905"/>
                <a:gd name="connsiteX3" fmla="*/ 569332 w 569332"/>
                <a:gd name="connsiteY3" fmla="*/ 1093086 h 1097905"/>
                <a:gd name="connsiteX4" fmla="*/ 366066 w 569332"/>
                <a:gd name="connsiteY4" fmla="*/ 1097905 h 1097905"/>
                <a:gd name="connsiteX0" fmla="*/ 366066 w 569332"/>
                <a:gd name="connsiteY0" fmla="*/ 1097905 h 1097905"/>
                <a:gd name="connsiteX1" fmla="*/ 0 w 569332"/>
                <a:gd name="connsiteY1" fmla="*/ 4757 h 1097905"/>
                <a:gd name="connsiteX2" fmla="*/ 502783 w 569332"/>
                <a:gd name="connsiteY2" fmla="*/ 0 h 1097905"/>
                <a:gd name="connsiteX3" fmla="*/ 569332 w 569332"/>
                <a:gd name="connsiteY3" fmla="*/ 1093086 h 1097905"/>
                <a:gd name="connsiteX4" fmla="*/ 366066 w 569332"/>
                <a:gd name="connsiteY4" fmla="*/ 1097905 h 1097905"/>
                <a:gd name="connsiteX0" fmla="*/ 366066 w 569332"/>
                <a:gd name="connsiteY0" fmla="*/ 1097905 h 1097905"/>
                <a:gd name="connsiteX1" fmla="*/ 0 w 569332"/>
                <a:gd name="connsiteY1" fmla="*/ 4757 h 1097905"/>
                <a:gd name="connsiteX2" fmla="*/ 502783 w 569332"/>
                <a:gd name="connsiteY2" fmla="*/ 0 h 1097905"/>
                <a:gd name="connsiteX3" fmla="*/ 569332 w 569332"/>
                <a:gd name="connsiteY3" fmla="*/ 1093086 h 1097905"/>
                <a:gd name="connsiteX4" fmla="*/ 366066 w 569332"/>
                <a:gd name="connsiteY4" fmla="*/ 1097905 h 1097905"/>
                <a:gd name="connsiteX0" fmla="*/ 366066 w 594113"/>
                <a:gd name="connsiteY0" fmla="*/ 1097905 h 1179971"/>
                <a:gd name="connsiteX1" fmla="*/ 0 w 594113"/>
                <a:gd name="connsiteY1" fmla="*/ 4757 h 1179971"/>
                <a:gd name="connsiteX2" fmla="*/ 502783 w 594113"/>
                <a:gd name="connsiteY2" fmla="*/ 0 h 1179971"/>
                <a:gd name="connsiteX3" fmla="*/ 594113 w 594113"/>
                <a:gd name="connsiteY3" fmla="*/ 1179818 h 1179971"/>
                <a:gd name="connsiteX4" fmla="*/ 366066 w 594113"/>
                <a:gd name="connsiteY4" fmla="*/ 1097905 h 1179971"/>
                <a:gd name="connsiteX0" fmla="*/ 403236 w 594113"/>
                <a:gd name="connsiteY0" fmla="*/ 1215612 h 1215612"/>
                <a:gd name="connsiteX1" fmla="*/ 0 w 594113"/>
                <a:gd name="connsiteY1" fmla="*/ 4757 h 1215612"/>
                <a:gd name="connsiteX2" fmla="*/ 502783 w 594113"/>
                <a:gd name="connsiteY2" fmla="*/ 0 h 1215612"/>
                <a:gd name="connsiteX3" fmla="*/ 594113 w 594113"/>
                <a:gd name="connsiteY3" fmla="*/ 1179818 h 1215612"/>
                <a:gd name="connsiteX4" fmla="*/ 403236 w 594113"/>
                <a:gd name="connsiteY4" fmla="*/ 1215612 h 1215612"/>
                <a:gd name="connsiteX0" fmla="*/ 403236 w 574100"/>
                <a:gd name="connsiteY0" fmla="*/ 1215612 h 1215612"/>
                <a:gd name="connsiteX1" fmla="*/ 0 w 574100"/>
                <a:gd name="connsiteY1" fmla="*/ 4757 h 1215612"/>
                <a:gd name="connsiteX2" fmla="*/ 502783 w 574100"/>
                <a:gd name="connsiteY2" fmla="*/ 0 h 1215612"/>
                <a:gd name="connsiteX3" fmla="*/ 574100 w 574100"/>
                <a:gd name="connsiteY3" fmla="*/ 1014877 h 1215612"/>
                <a:gd name="connsiteX4" fmla="*/ 403236 w 574100"/>
                <a:gd name="connsiteY4" fmla="*/ 1215612 h 1215612"/>
                <a:gd name="connsiteX0" fmla="*/ 333190 w 574100"/>
                <a:gd name="connsiteY0" fmla="*/ 985695 h 1015244"/>
                <a:gd name="connsiteX1" fmla="*/ 0 w 574100"/>
                <a:gd name="connsiteY1" fmla="*/ 4757 h 1015244"/>
                <a:gd name="connsiteX2" fmla="*/ 502783 w 574100"/>
                <a:gd name="connsiteY2" fmla="*/ 0 h 1015244"/>
                <a:gd name="connsiteX3" fmla="*/ 574100 w 574100"/>
                <a:gd name="connsiteY3" fmla="*/ 1014877 h 1015244"/>
                <a:gd name="connsiteX4" fmla="*/ 333190 w 574100"/>
                <a:gd name="connsiteY4" fmla="*/ 985695 h 101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100" h="1015244">
                  <a:moveTo>
                    <a:pt x="333190" y="985695"/>
                  </a:moveTo>
                  <a:cubicBezTo>
                    <a:pt x="153901" y="433090"/>
                    <a:pt x="295574" y="908506"/>
                    <a:pt x="0" y="4757"/>
                  </a:cubicBezTo>
                  <a:cubicBezTo>
                    <a:pt x="166537" y="861"/>
                    <a:pt x="336246" y="3896"/>
                    <a:pt x="502783" y="0"/>
                  </a:cubicBezTo>
                  <a:cubicBezTo>
                    <a:pt x="555943" y="995541"/>
                    <a:pt x="537473" y="350120"/>
                    <a:pt x="574100" y="1014877"/>
                  </a:cubicBezTo>
                  <a:cubicBezTo>
                    <a:pt x="476415" y="1019182"/>
                    <a:pt x="529388" y="984229"/>
                    <a:pt x="333190" y="985695"/>
                  </a:cubicBezTo>
                  <a:close/>
                </a:path>
              </a:pathLst>
            </a:custGeom>
            <a:gradFill rotWithShape="1">
              <a:gsLst>
                <a:gs pos="0">
                  <a:srgbClr val="FFFFFF">
                    <a:lumMod val="95000"/>
                    <a:alpha val="55000"/>
                  </a:srgbClr>
                </a:gs>
                <a:gs pos="100000">
                  <a:srgbClr val="FFFFFF">
                    <a:lumMod val="75000"/>
                  </a:srgbClr>
                </a:gs>
              </a:gsLst>
              <a:lin ang="16200000" scaled="0"/>
            </a:gradFill>
            <a:ln w="9525" cap="flat" cmpd="sng" algn="ctr">
              <a:solidFill>
                <a:srgbClr val="FFFFFF">
                  <a:lumMod val="75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grpSp>
          <p:nvGrpSpPr>
            <p:cNvPr id="932" name="Group 28">
              <a:extLst>
                <a:ext uri="{FF2B5EF4-FFF2-40B4-BE49-F238E27FC236}">
                  <a16:creationId xmlns:a16="http://schemas.microsoft.com/office/drawing/2014/main" id="{088ACE2A-7A5D-4F42-921C-CF157C288095}"/>
                </a:ext>
              </a:extLst>
            </p:cNvPr>
            <p:cNvGrpSpPr>
              <a:grpSpLocks/>
            </p:cNvGrpSpPr>
            <p:nvPr/>
          </p:nvGrpSpPr>
          <p:grpSpPr bwMode="auto">
            <a:xfrm>
              <a:off x="1856416" y="3709935"/>
              <a:ext cx="1049338" cy="1739900"/>
              <a:chOff x="1856416" y="3709935"/>
              <a:chExt cx="1049338" cy="1739900"/>
            </a:xfrm>
          </p:grpSpPr>
          <p:sp>
            <p:nvSpPr>
              <p:cNvPr id="1017" name="Rectangle 1016">
                <a:extLst>
                  <a:ext uri="{FF2B5EF4-FFF2-40B4-BE49-F238E27FC236}">
                    <a16:creationId xmlns:a16="http://schemas.microsoft.com/office/drawing/2014/main" id="{F031C840-E404-B943-9DD7-6487F36B8BC7}"/>
                  </a:ext>
                </a:extLst>
              </p:cNvPr>
              <p:cNvSpPr/>
              <p:nvPr/>
            </p:nvSpPr>
            <p:spPr bwMode="auto">
              <a:xfrm rot="10800000">
                <a:off x="1867528" y="3957548"/>
                <a:ext cx="1027113" cy="611095"/>
              </a:xfrm>
              <a:prstGeom prst="rect">
                <a:avLst/>
              </a:prstGeom>
              <a:gradFill rotWithShape="1">
                <a:gsLst>
                  <a:gs pos="0">
                    <a:srgbClr val="3333CC">
                      <a:lumMod val="60000"/>
                      <a:lumOff val="40000"/>
                    </a:srgbClr>
                  </a:gs>
                  <a:gs pos="100000">
                    <a:srgbClr val="FFFFFF"/>
                  </a:gs>
                </a:gsLst>
                <a:lin ang="16200000" scaled="0"/>
              </a:gra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grpSp>
            <p:nvGrpSpPr>
              <p:cNvPr id="1018" name="Group 498">
                <a:extLst>
                  <a:ext uri="{FF2B5EF4-FFF2-40B4-BE49-F238E27FC236}">
                    <a16:creationId xmlns:a16="http://schemas.microsoft.com/office/drawing/2014/main" id="{11E4B476-A94C-6141-A48C-F22AAD7C573A}"/>
                  </a:ext>
                </a:extLst>
              </p:cNvPr>
              <p:cNvGrpSpPr>
                <a:grpSpLocks/>
              </p:cNvGrpSpPr>
              <p:nvPr/>
            </p:nvGrpSpPr>
            <p:grpSpPr bwMode="auto">
              <a:xfrm>
                <a:off x="1858805" y="5088863"/>
                <a:ext cx="1035373" cy="360972"/>
                <a:chOff x="4128636" y="3606589"/>
                <a:chExt cx="568145" cy="338667"/>
              </a:xfrm>
            </p:grpSpPr>
            <p:sp>
              <p:nvSpPr>
                <p:cNvPr id="1032" name="Oval 1031">
                  <a:extLst>
                    <a:ext uri="{FF2B5EF4-FFF2-40B4-BE49-F238E27FC236}">
                      <a16:creationId xmlns:a16="http://schemas.microsoft.com/office/drawing/2014/main" id="{6285E922-4389-6747-873A-ED742F93B7B8}"/>
                    </a:ext>
                  </a:extLst>
                </p:cNvPr>
                <p:cNvSpPr/>
                <p:nvPr/>
              </p:nvSpPr>
              <p:spPr>
                <a:xfrm>
                  <a:off x="4129067" y="3720144"/>
                  <a:ext cx="567968" cy="224867"/>
                </a:xfrm>
                <a:prstGeom prst="ellipse">
                  <a:avLst/>
                </a:prstGeom>
                <a:solidFill>
                  <a:srgbClr val="3333CC">
                    <a:lumMod val="75000"/>
                  </a:srgbClr>
                </a:solidFill>
                <a:ln w="6350" cap="flat" cmpd="sng" algn="ctr">
                  <a:solidFill>
                    <a:srgbClr val="00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33" name="Rectangle 1032">
                  <a:extLst>
                    <a:ext uri="{FF2B5EF4-FFF2-40B4-BE49-F238E27FC236}">
                      <a16:creationId xmlns:a16="http://schemas.microsoft.com/office/drawing/2014/main" id="{681399F7-9F7D-8247-A86B-B0C42C17B7BD}"/>
                    </a:ext>
                  </a:extLst>
                </p:cNvPr>
                <p:cNvSpPr/>
                <p:nvPr/>
              </p:nvSpPr>
              <p:spPr>
                <a:xfrm>
                  <a:off x="4129067" y="3720144"/>
                  <a:ext cx="567968" cy="111689"/>
                </a:xfrm>
                <a:prstGeom prst="rect">
                  <a:avLst/>
                </a:prstGeom>
                <a:solidFill>
                  <a:srgbClr val="3333CC">
                    <a:lumMod val="75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34" name="Oval 1033">
                  <a:extLst>
                    <a:ext uri="{FF2B5EF4-FFF2-40B4-BE49-F238E27FC236}">
                      <a16:creationId xmlns:a16="http://schemas.microsoft.com/office/drawing/2014/main" id="{22EC9AA8-544A-8B4A-88A6-2074F49F53D4}"/>
                    </a:ext>
                  </a:extLst>
                </p:cNvPr>
                <p:cNvSpPr/>
                <p:nvPr/>
              </p:nvSpPr>
              <p:spPr>
                <a:xfrm>
                  <a:off x="4129067" y="3606966"/>
                  <a:ext cx="567968" cy="224867"/>
                </a:xfrm>
                <a:prstGeom prst="ellipse">
                  <a:avLst/>
                </a:prstGeom>
                <a:solidFill>
                  <a:srgbClr val="3333CC">
                    <a:lumMod val="60000"/>
                    <a:lumOff val="40000"/>
                    <a:alpha val="7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1035" name="Straight Connector 1034">
                  <a:extLst>
                    <a:ext uri="{FF2B5EF4-FFF2-40B4-BE49-F238E27FC236}">
                      <a16:creationId xmlns:a16="http://schemas.microsoft.com/office/drawing/2014/main" id="{C98CC5A1-6137-AD47-8DAD-1CE3995E4F4E}"/>
                    </a:ext>
                  </a:extLst>
                </p:cNvPr>
                <p:cNvCxnSpPr/>
                <p:nvPr/>
              </p:nvCxnSpPr>
              <p:spPr>
                <a:xfrm>
                  <a:off x="4697035" y="3720144"/>
                  <a:ext cx="0" cy="111689"/>
                </a:xfrm>
                <a:prstGeom prst="line">
                  <a:avLst/>
                </a:prstGeom>
                <a:noFill/>
                <a:ln w="6350" cap="flat" cmpd="sng" algn="ctr">
                  <a:solidFill>
                    <a:srgbClr val="000000"/>
                  </a:solidFill>
                  <a:prstDash val="solid"/>
                </a:ln>
                <a:effectLst/>
              </p:spPr>
            </p:cxnSp>
            <p:cxnSp>
              <p:nvCxnSpPr>
                <p:cNvPr id="1036" name="Straight Connector 1035">
                  <a:extLst>
                    <a:ext uri="{FF2B5EF4-FFF2-40B4-BE49-F238E27FC236}">
                      <a16:creationId xmlns:a16="http://schemas.microsoft.com/office/drawing/2014/main" id="{D6DBD6DE-4277-6E43-8F0F-101EA88CC186}"/>
                    </a:ext>
                  </a:extLst>
                </p:cNvPr>
                <p:cNvCxnSpPr/>
                <p:nvPr/>
              </p:nvCxnSpPr>
              <p:spPr>
                <a:xfrm>
                  <a:off x="4129067" y="3720144"/>
                  <a:ext cx="0" cy="111689"/>
                </a:xfrm>
                <a:prstGeom prst="line">
                  <a:avLst/>
                </a:prstGeom>
                <a:noFill/>
                <a:ln w="6350" cap="flat" cmpd="sng" algn="ctr">
                  <a:solidFill>
                    <a:srgbClr val="000000"/>
                  </a:solidFill>
                  <a:prstDash val="solid"/>
                </a:ln>
                <a:effectLst/>
              </p:spPr>
            </p:cxnSp>
          </p:grpSp>
          <p:sp>
            <p:nvSpPr>
              <p:cNvPr id="1019" name="Rectangle 1018">
                <a:extLst>
                  <a:ext uri="{FF2B5EF4-FFF2-40B4-BE49-F238E27FC236}">
                    <a16:creationId xmlns:a16="http://schemas.microsoft.com/office/drawing/2014/main" id="{511198B5-F79E-C74D-B56E-01ADB1EAA4C1}"/>
                  </a:ext>
                </a:extLst>
              </p:cNvPr>
              <p:cNvSpPr/>
              <p:nvPr/>
            </p:nvSpPr>
            <p:spPr bwMode="auto">
              <a:xfrm>
                <a:off x="1877053" y="4705148"/>
                <a:ext cx="1028700" cy="522210"/>
              </a:xfrm>
              <a:prstGeom prst="rect">
                <a:avLst/>
              </a:prstGeom>
              <a:gradFill rotWithShape="1">
                <a:gsLst>
                  <a:gs pos="0">
                    <a:srgbClr val="3333CC">
                      <a:lumMod val="40000"/>
                      <a:lumOff val="60000"/>
                    </a:srgbClr>
                  </a:gs>
                  <a:gs pos="100000">
                    <a:srgbClr val="FFFFFF"/>
                  </a:gs>
                </a:gsLst>
                <a:lin ang="16200000" scaled="0"/>
              </a:gra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1020" name="Straight Connector 1019">
                <a:extLst>
                  <a:ext uri="{FF2B5EF4-FFF2-40B4-BE49-F238E27FC236}">
                    <a16:creationId xmlns:a16="http://schemas.microsoft.com/office/drawing/2014/main" id="{D3ADC60A-D45A-1346-84AC-B4714AE1CB27}"/>
                  </a:ext>
                </a:extLst>
              </p:cNvPr>
              <p:cNvCxnSpPr/>
              <p:nvPr/>
            </p:nvCxnSpPr>
            <p:spPr bwMode="auto">
              <a:xfrm>
                <a:off x="1861178" y="3981356"/>
                <a:ext cx="17463" cy="1301555"/>
              </a:xfrm>
              <a:prstGeom prst="line">
                <a:avLst/>
              </a:prstGeom>
              <a:noFill/>
              <a:ln w="3175" cap="flat" cmpd="sng" algn="ctr">
                <a:solidFill>
                  <a:srgbClr val="000000"/>
                </a:solidFill>
                <a:prstDash val="sysDash"/>
              </a:ln>
              <a:effectLst/>
            </p:spPr>
          </p:cxnSp>
          <p:cxnSp>
            <p:nvCxnSpPr>
              <p:cNvPr id="1021" name="Straight Connector 1020">
                <a:extLst>
                  <a:ext uri="{FF2B5EF4-FFF2-40B4-BE49-F238E27FC236}">
                    <a16:creationId xmlns:a16="http://schemas.microsoft.com/office/drawing/2014/main" id="{8C732665-0AF3-514A-8491-058D584AA66C}"/>
                  </a:ext>
                </a:extLst>
              </p:cNvPr>
              <p:cNvCxnSpPr/>
              <p:nvPr/>
            </p:nvCxnSpPr>
            <p:spPr bwMode="auto">
              <a:xfrm flipH="1">
                <a:off x="2894641" y="3971833"/>
                <a:ext cx="6350" cy="1269810"/>
              </a:xfrm>
              <a:prstGeom prst="line">
                <a:avLst/>
              </a:prstGeom>
              <a:noFill/>
              <a:ln w="3175" cap="flat" cmpd="sng" algn="ctr">
                <a:solidFill>
                  <a:srgbClr val="000000"/>
                </a:solidFill>
                <a:prstDash val="sysDash"/>
              </a:ln>
              <a:effectLst/>
            </p:spPr>
          </p:cxnSp>
          <p:grpSp>
            <p:nvGrpSpPr>
              <p:cNvPr id="1022" name="Group 504">
                <a:extLst>
                  <a:ext uri="{FF2B5EF4-FFF2-40B4-BE49-F238E27FC236}">
                    <a16:creationId xmlns:a16="http://schemas.microsoft.com/office/drawing/2014/main" id="{87E38306-3DC6-B044-991D-BEE6F6FD2E77}"/>
                  </a:ext>
                </a:extLst>
              </p:cNvPr>
              <p:cNvGrpSpPr>
                <a:grpSpLocks/>
              </p:cNvGrpSpPr>
              <p:nvPr/>
            </p:nvGrpSpPr>
            <p:grpSpPr bwMode="auto">
              <a:xfrm>
                <a:off x="1856416" y="3709935"/>
                <a:ext cx="1044712" cy="399063"/>
                <a:chOff x="2183302" y="1574638"/>
                <a:chExt cx="1200154" cy="430218"/>
              </a:xfrm>
            </p:grpSpPr>
            <p:sp>
              <p:nvSpPr>
                <p:cNvPr id="1023" name="Oval 1022">
                  <a:extLst>
                    <a:ext uri="{FF2B5EF4-FFF2-40B4-BE49-F238E27FC236}">
                      <a16:creationId xmlns:a16="http://schemas.microsoft.com/office/drawing/2014/main" id="{55E5FA1C-CAB4-8341-8DAA-EDAE9CFD84E2}"/>
                    </a:ext>
                  </a:extLst>
                </p:cNvPr>
                <p:cNvSpPr/>
                <p:nvPr/>
              </p:nvSpPr>
              <p:spPr bwMode="auto">
                <a:xfrm flipV="1">
                  <a:off x="2185125" y="1689286"/>
                  <a:ext cx="1196349" cy="314857"/>
                </a:xfrm>
                <a:prstGeom prst="ellipse">
                  <a:avLst/>
                </a:prstGeom>
                <a:gradFill flip="none" rotWithShape="1">
                  <a:gsLst>
                    <a:gs pos="0">
                      <a:srgbClr val="3333CC">
                        <a:lumMod val="75000"/>
                      </a:srgbClr>
                    </a:gs>
                    <a:gs pos="31000">
                      <a:srgbClr val="3333CC">
                        <a:lumMod val="60000"/>
                        <a:lumOff val="40000"/>
                      </a:srgbClr>
                    </a:gs>
                    <a:gs pos="100000">
                      <a:srgbClr val="3333CC">
                        <a:lumMod val="20000"/>
                        <a:lumOff val="80000"/>
                      </a:srgbClr>
                    </a:gs>
                  </a:gsLst>
                  <a:lin ang="16200000" scaled="0"/>
                  <a:tileRect/>
                </a:gradFill>
                <a:ln w="635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1024" name="Rectangle 1023">
                  <a:extLst>
                    <a:ext uri="{FF2B5EF4-FFF2-40B4-BE49-F238E27FC236}">
                      <a16:creationId xmlns:a16="http://schemas.microsoft.com/office/drawing/2014/main" id="{44108165-9E65-5F4A-BAAB-C6ACE38D3C65}"/>
                    </a:ext>
                  </a:extLst>
                </p:cNvPr>
                <p:cNvSpPr/>
                <p:nvPr/>
              </p:nvSpPr>
              <p:spPr bwMode="auto">
                <a:xfrm>
                  <a:off x="2183302" y="1735489"/>
                  <a:ext cx="1198172" cy="112938"/>
                </a:xfrm>
                <a:prstGeom prst="rect">
                  <a:avLst/>
                </a:prstGeom>
                <a:gradFill rotWithShape="1">
                  <a:gsLst>
                    <a:gs pos="0">
                      <a:srgbClr val="3333CC">
                        <a:lumMod val="40000"/>
                        <a:lumOff val="60000"/>
                      </a:srgbClr>
                    </a:gs>
                    <a:gs pos="54000">
                      <a:srgbClr val="3333CC">
                        <a:lumMod val="60000"/>
                        <a:lumOff val="40000"/>
                      </a:srgbClr>
                    </a:gs>
                    <a:gs pos="100000">
                      <a:srgbClr val="3333CC">
                        <a:lumMod val="75000"/>
                      </a:srgbClr>
                    </a:gs>
                  </a:gsLst>
                  <a:lin ang="162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25" name="Oval 1024">
                  <a:extLst>
                    <a:ext uri="{FF2B5EF4-FFF2-40B4-BE49-F238E27FC236}">
                      <a16:creationId xmlns:a16="http://schemas.microsoft.com/office/drawing/2014/main" id="{5220D9A0-FC71-C848-AA4B-AC3EAD73DB6B}"/>
                    </a:ext>
                  </a:extLst>
                </p:cNvPr>
                <p:cNvSpPr>
                  <a:spLocks noChangeArrowheads="1"/>
                </p:cNvSpPr>
                <p:nvPr/>
              </p:nvSpPr>
              <p:spPr bwMode="auto">
                <a:xfrm flipV="1">
                  <a:off x="2183302" y="1574638"/>
                  <a:ext cx="1196349" cy="314857"/>
                </a:xfrm>
                <a:prstGeom prst="ellipse">
                  <a:avLst/>
                </a:prstGeom>
                <a:solidFill>
                  <a:srgbClr val="BFBFBF"/>
                </a:soli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ＭＳ Ｐゴシック" panose="020B0600070205080204" pitchFamily="34" charset="-128"/>
                    <a:cs typeface="+mn-cs"/>
                  </a:endParaRPr>
                </a:p>
              </p:txBody>
            </p:sp>
            <p:sp>
              <p:nvSpPr>
                <p:cNvPr id="1026" name="Freeform 1025">
                  <a:extLst>
                    <a:ext uri="{FF2B5EF4-FFF2-40B4-BE49-F238E27FC236}">
                      <a16:creationId xmlns:a16="http://schemas.microsoft.com/office/drawing/2014/main" id="{0E8501FC-8102-1648-8958-E425AC1A0FB8}"/>
                    </a:ext>
                  </a:extLst>
                </p:cNvPr>
                <p:cNvSpPr/>
                <p:nvPr/>
              </p:nvSpPr>
              <p:spPr bwMode="auto">
                <a:xfrm>
                  <a:off x="2489684" y="1670464"/>
                  <a:ext cx="581761" cy="157429"/>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27" name="Freeform 1026">
                  <a:extLst>
                    <a:ext uri="{FF2B5EF4-FFF2-40B4-BE49-F238E27FC236}">
                      <a16:creationId xmlns:a16="http://schemas.microsoft.com/office/drawing/2014/main" id="{AF49A14A-FE33-EB4B-ADEA-BA7B348615CA}"/>
                    </a:ext>
                  </a:extLst>
                </p:cNvPr>
                <p:cNvSpPr>
                  <a:spLocks/>
                </p:cNvSpPr>
                <p:nvPr/>
              </p:nvSpPr>
              <p:spPr bwMode="auto">
                <a:xfrm>
                  <a:off x="2429501" y="1629396"/>
                  <a:ext cx="703949" cy="111226"/>
                </a:xfrm>
                <a:custGeom>
                  <a:avLst/>
                  <a:gdLst>
                    <a:gd name="T0" fmla="*/ 0 w 3723451"/>
                    <a:gd name="T1" fmla="*/ 27211 h 932950"/>
                    <a:gd name="T2" fmla="*/ 123865 w 3723451"/>
                    <a:gd name="T3" fmla="*/ 321 h 932950"/>
                    <a:gd name="T4" fmla="*/ 350850 w 3723451"/>
                    <a:gd name="T5" fmla="*/ 62061 h 932950"/>
                    <a:gd name="T6" fmla="*/ 567397 w 3723451"/>
                    <a:gd name="T7" fmla="*/ 0 h 932950"/>
                    <a:gd name="T8" fmla="*/ 703949 w 3723451"/>
                    <a:gd name="T9" fmla="*/ 24696 h 932950"/>
                    <a:gd name="T10" fmla="*/ 602354 w 3723451"/>
                    <a:gd name="T11" fmla="*/ 55064 h 932950"/>
                    <a:gd name="T12" fmla="*/ 569645 w 3723451"/>
                    <a:gd name="T13" fmla="*/ 46877 h 932950"/>
                    <a:gd name="T14" fmla="*/ 354838 w 3723451"/>
                    <a:gd name="T15" fmla="*/ 111226 h 932950"/>
                    <a:gd name="T16" fmla="*/ 134536 w 3723451"/>
                    <a:gd name="T17" fmla="*/ 49244 h 932950"/>
                    <a:gd name="T18" fmla="*/ 98918 w 3723451"/>
                    <a:gd name="T19" fmla="*/ 55934 h 932950"/>
                    <a:gd name="T20" fmla="*/ 0 w 3723451"/>
                    <a:gd name="T21" fmla="*/ 27211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28" name="Freeform 1027">
                  <a:extLst>
                    <a:ext uri="{FF2B5EF4-FFF2-40B4-BE49-F238E27FC236}">
                      <a16:creationId xmlns:a16="http://schemas.microsoft.com/office/drawing/2014/main" id="{FEBE179E-02E9-C64E-89FC-F45503783F7D}"/>
                    </a:ext>
                  </a:extLst>
                </p:cNvPr>
                <p:cNvSpPr>
                  <a:spLocks/>
                </p:cNvSpPr>
                <p:nvPr/>
              </p:nvSpPr>
              <p:spPr bwMode="auto">
                <a:xfrm>
                  <a:off x="2892722" y="1723510"/>
                  <a:ext cx="257143" cy="95826"/>
                </a:xfrm>
                <a:custGeom>
                  <a:avLst/>
                  <a:gdLst>
                    <a:gd name="T0" fmla="*/ 0 w 1366596"/>
                    <a:gd name="T1" fmla="*/ 0 h 809868"/>
                    <a:gd name="T2" fmla="*/ 257143 w 1366596"/>
                    <a:gd name="T3" fmla="*/ 74047 h 809868"/>
                    <a:gd name="T4" fmla="*/ 162771 w 1366596"/>
                    <a:gd name="T5" fmla="*/ 95826 h 809868"/>
                    <a:gd name="T6" fmla="*/ 866 w 1366596"/>
                    <a:gd name="T7" fmla="*/ 50635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29" name="Freeform 1028">
                  <a:extLst>
                    <a:ext uri="{FF2B5EF4-FFF2-40B4-BE49-F238E27FC236}">
                      <a16:creationId xmlns:a16="http://schemas.microsoft.com/office/drawing/2014/main" id="{56DF1AAD-D538-1C44-A286-465AD81A046E}"/>
                    </a:ext>
                  </a:extLst>
                </p:cNvPr>
                <p:cNvSpPr>
                  <a:spLocks/>
                </p:cNvSpPr>
                <p:nvPr/>
              </p:nvSpPr>
              <p:spPr bwMode="auto">
                <a:xfrm>
                  <a:off x="2416736" y="1725222"/>
                  <a:ext cx="255318" cy="94114"/>
                </a:xfrm>
                <a:custGeom>
                  <a:avLst/>
                  <a:gdLst>
                    <a:gd name="T0" fmla="*/ 251832 w 1348191"/>
                    <a:gd name="T1" fmla="*/ 0 h 791462"/>
                    <a:gd name="T2" fmla="*/ 255318 w 1348191"/>
                    <a:gd name="T3" fmla="*/ 45415 h 791462"/>
                    <a:gd name="T4" fmla="*/ 92368 w 1348191"/>
                    <a:gd name="T5" fmla="*/ 94114 h 791462"/>
                    <a:gd name="T6" fmla="*/ 0 w 1348191"/>
                    <a:gd name="T7" fmla="*/ 72774 h 791462"/>
                    <a:gd name="T8" fmla="*/ 251832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1030" name="Straight Connector 1029">
                  <a:extLst>
                    <a:ext uri="{FF2B5EF4-FFF2-40B4-BE49-F238E27FC236}">
                      <a16:creationId xmlns:a16="http://schemas.microsoft.com/office/drawing/2014/main" id="{60701F8E-3F5A-734C-A498-AA55BCD5CFE1}"/>
                    </a:ext>
                  </a:extLst>
                </p:cNvPr>
                <p:cNvCxnSpPr>
                  <a:cxnSpLocks noChangeShapeType="1"/>
                  <a:endCxn id="1025" idx="2"/>
                </p:cNvCxnSpPr>
                <p:nvPr/>
              </p:nvCxnSpPr>
              <p:spPr bwMode="auto">
                <a:xfrm flipH="1" flipV="1">
                  <a:off x="2183302" y="1732067"/>
                  <a:ext cx="1823" cy="121493"/>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031" name="Straight Connector 1030">
                  <a:extLst>
                    <a:ext uri="{FF2B5EF4-FFF2-40B4-BE49-F238E27FC236}">
                      <a16:creationId xmlns:a16="http://schemas.microsoft.com/office/drawing/2014/main" id="{299ED768-B7C5-C447-A0CA-015C1D4D47F2}"/>
                    </a:ext>
                  </a:extLst>
                </p:cNvPr>
                <p:cNvCxnSpPr>
                  <a:cxnSpLocks noChangeShapeType="1"/>
                </p:cNvCxnSpPr>
                <p:nvPr/>
              </p:nvCxnSpPr>
              <p:spPr bwMode="auto">
                <a:xfrm flipH="1" flipV="1">
                  <a:off x="3381474" y="1728644"/>
                  <a:ext cx="1824" cy="121493"/>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grpSp>
          <p:nvGrpSpPr>
            <p:cNvPr id="933" name="Group 29">
              <a:extLst>
                <a:ext uri="{FF2B5EF4-FFF2-40B4-BE49-F238E27FC236}">
                  <a16:creationId xmlns:a16="http://schemas.microsoft.com/office/drawing/2014/main" id="{BE1E7CEF-FBEC-2040-A3E0-0EBB60746AF9}"/>
                </a:ext>
              </a:extLst>
            </p:cNvPr>
            <p:cNvGrpSpPr>
              <a:grpSpLocks/>
            </p:cNvGrpSpPr>
            <p:nvPr/>
          </p:nvGrpSpPr>
          <p:grpSpPr bwMode="auto">
            <a:xfrm>
              <a:off x="3566154" y="3862335"/>
              <a:ext cx="514350" cy="1670050"/>
              <a:chOff x="3566154" y="3862335"/>
              <a:chExt cx="514350" cy="1670050"/>
            </a:xfrm>
          </p:grpSpPr>
          <p:sp>
            <p:nvSpPr>
              <p:cNvPr id="997" name="Rectangle 996">
                <a:extLst>
                  <a:ext uri="{FF2B5EF4-FFF2-40B4-BE49-F238E27FC236}">
                    <a16:creationId xmlns:a16="http://schemas.microsoft.com/office/drawing/2014/main" id="{7F242236-8B77-9144-8038-81B9BCAB1509}"/>
                  </a:ext>
                </a:extLst>
              </p:cNvPr>
              <p:cNvSpPr/>
              <p:nvPr/>
            </p:nvSpPr>
            <p:spPr bwMode="auto">
              <a:xfrm rot="10800000">
                <a:off x="3569201" y="3946092"/>
                <a:ext cx="498084" cy="628647"/>
              </a:xfrm>
              <a:prstGeom prst="rect">
                <a:avLst/>
              </a:prstGeom>
              <a:gradFill rotWithShape="1">
                <a:gsLst>
                  <a:gs pos="0">
                    <a:srgbClr val="3333CC">
                      <a:lumMod val="60000"/>
                      <a:lumOff val="40000"/>
                    </a:srgbClr>
                  </a:gs>
                  <a:gs pos="100000">
                    <a:srgbClr val="FFFFFF"/>
                  </a:gs>
                </a:gsLst>
                <a:lin ang="16200000" scaled="0"/>
              </a:gra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998" name="Straight Connector 997">
                <a:extLst>
                  <a:ext uri="{FF2B5EF4-FFF2-40B4-BE49-F238E27FC236}">
                    <a16:creationId xmlns:a16="http://schemas.microsoft.com/office/drawing/2014/main" id="{855E433C-9E28-D243-A7F8-5DC166631717}"/>
                  </a:ext>
                </a:extLst>
              </p:cNvPr>
              <p:cNvCxnSpPr/>
              <p:nvPr/>
            </p:nvCxnSpPr>
            <p:spPr bwMode="auto">
              <a:xfrm flipH="1">
                <a:off x="4078916" y="4019450"/>
                <a:ext cx="1587" cy="1365045"/>
              </a:xfrm>
              <a:prstGeom prst="line">
                <a:avLst/>
              </a:prstGeom>
              <a:noFill/>
              <a:ln w="3175" cap="flat" cmpd="sng" algn="ctr">
                <a:solidFill>
                  <a:srgbClr val="000000"/>
                </a:solidFill>
                <a:prstDash val="sysDash"/>
              </a:ln>
              <a:effectLst/>
            </p:spPr>
          </p:cxnSp>
          <p:grpSp>
            <p:nvGrpSpPr>
              <p:cNvPr id="999" name="Group 552">
                <a:extLst>
                  <a:ext uri="{FF2B5EF4-FFF2-40B4-BE49-F238E27FC236}">
                    <a16:creationId xmlns:a16="http://schemas.microsoft.com/office/drawing/2014/main" id="{2095E3B0-B1DF-9747-A4B6-739AFCB17CA7}"/>
                  </a:ext>
                </a:extLst>
              </p:cNvPr>
              <p:cNvGrpSpPr>
                <a:grpSpLocks/>
              </p:cNvGrpSpPr>
              <p:nvPr/>
            </p:nvGrpSpPr>
            <p:grpSpPr bwMode="auto">
              <a:xfrm>
                <a:off x="3571302" y="5310688"/>
                <a:ext cx="507588" cy="221697"/>
                <a:chOff x="4128636" y="3606589"/>
                <a:chExt cx="568145" cy="338667"/>
              </a:xfrm>
            </p:grpSpPr>
            <p:sp>
              <p:nvSpPr>
                <p:cNvPr id="1012" name="Oval 1011">
                  <a:extLst>
                    <a:ext uri="{FF2B5EF4-FFF2-40B4-BE49-F238E27FC236}">
                      <a16:creationId xmlns:a16="http://schemas.microsoft.com/office/drawing/2014/main" id="{77BE98D0-B8F8-0542-81BA-550DCDDBED58}"/>
                    </a:ext>
                  </a:extLst>
                </p:cNvPr>
                <p:cNvSpPr/>
                <p:nvPr/>
              </p:nvSpPr>
              <p:spPr>
                <a:xfrm>
                  <a:off x="4128204" y="3719337"/>
                  <a:ext cx="568606" cy="225500"/>
                </a:xfrm>
                <a:prstGeom prst="ellipse">
                  <a:avLst/>
                </a:prstGeom>
                <a:solidFill>
                  <a:srgbClr val="3333CC">
                    <a:lumMod val="75000"/>
                  </a:srgbClr>
                </a:solidFill>
                <a:ln w="6350" cap="flat" cmpd="sng" algn="ctr">
                  <a:solidFill>
                    <a:srgbClr val="00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13" name="Rectangle 1012">
                  <a:extLst>
                    <a:ext uri="{FF2B5EF4-FFF2-40B4-BE49-F238E27FC236}">
                      <a16:creationId xmlns:a16="http://schemas.microsoft.com/office/drawing/2014/main" id="{FF81DF11-B403-0242-9BBF-4028E5002511}"/>
                    </a:ext>
                  </a:extLst>
                </p:cNvPr>
                <p:cNvSpPr/>
                <p:nvPr/>
              </p:nvSpPr>
              <p:spPr>
                <a:xfrm>
                  <a:off x="4128204" y="3719337"/>
                  <a:ext cx="568606" cy="111537"/>
                </a:xfrm>
                <a:prstGeom prst="rect">
                  <a:avLst/>
                </a:prstGeom>
                <a:solidFill>
                  <a:srgbClr val="3333CC">
                    <a:lumMod val="75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14" name="Oval 1013">
                  <a:extLst>
                    <a:ext uri="{FF2B5EF4-FFF2-40B4-BE49-F238E27FC236}">
                      <a16:creationId xmlns:a16="http://schemas.microsoft.com/office/drawing/2014/main" id="{DA7CD07E-7BFA-EA40-A63C-19BD545F9FBB}"/>
                    </a:ext>
                  </a:extLst>
                </p:cNvPr>
                <p:cNvSpPr/>
                <p:nvPr/>
              </p:nvSpPr>
              <p:spPr>
                <a:xfrm>
                  <a:off x="4128204" y="3600527"/>
                  <a:ext cx="568606" cy="230348"/>
                </a:xfrm>
                <a:prstGeom prst="ellipse">
                  <a:avLst/>
                </a:prstGeom>
                <a:solidFill>
                  <a:srgbClr val="3333CC">
                    <a:lumMod val="40000"/>
                    <a:lumOff val="60000"/>
                    <a:alpha val="55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1015" name="Straight Connector 1014">
                  <a:extLst>
                    <a:ext uri="{FF2B5EF4-FFF2-40B4-BE49-F238E27FC236}">
                      <a16:creationId xmlns:a16="http://schemas.microsoft.com/office/drawing/2014/main" id="{B2F8B11B-A555-1F4E-A7E6-540E16F7A0A8}"/>
                    </a:ext>
                  </a:extLst>
                </p:cNvPr>
                <p:cNvCxnSpPr/>
                <p:nvPr/>
              </p:nvCxnSpPr>
              <p:spPr>
                <a:xfrm>
                  <a:off x="4696810" y="3719337"/>
                  <a:ext cx="0" cy="111537"/>
                </a:xfrm>
                <a:prstGeom prst="line">
                  <a:avLst/>
                </a:prstGeom>
                <a:noFill/>
                <a:ln w="6350" cap="flat" cmpd="sng" algn="ctr">
                  <a:solidFill>
                    <a:srgbClr val="000000"/>
                  </a:solidFill>
                  <a:prstDash val="solid"/>
                </a:ln>
                <a:effectLst/>
              </p:spPr>
            </p:cxnSp>
            <p:cxnSp>
              <p:nvCxnSpPr>
                <p:cNvPr id="1016" name="Straight Connector 1015">
                  <a:extLst>
                    <a:ext uri="{FF2B5EF4-FFF2-40B4-BE49-F238E27FC236}">
                      <a16:creationId xmlns:a16="http://schemas.microsoft.com/office/drawing/2014/main" id="{DC5D2573-EDE8-D044-BD08-61DD678EC15B}"/>
                    </a:ext>
                  </a:extLst>
                </p:cNvPr>
                <p:cNvCxnSpPr/>
                <p:nvPr/>
              </p:nvCxnSpPr>
              <p:spPr>
                <a:xfrm>
                  <a:off x="4128204" y="3719337"/>
                  <a:ext cx="0" cy="111537"/>
                </a:xfrm>
                <a:prstGeom prst="line">
                  <a:avLst/>
                </a:prstGeom>
                <a:noFill/>
                <a:ln w="6350" cap="flat" cmpd="sng" algn="ctr">
                  <a:solidFill>
                    <a:srgbClr val="000000"/>
                  </a:solidFill>
                  <a:prstDash val="solid"/>
                </a:ln>
                <a:effectLst/>
              </p:spPr>
            </p:cxnSp>
          </p:grpSp>
          <p:sp>
            <p:nvSpPr>
              <p:cNvPr id="1000" name="Rectangle 999">
                <a:extLst>
                  <a:ext uri="{FF2B5EF4-FFF2-40B4-BE49-F238E27FC236}">
                    <a16:creationId xmlns:a16="http://schemas.microsoft.com/office/drawing/2014/main" id="{1CD2ADDF-DE6E-274D-9173-D493921DFE9F}"/>
                  </a:ext>
                </a:extLst>
              </p:cNvPr>
              <p:cNvSpPr/>
              <p:nvPr/>
            </p:nvSpPr>
            <p:spPr bwMode="auto">
              <a:xfrm>
                <a:off x="3572503" y="4574992"/>
                <a:ext cx="496888" cy="812678"/>
              </a:xfrm>
              <a:prstGeom prst="rect">
                <a:avLst/>
              </a:prstGeom>
              <a:gradFill rotWithShape="1">
                <a:gsLst>
                  <a:gs pos="0">
                    <a:srgbClr val="3333CC">
                      <a:lumMod val="60000"/>
                      <a:lumOff val="40000"/>
                    </a:srgbClr>
                  </a:gs>
                  <a:gs pos="100000">
                    <a:srgbClr val="FFFFFF"/>
                  </a:gs>
                </a:gsLst>
                <a:lin ang="16200000" scaled="0"/>
              </a:gra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1001" name="Straight Connector 1000">
                <a:extLst>
                  <a:ext uri="{FF2B5EF4-FFF2-40B4-BE49-F238E27FC236}">
                    <a16:creationId xmlns:a16="http://schemas.microsoft.com/office/drawing/2014/main" id="{3926DE25-E9FB-D540-98B7-27C7DBB56A43}"/>
                  </a:ext>
                </a:extLst>
              </p:cNvPr>
              <p:cNvCxnSpPr/>
              <p:nvPr/>
            </p:nvCxnSpPr>
            <p:spPr bwMode="auto">
              <a:xfrm flipH="1">
                <a:off x="3566153" y="4027387"/>
                <a:ext cx="3175" cy="1450757"/>
              </a:xfrm>
              <a:prstGeom prst="line">
                <a:avLst/>
              </a:prstGeom>
              <a:noFill/>
              <a:ln w="3175" cap="flat" cmpd="sng" algn="ctr">
                <a:solidFill>
                  <a:srgbClr val="000000"/>
                </a:solidFill>
                <a:prstDash val="sysDash"/>
              </a:ln>
              <a:effectLst/>
            </p:spPr>
          </p:cxnSp>
          <p:grpSp>
            <p:nvGrpSpPr>
              <p:cNvPr id="1002" name="Group 538">
                <a:extLst>
                  <a:ext uri="{FF2B5EF4-FFF2-40B4-BE49-F238E27FC236}">
                    <a16:creationId xmlns:a16="http://schemas.microsoft.com/office/drawing/2014/main" id="{FA32E138-3569-9943-8F38-8BFBBEE94E0D}"/>
                  </a:ext>
                </a:extLst>
              </p:cNvPr>
              <p:cNvGrpSpPr>
                <a:grpSpLocks/>
              </p:cNvGrpSpPr>
              <p:nvPr/>
            </p:nvGrpSpPr>
            <p:grpSpPr bwMode="auto">
              <a:xfrm>
                <a:off x="3568667" y="3862335"/>
                <a:ext cx="503828" cy="248249"/>
                <a:chOff x="2183302" y="1564542"/>
                <a:chExt cx="1200154" cy="440314"/>
              </a:xfrm>
            </p:grpSpPr>
            <p:sp>
              <p:nvSpPr>
                <p:cNvPr id="1003" name="Oval 1002">
                  <a:extLst>
                    <a:ext uri="{FF2B5EF4-FFF2-40B4-BE49-F238E27FC236}">
                      <a16:creationId xmlns:a16="http://schemas.microsoft.com/office/drawing/2014/main" id="{172BF76E-3582-364D-ACA4-688518FFF091}"/>
                    </a:ext>
                  </a:extLst>
                </p:cNvPr>
                <p:cNvSpPr/>
                <p:nvPr/>
              </p:nvSpPr>
              <p:spPr bwMode="auto">
                <a:xfrm flipV="1">
                  <a:off x="2188659" y="1691189"/>
                  <a:ext cx="1194966" cy="312499"/>
                </a:xfrm>
                <a:prstGeom prst="ellipse">
                  <a:avLst/>
                </a:prstGeom>
                <a:gradFill flip="none" rotWithShape="1">
                  <a:gsLst>
                    <a:gs pos="0">
                      <a:srgbClr val="3333CC">
                        <a:lumMod val="75000"/>
                      </a:srgbClr>
                    </a:gs>
                    <a:gs pos="31000">
                      <a:srgbClr val="3333CC">
                        <a:lumMod val="60000"/>
                        <a:lumOff val="40000"/>
                      </a:srgbClr>
                    </a:gs>
                    <a:gs pos="100000">
                      <a:srgbClr val="FFFFFF"/>
                    </a:gs>
                  </a:gsLst>
                  <a:lin ang="16200000" scaled="0"/>
                  <a:tileRect/>
                </a:gradFill>
                <a:ln w="635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1004" name="Rectangle 1003">
                  <a:extLst>
                    <a:ext uri="{FF2B5EF4-FFF2-40B4-BE49-F238E27FC236}">
                      <a16:creationId xmlns:a16="http://schemas.microsoft.com/office/drawing/2014/main" id="{3A78A2F4-E393-6E42-BE3F-0FCA6714AEB4}"/>
                    </a:ext>
                  </a:extLst>
                </p:cNvPr>
                <p:cNvSpPr/>
                <p:nvPr/>
              </p:nvSpPr>
              <p:spPr bwMode="auto">
                <a:xfrm>
                  <a:off x="2184877" y="1736233"/>
                  <a:ext cx="1198749" cy="112612"/>
                </a:xfrm>
                <a:prstGeom prst="rect">
                  <a:avLst/>
                </a:prstGeom>
                <a:gradFill rotWithShape="1">
                  <a:gsLst>
                    <a:gs pos="0">
                      <a:srgbClr val="3333CC">
                        <a:lumMod val="40000"/>
                        <a:lumOff val="60000"/>
                      </a:srgbClr>
                    </a:gs>
                    <a:gs pos="54000">
                      <a:srgbClr val="3333CC">
                        <a:lumMod val="60000"/>
                        <a:lumOff val="40000"/>
                      </a:srgbClr>
                    </a:gs>
                    <a:gs pos="100000">
                      <a:srgbClr val="3333CC">
                        <a:lumMod val="75000"/>
                      </a:srgbClr>
                    </a:gs>
                  </a:gsLst>
                  <a:lin ang="162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05" name="Oval 1004">
                  <a:extLst>
                    <a:ext uri="{FF2B5EF4-FFF2-40B4-BE49-F238E27FC236}">
                      <a16:creationId xmlns:a16="http://schemas.microsoft.com/office/drawing/2014/main" id="{940143FD-143D-914C-BE2C-37F2F665D24A}"/>
                    </a:ext>
                  </a:extLst>
                </p:cNvPr>
                <p:cNvSpPr>
                  <a:spLocks noChangeArrowheads="1"/>
                </p:cNvSpPr>
                <p:nvPr/>
              </p:nvSpPr>
              <p:spPr bwMode="auto">
                <a:xfrm flipV="1">
                  <a:off x="2184877" y="1564501"/>
                  <a:ext cx="1194966" cy="312497"/>
                </a:xfrm>
                <a:prstGeom prst="ellipse">
                  <a:avLst/>
                </a:prstGeom>
                <a:solidFill>
                  <a:srgbClr val="BFBFBF"/>
                </a:soli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ＭＳ Ｐゴシック" panose="020B0600070205080204" pitchFamily="34" charset="-128"/>
                    <a:cs typeface="+mn-cs"/>
                  </a:endParaRPr>
                </a:p>
              </p:txBody>
            </p:sp>
            <p:sp>
              <p:nvSpPr>
                <p:cNvPr id="1006" name="Freeform 1005">
                  <a:extLst>
                    <a:ext uri="{FF2B5EF4-FFF2-40B4-BE49-F238E27FC236}">
                      <a16:creationId xmlns:a16="http://schemas.microsoft.com/office/drawing/2014/main" id="{E3E8B10C-6B82-EC4C-A959-82D1FA770D43}"/>
                    </a:ext>
                  </a:extLst>
                </p:cNvPr>
                <p:cNvSpPr/>
                <p:nvPr/>
              </p:nvSpPr>
              <p:spPr bwMode="auto">
                <a:xfrm>
                  <a:off x="2491182" y="1671482"/>
                  <a:ext cx="582357" cy="154840"/>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07" name="Freeform 1006">
                  <a:extLst>
                    <a:ext uri="{FF2B5EF4-FFF2-40B4-BE49-F238E27FC236}">
                      <a16:creationId xmlns:a16="http://schemas.microsoft.com/office/drawing/2014/main" id="{0B23900C-40C2-5447-A8A5-DB9E4C1FBD25}"/>
                    </a:ext>
                  </a:extLst>
                </p:cNvPr>
                <p:cNvSpPr>
                  <a:spLocks/>
                </p:cNvSpPr>
                <p:nvPr/>
              </p:nvSpPr>
              <p:spPr bwMode="auto">
                <a:xfrm>
                  <a:off x="2430678" y="1629252"/>
                  <a:ext cx="703366" cy="109797"/>
                </a:xfrm>
                <a:custGeom>
                  <a:avLst/>
                  <a:gdLst>
                    <a:gd name="T0" fmla="*/ 0 w 3723451"/>
                    <a:gd name="T1" fmla="*/ 26862 h 932950"/>
                    <a:gd name="T2" fmla="*/ 123762 w 3723451"/>
                    <a:gd name="T3" fmla="*/ 317 h 932950"/>
                    <a:gd name="T4" fmla="*/ 350560 w 3723451"/>
                    <a:gd name="T5" fmla="*/ 61264 h 932950"/>
                    <a:gd name="T6" fmla="*/ 566927 w 3723451"/>
                    <a:gd name="T7" fmla="*/ 0 h 932950"/>
                    <a:gd name="T8" fmla="*/ 703366 w 3723451"/>
                    <a:gd name="T9" fmla="*/ 24379 h 932950"/>
                    <a:gd name="T10" fmla="*/ 601856 w 3723451"/>
                    <a:gd name="T11" fmla="*/ 54357 h 932950"/>
                    <a:gd name="T12" fmla="*/ 569173 w 3723451"/>
                    <a:gd name="T13" fmla="*/ 46275 h 932950"/>
                    <a:gd name="T14" fmla="*/ 354544 w 3723451"/>
                    <a:gd name="T15" fmla="*/ 109797 h 932950"/>
                    <a:gd name="T16" fmla="*/ 134425 w 3723451"/>
                    <a:gd name="T17" fmla="*/ 48612 h 932950"/>
                    <a:gd name="T18" fmla="*/ 98836 w 3723451"/>
                    <a:gd name="T19" fmla="*/ 55215 h 932950"/>
                    <a:gd name="T20" fmla="*/ 0 w 3723451"/>
                    <a:gd name="T21" fmla="*/ 26862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08" name="Freeform 1007">
                  <a:extLst>
                    <a:ext uri="{FF2B5EF4-FFF2-40B4-BE49-F238E27FC236}">
                      <a16:creationId xmlns:a16="http://schemas.microsoft.com/office/drawing/2014/main" id="{8EDB510B-0DD2-AE4F-82C5-7A7D8DC924A6}"/>
                    </a:ext>
                  </a:extLst>
                </p:cNvPr>
                <p:cNvSpPr>
                  <a:spLocks/>
                </p:cNvSpPr>
                <p:nvPr/>
              </p:nvSpPr>
              <p:spPr bwMode="auto">
                <a:xfrm>
                  <a:off x="2892025" y="1722158"/>
                  <a:ext cx="260925" cy="95720"/>
                </a:xfrm>
                <a:custGeom>
                  <a:avLst/>
                  <a:gdLst>
                    <a:gd name="T0" fmla="*/ 0 w 1366596"/>
                    <a:gd name="T1" fmla="*/ 0 h 809868"/>
                    <a:gd name="T2" fmla="*/ 260925 w 1366596"/>
                    <a:gd name="T3" fmla="*/ 73965 h 809868"/>
                    <a:gd name="T4" fmla="*/ 165165 w 1366596"/>
                    <a:gd name="T5" fmla="*/ 95720 h 809868"/>
                    <a:gd name="T6" fmla="*/ 878 w 1366596"/>
                    <a:gd name="T7" fmla="*/ 50579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09" name="Freeform 1008">
                  <a:extLst>
                    <a:ext uri="{FF2B5EF4-FFF2-40B4-BE49-F238E27FC236}">
                      <a16:creationId xmlns:a16="http://schemas.microsoft.com/office/drawing/2014/main" id="{8DBE17FA-57C2-EB4B-A9B7-514F4336E298}"/>
                    </a:ext>
                  </a:extLst>
                </p:cNvPr>
                <p:cNvSpPr>
                  <a:spLocks/>
                </p:cNvSpPr>
                <p:nvPr/>
              </p:nvSpPr>
              <p:spPr bwMode="auto">
                <a:xfrm>
                  <a:off x="2419332" y="1724972"/>
                  <a:ext cx="253364" cy="95720"/>
                </a:xfrm>
                <a:custGeom>
                  <a:avLst/>
                  <a:gdLst>
                    <a:gd name="T0" fmla="*/ 249905 w 1348191"/>
                    <a:gd name="T1" fmla="*/ 0 h 791462"/>
                    <a:gd name="T2" fmla="*/ 253364 w 1348191"/>
                    <a:gd name="T3" fmla="*/ 46190 h 791462"/>
                    <a:gd name="T4" fmla="*/ 91661 w 1348191"/>
                    <a:gd name="T5" fmla="*/ 95720 h 791462"/>
                    <a:gd name="T6" fmla="*/ 0 w 1348191"/>
                    <a:gd name="T7" fmla="*/ 74016 h 791462"/>
                    <a:gd name="T8" fmla="*/ 249905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1010" name="Straight Connector 1009">
                  <a:extLst>
                    <a:ext uri="{FF2B5EF4-FFF2-40B4-BE49-F238E27FC236}">
                      <a16:creationId xmlns:a16="http://schemas.microsoft.com/office/drawing/2014/main" id="{6D72BFF1-097B-E940-AAD0-E8A2E1D2A096}"/>
                    </a:ext>
                  </a:extLst>
                </p:cNvPr>
                <p:cNvCxnSpPr>
                  <a:cxnSpLocks noChangeShapeType="1"/>
                  <a:endCxn id="1005" idx="2"/>
                </p:cNvCxnSpPr>
                <p:nvPr/>
              </p:nvCxnSpPr>
              <p:spPr bwMode="auto">
                <a:xfrm flipH="1" flipV="1">
                  <a:off x="2184877" y="1722158"/>
                  <a:ext cx="3783" cy="121057"/>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011" name="Straight Connector 1010">
                  <a:extLst>
                    <a:ext uri="{FF2B5EF4-FFF2-40B4-BE49-F238E27FC236}">
                      <a16:creationId xmlns:a16="http://schemas.microsoft.com/office/drawing/2014/main" id="{088863E0-982B-8A4D-853F-851CE3F1F144}"/>
                    </a:ext>
                  </a:extLst>
                </p:cNvPr>
                <p:cNvCxnSpPr>
                  <a:cxnSpLocks noChangeShapeType="1"/>
                </p:cNvCxnSpPr>
                <p:nvPr/>
              </p:nvCxnSpPr>
              <p:spPr bwMode="auto">
                <a:xfrm flipH="1" flipV="1">
                  <a:off x="3379842" y="1727788"/>
                  <a:ext cx="3783" cy="121057"/>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grpSp>
          <p:nvGrpSpPr>
            <p:cNvPr id="934" name="Group 30">
              <a:extLst>
                <a:ext uri="{FF2B5EF4-FFF2-40B4-BE49-F238E27FC236}">
                  <a16:creationId xmlns:a16="http://schemas.microsoft.com/office/drawing/2014/main" id="{B108AACE-03DC-254D-AC34-727FF075B859}"/>
                </a:ext>
              </a:extLst>
            </p:cNvPr>
            <p:cNvGrpSpPr>
              <a:grpSpLocks/>
            </p:cNvGrpSpPr>
            <p:nvPr/>
          </p:nvGrpSpPr>
          <p:grpSpPr bwMode="auto">
            <a:xfrm>
              <a:off x="4348791" y="3867098"/>
              <a:ext cx="514350" cy="1670050"/>
              <a:chOff x="4348791" y="3867098"/>
              <a:chExt cx="514350" cy="1670050"/>
            </a:xfrm>
          </p:grpSpPr>
          <p:sp>
            <p:nvSpPr>
              <p:cNvPr id="977" name="Rectangle 976">
                <a:extLst>
                  <a:ext uri="{FF2B5EF4-FFF2-40B4-BE49-F238E27FC236}">
                    <a16:creationId xmlns:a16="http://schemas.microsoft.com/office/drawing/2014/main" id="{B0F9C3E9-A467-3F42-B81A-4399A9B977B8}"/>
                  </a:ext>
                </a:extLst>
              </p:cNvPr>
              <p:cNvSpPr/>
              <p:nvPr/>
            </p:nvSpPr>
            <p:spPr bwMode="auto">
              <a:xfrm rot="10800000">
                <a:off x="4351838" y="3950855"/>
                <a:ext cx="498084" cy="628647"/>
              </a:xfrm>
              <a:prstGeom prst="rect">
                <a:avLst/>
              </a:prstGeom>
              <a:gradFill rotWithShape="1">
                <a:gsLst>
                  <a:gs pos="0">
                    <a:srgbClr val="3333CC">
                      <a:lumMod val="60000"/>
                      <a:lumOff val="40000"/>
                    </a:srgbClr>
                  </a:gs>
                  <a:gs pos="100000">
                    <a:srgbClr val="FFFFFF"/>
                  </a:gs>
                </a:gsLst>
                <a:lin ang="16200000" scaled="0"/>
              </a:gra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978" name="Straight Connector 977">
                <a:extLst>
                  <a:ext uri="{FF2B5EF4-FFF2-40B4-BE49-F238E27FC236}">
                    <a16:creationId xmlns:a16="http://schemas.microsoft.com/office/drawing/2014/main" id="{20B4E373-A127-2049-BBD2-5D8AFBDD7F00}"/>
                  </a:ext>
                </a:extLst>
              </p:cNvPr>
              <p:cNvCxnSpPr/>
              <p:nvPr/>
            </p:nvCxnSpPr>
            <p:spPr bwMode="auto">
              <a:xfrm flipH="1">
                <a:off x="4861553" y="4024212"/>
                <a:ext cx="1588" cy="1365045"/>
              </a:xfrm>
              <a:prstGeom prst="line">
                <a:avLst/>
              </a:prstGeom>
              <a:noFill/>
              <a:ln w="3175" cap="flat" cmpd="sng" algn="ctr">
                <a:solidFill>
                  <a:srgbClr val="000000"/>
                </a:solidFill>
                <a:prstDash val="sysDash"/>
              </a:ln>
              <a:effectLst/>
            </p:spPr>
          </p:cxnSp>
          <p:grpSp>
            <p:nvGrpSpPr>
              <p:cNvPr id="979" name="Group 580">
                <a:extLst>
                  <a:ext uri="{FF2B5EF4-FFF2-40B4-BE49-F238E27FC236}">
                    <a16:creationId xmlns:a16="http://schemas.microsoft.com/office/drawing/2014/main" id="{3A9D8F64-E0EA-B742-94C4-1BEB4135EA82}"/>
                  </a:ext>
                </a:extLst>
              </p:cNvPr>
              <p:cNvGrpSpPr>
                <a:grpSpLocks/>
              </p:cNvGrpSpPr>
              <p:nvPr/>
            </p:nvGrpSpPr>
            <p:grpSpPr bwMode="auto">
              <a:xfrm>
                <a:off x="4353939" y="5315451"/>
                <a:ext cx="507588" cy="221697"/>
                <a:chOff x="4128636" y="3606589"/>
                <a:chExt cx="568145" cy="338667"/>
              </a:xfrm>
            </p:grpSpPr>
            <p:sp>
              <p:nvSpPr>
                <p:cNvPr id="992" name="Oval 991">
                  <a:extLst>
                    <a:ext uri="{FF2B5EF4-FFF2-40B4-BE49-F238E27FC236}">
                      <a16:creationId xmlns:a16="http://schemas.microsoft.com/office/drawing/2014/main" id="{74425C53-433E-6F47-8B0C-9F4C8E916E2E}"/>
                    </a:ext>
                  </a:extLst>
                </p:cNvPr>
                <p:cNvSpPr/>
                <p:nvPr/>
              </p:nvSpPr>
              <p:spPr>
                <a:xfrm>
                  <a:off x="4128204" y="3719336"/>
                  <a:ext cx="568606" cy="225498"/>
                </a:xfrm>
                <a:prstGeom prst="ellipse">
                  <a:avLst/>
                </a:prstGeom>
                <a:solidFill>
                  <a:srgbClr val="3333CC">
                    <a:lumMod val="75000"/>
                  </a:srgbClr>
                </a:solidFill>
                <a:ln w="6350" cap="flat" cmpd="sng" algn="ctr">
                  <a:solidFill>
                    <a:srgbClr val="00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93" name="Rectangle 992">
                  <a:extLst>
                    <a:ext uri="{FF2B5EF4-FFF2-40B4-BE49-F238E27FC236}">
                      <a16:creationId xmlns:a16="http://schemas.microsoft.com/office/drawing/2014/main" id="{A0400564-35E9-0947-9C64-641EDF9EEAFA}"/>
                    </a:ext>
                  </a:extLst>
                </p:cNvPr>
                <p:cNvSpPr/>
                <p:nvPr/>
              </p:nvSpPr>
              <p:spPr>
                <a:xfrm>
                  <a:off x="4128204" y="3719336"/>
                  <a:ext cx="568606" cy="111537"/>
                </a:xfrm>
                <a:prstGeom prst="rect">
                  <a:avLst/>
                </a:prstGeom>
                <a:solidFill>
                  <a:srgbClr val="3333CC">
                    <a:lumMod val="75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94" name="Oval 993">
                  <a:extLst>
                    <a:ext uri="{FF2B5EF4-FFF2-40B4-BE49-F238E27FC236}">
                      <a16:creationId xmlns:a16="http://schemas.microsoft.com/office/drawing/2014/main" id="{56DE4CA9-0BD6-4744-AD30-73684267516E}"/>
                    </a:ext>
                  </a:extLst>
                </p:cNvPr>
                <p:cNvSpPr/>
                <p:nvPr/>
              </p:nvSpPr>
              <p:spPr>
                <a:xfrm>
                  <a:off x="4128204" y="3600524"/>
                  <a:ext cx="568606" cy="230349"/>
                </a:xfrm>
                <a:prstGeom prst="ellipse">
                  <a:avLst/>
                </a:prstGeom>
                <a:solidFill>
                  <a:srgbClr val="3333CC">
                    <a:lumMod val="40000"/>
                    <a:lumOff val="60000"/>
                    <a:alpha val="55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995" name="Straight Connector 994">
                  <a:extLst>
                    <a:ext uri="{FF2B5EF4-FFF2-40B4-BE49-F238E27FC236}">
                      <a16:creationId xmlns:a16="http://schemas.microsoft.com/office/drawing/2014/main" id="{0A9628A0-82B0-154A-AC0C-91A2584C6F9D}"/>
                    </a:ext>
                  </a:extLst>
                </p:cNvPr>
                <p:cNvCxnSpPr/>
                <p:nvPr/>
              </p:nvCxnSpPr>
              <p:spPr>
                <a:xfrm>
                  <a:off x="4696810" y="3719336"/>
                  <a:ext cx="0" cy="111537"/>
                </a:xfrm>
                <a:prstGeom prst="line">
                  <a:avLst/>
                </a:prstGeom>
                <a:noFill/>
                <a:ln w="6350" cap="flat" cmpd="sng" algn="ctr">
                  <a:solidFill>
                    <a:srgbClr val="000000"/>
                  </a:solidFill>
                  <a:prstDash val="solid"/>
                </a:ln>
                <a:effectLst/>
              </p:spPr>
            </p:cxnSp>
            <p:cxnSp>
              <p:nvCxnSpPr>
                <p:cNvPr id="996" name="Straight Connector 995">
                  <a:extLst>
                    <a:ext uri="{FF2B5EF4-FFF2-40B4-BE49-F238E27FC236}">
                      <a16:creationId xmlns:a16="http://schemas.microsoft.com/office/drawing/2014/main" id="{88F83DD9-96B0-3640-BF70-6737E76C9760}"/>
                    </a:ext>
                  </a:extLst>
                </p:cNvPr>
                <p:cNvCxnSpPr/>
                <p:nvPr/>
              </p:nvCxnSpPr>
              <p:spPr>
                <a:xfrm>
                  <a:off x="4128204" y="3719336"/>
                  <a:ext cx="0" cy="111537"/>
                </a:xfrm>
                <a:prstGeom prst="line">
                  <a:avLst/>
                </a:prstGeom>
                <a:noFill/>
                <a:ln w="6350" cap="flat" cmpd="sng" algn="ctr">
                  <a:solidFill>
                    <a:srgbClr val="000000"/>
                  </a:solidFill>
                  <a:prstDash val="solid"/>
                </a:ln>
                <a:effectLst/>
              </p:spPr>
            </p:cxnSp>
          </p:grpSp>
          <p:sp>
            <p:nvSpPr>
              <p:cNvPr id="980" name="Rectangle 979">
                <a:extLst>
                  <a:ext uri="{FF2B5EF4-FFF2-40B4-BE49-F238E27FC236}">
                    <a16:creationId xmlns:a16="http://schemas.microsoft.com/office/drawing/2014/main" id="{F00ED881-B944-FC48-9E88-0D81D2145925}"/>
                  </a:ext>
                </a:extLst>
              </p:cNvPr>
              <p:cNvSpPr/>
              <p:nvPr/>
            </p:nvSpPr>
            <p:spPr bwMode="auto">
              <a:xfrm>
                <a:off x="4355141" y="4579754"/>
                <a:ext cx="496887" cy="812678"/>
              </a:xfrm>
              <a:prstGeom prst="rect">
                <a:avLst/>
              </a:prstGeom>
              <a:gradFill rotWithShape="1">
                <a:gsLst>
                  <a:gs pos="0">
                    <a:srgbClr val="3333CC">
                      <a:lumMod val="60000"/>
                      <a:lumOff val="40000"/>
                    </a:srgbClr>
                  </a:gs>
                  <a:gs pos="100000">
                    <a:srgbClr val="FFFFFF"/>
                  </a:gs>
                </a:gsLst>
                <a:lin ang="16200000" scaled="0"/>
              </a:gra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981" name="Straight Connector 980">
                <a:extLst>
                  <a:ext uri="{FF2B5EF4-FFF2-40B4-BE49-F238E27FC236}">
                    <a16:creationId xmlns:a16="http://schemas.microsoft.com/office/drawing/2014/main" id="{7CCAB184-9AE2-7B4C-80D2-9640964D0371}"/>
                  </a:ext>
                </a:extLst>
              </p:cNvPr>
              <p:cNvCxnSpPr/>
              <p:nvPr/>
            </p:nvCxnSpPr>
            <p:spPr bwMode="auto">
              <a:xfrm flipH="1">
                <a:off x="4348791" y="4032148"/>
                <a:ext cx="3175" cy="1450757"/>
              </a:xfrm>
              <a:prstGeom prst="line">
                <a:avLst/>
              </a:prstGeom>
              <a:noFill/>
              <a:ln w="3175" cap="flat" cmpd="sng" algn="ctr">
                <a:solidFill>
                  <a:srgbClr val="000000"/>
                </a:solidFill>
                <a:prstDash val="sysDash"/>
              </a:ln>
              <a:effectLst/>
            </p:spPr>
          </p:cxnSp>
          <p:grpSp>
            <p:nvGrpSpPr>
              <p:cNvPr id="982" name="Group 568">
                <a:extLst>
                  <a:ext uri="{FF2B5EF4-FFF2-40B4-BE49-F238E27FC236}">
                    <a16:creationId xmlns:a16="http://schemas.microsoft.com/office/drawing/2014/main" id="{2939B129-2D0A-934E-82CE-DFAE38C58EB2}"/>
                  </a:ext>
                </a:extLst>
              </p:cNvPr>
              <p:cNvGrpSpPr>
                <a:grpSpLocks/>
              </p:cNvGrpSpPr>
              <p:nvPr/>
            </p:nvGrpSpPr>
            <p:grpSpPr bwMode="auto">
              <a:xfrm>
                <a:off x="4351304" y="3867098"/>
                <a:ext cx="503828" cy="248249"/>
                <a:chOff x="2183302" y="1564542"/>
                <a:chExt cx="1200154" cy="440314"/>
              </a:xfrm>
            </p:grpSpPr>
            <p:sp>
              <p:nvSpPr>
                <p:cNvPr id="983" name="Oval 982">
                  <a:extLst>
                    <a:ext uri="{FF2B5EF4-FFF2-40B4-BE49-F238E27FC236}">
                      <a16:creationId xmlns:a16="http://schemas.microsoft.com/office/drawing/2014/main" id="{6A8F745B-1D4E-4F4F-BEFA-6144E5BDE2F6}"/>
                    </a:ext>
                  </a:extLst>
                </p:cNvPr>
                <p:cNvSpPr/>
                <p:nvPr/>
              </p:nvSpPr>
              <p:spPr bwMode="auto">
                <a:xfrm flipV="1">
                  <a:off x="2188659" y="1691187"/>
                  <a:ext cx="1194966" cy="312497"/>
                </a:xfrm>
                <a:prstGeom prst="ellipse">
                  <a:avLst/>
                </a:prstGeom>
                <a:gradFill flip="none" rotWithShape="1">
                  <a:gsLst>
                    <a:gs pos="0">
                      <a:srgbClr val="3333CC">
                        <a:lumMod val="75000"/>
                      </a:srgbClr>
                    </a:gs>
                    <a:gs pos="31000">
                      <a:srgbClr val="3333CC">
                        <a:lumMod val="60000"/>
                        <a:lumOff val="40000"/>
                      </a:srgbClr>
                    </a:gs>
                    <a:gs pos="100000">
                      <a:srgbClr val="FFFFFF"/>
                    </a:gs>
                  </a:gsLst>
                  <a:lin ang="16200000" scaled="0"/>
                  <a:tileRect/>
                </a:gradFill>
                <a:ln w="635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984" name="Rectangle 983">
                  <a:extLst>
                    <a:ext uri="{FF2B5EF4-FFF2-40B4-BE49-F238E27FC236}">
                      <a16:creationId xmlns:a16="http://schemas.microsoft.com/office/drawing/2014/main" id="{9C90A1F3-B2A8-9548-8E8B-D7BD57307905}"/>
                    </a:ext>
                  </a:extLst>
                </p:cNvPr>
                <p:cNvSpPr/>
                <p:nvPr/>
              </p:nvSpPr>
              <p:spPr bwMode="auto">
                <a:xfrm>
                  <a:off x="2184879" y="1736232"/>
                  <a:ext cx="1198746" cy="112612"/>
                </a:xfrm>
                <a:prstGeom prst="rect">
                  <a:avLst/>
                </a:prstGeom>
                <a:gradFill rotWithShape="1">
                  <a:gsLst>
                    <a:gs pos="0">
                      <a:srgbClr val="3333CC">
                        <a:lumMod val="40000"/>
                        <a:lumOff val="60000"/>
                      </a:srgbClr>
                    </a:gs>
                    <a:gs pos="54000">
                      <a:srgbClr val="3333CC">
                        <a:lumMod val="60000"/>
                        <a:lumOff val="40000"/>
                      </a:srgbClr>
                    </a:gs>
                    <a:gs pos="100000">
                      <a:srgbClr val="3333CC">
                        <a:lumMod val="75000"/>
                      </a:srgbClr>
                    </a:gs>
                  </a:gsLst>
                  <a:lin ang="162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85" name="Oval 984">
                  <a:extLst>
                    <a:ext uri="{FF2B5EF4-FFF2-40B4-BE49-F238E27FC236}">
                      <a16:creationId xmlns:a16="http://schemas.microsoft.com/office/drawing/2014/main" id="{629F401F-84D1-3A47-827D-8D943652DA3A}"/>
                    </a:ext>
                  </a:extLst>
                </p:cNvPr>
                <p:cNvSpPr>
                  <a:spLocks noChangeArrowheads="1"/>
                </p:cNvSpPr>
                <p:nvPr/>
              </p:nvSpPr>
              <p:spPr bwMode="auto">
                <a:xfrm flipV="1">
                  <a:off x="2184879" y="1564498"/>
                  <a:ext cx="1194966" cy="312499"/>
                </a:xfrm>
                <a:prstGeom prst="ellipse">
                  <a:avLst/>
                </a:prstGeom>
                <a:solidFill>
                  <a:srgbClr val="BFBFBF"/>
                </a:soli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ＭＳ Ｐゴシック" panose="020B0600070205080204" pitchFamily="34" charset="-128"/>
                    <a:cs typeface="+mn-cs"/>
                  </a:endParaRPr>
                </a:p>
              </p:txBody>
            </p:sp>
            <p:sp>
              <p:nvSpPr>
                <p:cNvPr id="986" name="Freeform 985">
                  <a:extLst>
                    <a:ext uri="{FF2B5EF4-FFF2-40B4-BE49-F238E27FC236}">
                      <a16:creationId xmlns:a16="http://schemas.microsoft.com/office/drawing/2014/main" id="{FF593AC5-08BE-8844-905E-205731B1D7EF}"/>
                    </a:ext>
                  </a:extLst>
                </p:cNvPr>
                <p:cNvSpPr/>
                <p:nvPr/>
              </p:nvSpPr>
              <p:spPr bwMode="auto">
                <a:xfrm>
                  <a:off x="2491182" y="1671479"/>
                  <a:ext cx="582357" cy="154842"/>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87" name="Freeform 986">
                  <a:extLst>
                    <a:ext uri="{FF2B5EF4-FFF2-40B4-BE49-F238E27FC236}">
                      <a16:creationId xmlns:a16="http://schemas.microsoft.com/office/drawing/2014/main" id="{F0D77977-1A67-AA45-AB94-A8428B061207}"/>
                    </a:ext>
                  </a:extLst>
                </p:cNvPr>
                <p:cNvSpPr>
                  <a:spLocks/>
                </p:cNvSpPr>
                <p:nvPr/>
              </p:nvSpPr>
              <p:spPr bwMode="auto">
                <a:xfrm>
                  <a:off x="2430678" y="1629250"/>
                  <a:ext cx="703366" cy="109796"/>
                </a:xfrm>
                <a:custGeom>
                  <a:avLst/>
                  <a:gdLst>
                    <a:gd name="T0" fmla="*/ 0 w 3723451"/>
                    <a:gd name="T1" fmla="*/ 26862 h 932950"/>
                    <a:gd name="T2" fmla="*/ 123762 w 3723451"/>
                    <a:gd name="T3" fmla="*/ 317 h 932950"/>
                    <a:gd name="T4" fmla="*/ 350560 w 3723451"/>
                    <a:gd name="T5" fmla="*/ 61263 h 932950"/>
                    <a:gd name="T6" fmla="*/ 566927 w 3723451"/>
                    <a:gd name="T7" fmla="*/ 0 h 932950"/>
                    <a:gd name="T8" fmla="*/ 703366 w 3723451"/>
                    <a:gd name="T9" fmla="*/ 24379 h 932950"/>
                    <a:gd name="T10" fmla="*/ 601856 w 3723451"/>
                    <a:gd name="T11" fmla="*/ 54357 h 932950"/>
                    <a:gd name="T12" fmla="*/ 569173 w 3723451"/>
                    <a:gd name="T13" fmla="*/ 46274 h 932950"/>
                    <a:gd name="T14" fmla="*/ 354544 w 3723451"/>
                    <a:gd name="T15" fmla="*/ 109796 h 932950"/>
                    <a:gd name="T16" fmla="*/ 134425 w 3723451"/>
                    <a:gd name="T17" fmla="*/ 48611 h 932950"/>
                    <a:gd name="T18" fmla="*/ 98836 w 3723451"/>
                    <a:gd name="T19" fmla="*/ 55215 h 932950"/>
                    <a:gd name="T20" fmla="*/ 0 w 3723451"/>
                    <a:gd name="T21" fmla="*/ 26862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88" name="Freeform 987">
                  <a:extLst>
                    <a:ext uri="{FF2B5EF4-FFF2-40B4-BE49-F238E27FC236}">
                      <a16:creationId xmlns:a16="http://schemas.microsoft.com/office/drawing/2014/main" id="{4A24255A-B649-9D44-AB80-CACD0B0D1B34}"/>
                    </a:ext>
                  </a:extLst>
                </p:cNvPr>
                <p:cNvSpPr>
                  <a:spLocks/>
                </p:cNvSpPr>
                <p:nvPr/>
              </p:nvSpPr>
              <p:spPr bwMode="auto">
                <a:xfrm>
                  <a:off x="2892025" y="1722154"/>
                  <a:ext cx="260927" cy="95720"/>
                </a:xfrm>
                <a:custGeom>
                  <a:avLst/>
                  <a:gdLst>
                    <a:gd name="T0" fmla="*/ 0 w 1366596"/>
                    <a:gd name="T1" fmla="*/ 0 h 809868"/>
                    <a:gd name="T2" fmla="*/ 260927 w 1366596"/>
                    <a:gd name="T3" fmla="*/ 73965 h 809868"/>
                    <a:gd name="T4" fmla="*/ 165166 w 1366596"/>
                    <a:gd name="T5" fmla="*/ 95720 h 809868"/>
                    <a:gd name="T6" fmla="*/ 878 w 1366596"/>
                    <a:gd name="T7" fmla="*/ 50579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89" name="Freeform 988">
                  <a:extLst>
                    <a:ext uri="{FF2B5EF4-FFF2-40B4-BE49-F238E27FC236}">
                      <a16:creationId xmlns:a16="http://schemas.microsoft.com/office/drawing/2014/main" id="{21311582-6B5F-4441-B6D0-5D1DEBA1CB85}"/>
                    </a:ext>
                  </a:extLst>
                </p:cNvPr>
                <p:cNvSpPr>
                  <a:spLocks/>
                </p:cNvSpPr>
                <p:nvPr/>
              </p:nvSpPr>
              <p:spPr bwMode="auto">
                <a:xfrm>
                  <a:off x="2419334" y="1724970"/>
                  <a:ext cx="253362" cy="95720"/>
                </a:xfrm>
                <a:custGeom>
                  <a:avLst/>
                  <a:gdLst>
                    <a:gd name="T0" fmla="*/ 249903 w 1348191"/>
                    <a:gd name="T1" fmla="*/ 0 h 791462"/>
                    <a:gd name="T2" fmla="*/ 253362 w 1348191"/>
                    <a:gd name="T3" fmla="*/ 46190 h 791462"/>
                    <a:gd name="T4" fmla="*/ 91660 w 1348191"/>
                    <a:gd name="T5" fmla="*/ 95720 h 791462"/>
                    <a:gd name="T6" fmla="*/ 0 w 1348191"/>
                    <a:gd name="T7" fmla="*/ 74016 h 791462"/>
                    <a:gd name="T8" fmla="*/ 249903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990" name="Straight Connector 989">
                  <a:extLst>
                    <a:ext uri="{FF2B5EF4-FFF2-40B4-BE49-F238E27FC236}">
                      <a16:creationId xmlns:a16="http://schemas.microsoft.com/office/drawing/2014/main" id="{C0FC5468-8C4C-AB42-AC33-6B20FED82305}"/>
                    </a:ext>
                  </a:extLst>
                </p:cNvPr>
                <p:cNvCxnSpPr>
                  <a:cxnSpLocks noChangeShapeType="1"/>
                  <a:endCxn id="985" idx="2"/>
                </p:cNvCxnSpPr>
                <p:nvPr/>
              </p:nvCxnSpPr>
              <p:spPr bwMode="auto">
                <a:xfrm flipH="1" flipV="1">
                  <a:off x="2184879" y="1722154"/>
                  <a:ext cx="3780" cy="121059"/>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991" name="Straight Connector 990">
                  <a:extLst>
                    <a:ext uri="{FF2B5EF4-FFF2-40B4-BE49-F238E27FC236}">
                      <a16:creationId xmlns:a16="http://schemas.microsoft.com/office/drawing/2014/main" id="{0641688B-D837-D241-8726-C138E7CF2444}"/>
                    </a:ext>
                  </a:extLst>
                </p:cNvPr>
                <p:cNvCxnSpPr>
                  <a:cxnSpLocks noChangeShapeType="1"/>
                </p:cNvCxnSpPr>
                <p:nvPr/>
              </p:nvCxnSpPr>
              <p:spPr bwMode="auto">
                <a:xfrm flipH="1" flipV="1">
                  <a:off x="3379845" y="1727785"/>
                  <a:ext cx="3780" cy="121059"/>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grpSp>
          <p:nvGrpSpPr>
            <p:cNvPr id="935" name="Group 48257">
              <a:extLst>
                <a:ext uri="{FF2B5EF4-FFF2-40B4-BE49-F238E27FC236}">
                  <a16:creationId xmlns:a16="http://schemas.microsoft.com/office/drawing/2014/main" id="{DFD8AD38-F69C-AE4E-A7C6-58BC92264C2E}"/>
                </a:ext>
              </a:extLst>
            </p:cNvPr>
            <p:cNvGrpSpPr>
              <a:grpSpLocks/>
            </p:cNvGrpSpPr>
            <p:nvPr/>
          </p:nvGrpSpPr>
          <p:grpSpPr bwMode="auto">
            <a:xfrm>
              <a:off x="5552116" y="3849635"/>
              <a:ext cx="514350" cy="1670050"/>
              <a:chOff x="5552116" y="3849635"/>
              <a:chExt cx="514350" cy="1670050"/>
            </a:xfrm>
          </p:grpSpPr>
          <p:sp>
            <p:nvSpPr>
              <p:cNvPr id="957" name="Rectangle 956">
                <a:extLst>
                  <a:ext uri="{FF2B5EF4-FFF2-40B4-BE49-F238E27FC236}">
                    <a16:creationId xmlns:a16="http://schemas.microsoft.com/office/drawing/2014/main" id="{B13372F6-7422-A24B-A223-1174A9270D3C}"/>
                  </a:ext>
                </a:extLst>
              </p:cNvPr>
              <p:cNvSpPr/>
              <p:nvPr/>
            </p:nvSpPr>
            <p:spPr bwMode="auto">
              <a:xfrm rot="10800000">
                <a:off x="5555163" y="3933392"/>
                <a:ext cx="498084" cy="628647"/>
              </a:xfrm>
              <a:prstGeom prst="rect">
                <a:avLst/>
              </a:prstGeom>
              <a:gradFill rotWithShape="1">
                <a:gsLst>
                  <a:gs pos="0">
                    <a:srgbClr val="3333CC">
                      <a:lumMod val="60000"/>
                      <a:lumOff val="40000"/>
                    </a:srgbClr>
                  </a:gs>
                  <a:gs pos="100000">
                    <a:srgbClr val="FFFFFF"/>
                  </a:gs>
                </a:gsLst>
                <a:lin ang="16200000" scaled="0"/>
              </a:gra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958" name="Straight Connector 957">
                <a:extLst>
                  <a:ext uri="{FF2B5EF4-FFF2-40B4-BE49-F238E27FC236}">
                    <a16:creationId xmlns:a16="http://schemas.microsoft.com/office/drawing/2014/main" id="{E33D11D1-8D4D-F14F-B9FC-6D2FB093890B}"/>
                  </a:ext>
                </a:extLst>
              </p:cNvPr>
              <p:cNvCxnSpPr/>
              <p:nvPr/>
            </p:nvCxnSpPr>
            <p:spPr bwMode="auto">
              <a:xfrm flipH="1">
                <a:off x="6064879" y="4006752"/>
                <a:ext cx="1588" cy="1365045"/>
              </a:xfrm>
              <a:prstGeom prst="line">
                <a:avLst/>
              </a:prstGeom>
              <a:noFill/>
              <a:ln w="3175" cap="flat" cmpd="sng" algn="ctr">
                <a:solidFill>
                  <a:srgbClr val="000000"/>
                </a:solidFill>
                <a:prstDash val="sysDash"/>
              </a:ln>
              <a:effectLst/>
            </p:spPr>
          </p:cxnSp>
          <p:grpSp>
            <p:nvGrpSpPr>
              <p:cNvPr id="959" name="Group 607">
                <a:extLst>
                  <a:ext uri="{FF2B5EF4-FFF2-40B4-BE49-F238E27FC236}">
                    <a16:creationId xmlns:a16="http://schemas.microsoft.com/office/drawing/2014/main" id="{12AC3864-6986-E84A-85C7-6895574A8804}"/>
                  </a:ext>
                </a:extLst>
              </p:cNvPr>
              <p:cNvGrpSpPr>
                <a:grpSpLocks/>
              </p:cNvGrpSpPr>
              <p:nvPr/>
            </p:nvGrpSpPr>
            <p:grpSpPr bwMode="auto">
              <a:xfrm>
                <a:off x="5557264" y="5297988"/>
                <a:ext cx="507588" cy="221697"/>
                <a:chOff x="4128636" y="3606589"/>
                <a:chExt cx="568145" cy="338667"/>
              </a:xfrm>
            </p:grpSpPr>
            <p:sp>
              <p:nvSpPr>
                <p:cNvPr id="972" name="Oval 971">
                  <a:extLst>
                    <a:ext uri="{FF2B5EF4-FFF2-40B4-BE49-F238E27FC236}">
                      <a16:creationId xmlns:a16="http://schemas.microsoft.com/office/drawing/2014/main" id="{1C323077-6C9C-1746-A411-C1B91269146D}"/>
                    </a:ext>
                  </a:extLst>
                </p:cNvPr>
                <p:cNvSpPr/>
                <p:nvPr/>
              </p:nvSpPr>
              <p:spPr>
                <a:xfrm>
                  <a:off x="4128205" y="3719341"/>
                  <a:ext cx="568606" cy="225500"/>
                </a:xfrm>
                <a:prstGeom prst="ellipse">
                  <a:avLst/>
                </a:prstGeom>
                <a:solidFill>
                  <a:srgbClr val="3333CC">
                    <a:lumMod val="75000"/>
                  </a:srgbClr>
                </a:solidFill>
                <a:ln w="6350" cap="flat" cmpd="sng" algn="ctr">
                  <a:solidFill>
                    <a:srgbClr val="00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73" name="Rectangle 972">
                  <a:extLst>
                    <a:ext uri="{FF2B5EF4-FFF2-40B4-BE49-F238E27FC236}">
                      <a16:creationId xmlns:a16="http://schemas.microsoft.com/office/drawing/2014/main" id="{EE440552-5BF2-324D-8F4B-CBBAD5E25F28}"/>
                    </a:ext>
                  </a:extLst>
                </p:cNvPr>
                <p:cNvSpPr/>
                <p:nvPr/>
              </p:nvSpPr>
              <p:spPr>
                <a:xfrm>
                  <a:off x="4128205" y="3719341"/>
                  <a:ext cx="568606" cy="111537"/>
                </a:xfrm>
                <a:prstGeom prst="rect">
                  <a:avLst/>
                </a:prstGeom>
                <a:solidFill>
                  <a:srgbClr val="3333CC">
                    <a:lumMod val="75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74" name="Oval 973">
                  <a:extLst>
                    <a:ext uri="{FF2B5EF4-FFF2-40B4-BE49-F238E27FC236}">
                      <a16:creationId xmlns:a16="http://schemas.microsoft.com/office/drawing/2014/main" id="{352AAEDD-5767-E14C-A897-289B1F7E9906}"/>
                    </a:ext>
                  </a:extLst>
                </p:cNvPr>
                <p:cNvSpPr/>
                <p:nvPr/>
              </p:nvSpPr>
              <p:spPr>
                <a:xfrm>
                  <a:off x="4128205" y="3600530"/>
                  <a:ext cx="568606" cy="230348"/>
                </a:xfrm>
                <a:prstGeom prst="ellipse">
                  <a:avLst/>
                </a:prstGeom>
                <a:solidFill>
                  <a:srgbClr val="3333CC">
                    <a:lumMod val="40000"/>
                    <a:lumOff val="60000"/>
                    <a:alpha val="55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975" name="Straight Connector 974">
                  <a:extLst>
                    <a:ext uri="{FF2B5EF4-FFF2-40B4-BE49-F238E27FC236}">
                      <a16:creationId xmlns:a16="http://schemas.microsoft.com/office/drawing/2014/main" id="{703AA525-DABB-0145-AB73-1F4B2D918977}"/>
                    </a:ext>
                  </a:extLst>
                </p:cNvPr>
                <p:cNvCxnSpPr/>
                <p:nvPr/>
              </p:nvCxnSpPr>
              <p:spPr>
                <a:xfrm>
                  <a:off x="4696811" y="3719341"/>
                  <a:ext cx="0" cy="111537"/>
                </a:xfrm>
                <a:prstGeom prst="line">
                  <a:avLst/>
                </a:prstGeom>
                <a:noFill/>
                <a:ln w="6350" cap="flat" cmpd="sng" algn="ctr">
                  <a:solidFill>
                    <a:srgbClr val="000000"/>
                  </a:solidFill>
                  <a:prstDash val="solid"/>
                </a:ln>
                <a:effectLst/>
              </p:spPr>
            </p:cxnSp>
            <p:cxnSp>
              <p:nvCxnSpPr>
                <p:cNvPr id="976" name="Straight Connector 975">
                  <a:extLst>
                    <a:ext uri="{FF2B5EF4-FFF2-40B4-BE49-F238E27FC236}">
                      <a16:creationId xmlns:a16="http://schemas.microsoft.com/office/drawing/2014/main" id="{4325B995-3B4C-0C4D-A71A-517823605523}"/>
                    </a:ext>
                  </a:extLst>
                </p:cNvPr>
                <p:cNvCxnSpPr/>
                <p:nvPr/>
              </p:nvCxnSpPr>
              <p:spPr>
                <a:xfrm>
                  <a:off x="4128205" y="3719341"/>
                  <a:ext cx="0" cy="111537"/>
                </a:xfrm>
                <a:prstGeom prst="line">
                  <a:avLst/>
                </a:prstGeom>
                <a:noFill/>
                <a:ln w="6350" cap="flat" cmpd="sng" algn="ctr">
                  <a:solidFill>
                    <a:srgbClr val="000000"/>
                  </a:solidFill>
                  <a:prstDash val="solid"/>
                </a:ln>
                <a:effectLst/>
              </p:spPr>
            </p:cxnSp>
          </p:grpSp>
          <p:sp>
            <p:nvSpPr>
              <p:cNvPr id="960" name="Rectangle 959">
                <a:extLst>
                  <a:ext uri="{FF2B5EF4-FFF2-40B4-BE49-F238E27FC236}">
                    <a16:creationId xmlns:a16="http://schemas.microsoft.com/office/drawing/2014/main" id="{67DB7B11-56CE-334A-ADC8-5DC41B2B2B31}"/>
                  </a:ext>
                </a:extLst>
              </p:cNvPr>
              <p:cNvSpPr/>
              <p:nvPr/>
            </p:nvSpPr>
            <p:spPr bwMode="auto">
              <a:xfrm>
                <a:off x="5558467" y="4562294"/>
                <a:ext cx="496887" cy="812678"/>
              </a:xfrm>
              <a:prstGeom prst="rect">
                <a:avLst/>
              </a:prstGeom>
              <a:gradFill rotWithShape="1">
                <a:gsLst>
                  <a:gs pos="0">
                    <a:srgbClr val="3333CC">
                      <a:lumMod val="60000"/>
                      <a:lumOff val="40000"/>
                    </a:srgbClr>
                  </a:gs>
                  <a:gs pos="100000">
                    <a:srgbClr val="FFFFFF"/>
                  </a:gs>
                </a:gsLst>
                <a:lin ang="16200000" scaled="0"/>
              </a:gra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961" name="Straight Connector 960">
                <a:extLst>
                  <a:ext uri="{FF2B5EF4-FFF2-40B4-BE49-F238E27FC236}">
                    <a16:creationId xmlns:a16="http://schemas.microsoft.com/office/drawing/2014/main" id="{A04F27FE-A553-BA4D-8784-D3F9D239406C}"/>
                  </a:ext>
                </a:extLst>
              </p:cNvPr>
              <p:cNvCxnSpPr/>
              <p:nvPr/>
            </p:nvCxnSpPr>
            <p:spPr bwMode="auto">
              <a:xfrm flipH="1">
                <a:off x="5552117" y="4014689"/>
                <a:ext cx="3175" cy="1450757"/>
              </a:xfrm>
              <a:prstGeom prst="line">
                <a:avLst/>
              </a:prstGeom>
              <a:noFill/>
              <a:ln w="3175" cap="flat" cmpd="sng" algn="ctr">
                <a:solidFill>
                  <a:srgbClr val="000000"/>
                </a:solidFill>
                <a:prstDash val="sysDash"/>
              </a:ln>
              <a:effectLst/>
            </p:spPr>
          </p:cxnSp>
          <p:grpSp>
            <p:nvGrpSpPr>
              <p:cNvPr id="962" name="Group 595">
                <a:extLst>
                  <a:ext uri="{FF2B5EF4-FFF2-40B4-BE49-F238E27FC236}">
                    <a16:creationId xmlns:a16="http://schemas.microsoft.com/office/drawing/2014/main" id="{7A9DFB75-AD21-E042-816D-12C833D0B14E}"/>
                  </a:ext>
                </a:extLst>
              </p:cNvPr>
              <p:cNvGrpSpPr>
                <a:grpSpLocks/>
              </p:cNvGrpSpPr>
              <p:nvPr/>
            </p:nvGrpSpPr>
            <p:grpSpPr bwMode="auto">
              <a:xfrm>
                <a:off x="5554629" y="3849635"/>
                <a:ext cx="503828" cy="248249"/>
                <a:chOff x="2183302" y="1564542"/>
                <a:chExt cx="1200154" cy="440314"/>
              </a:xfrm>
            </p:grpSpPr>
            <p:sp>
              <p:nvSpPr>
                <p:cNvPr id="963" name="Oval 962">
                  <a:extLst>
                    <a:ext uri="{FF2B5EF4-FFF2-40B4-BE49-F238E27FC236}">
                      <a16:creationId xmlns:a16="http://schemas.microsoft.com/office/drawing/2014/main" id="{EBC1A268-4FE6-7C48-A7EB-5B88F961348E}"/>
                    </a:ext>
                  </a:extLst>
                </p:cNvPr>
                <p:cNvSpPr/>
                <p:nvPr/>
              </p:nvSpPr>
              <p:spPr bwMode="auto">
                <a:xfrm flipV="1">
                  <a:off x="2188662" y="1691192"/>
                  <a:ext cx="1194966" cy="312499"/>
                </a:xfrm>
                <a:prstGeom prst="ellipse">
                  <a:avLst/>
                </a:prstGeom>
                <a:gradFill flip="none" rotWithShape="1">
                  <a:gsLst>
                    <a:gs pos="0">
                      <a:srgbClr val="3333CC">
                        <a:lumMod val="75000"/>
                      </a:srgbClr>
                    </a:gs>
                    <a:gs pos="31000">
                      <a:srgbClr val="3333CC">
                        <a:lumMod val="60000"/>
                        <a:lumOff val="40000"/>
                      </a:srgbClr>
                    </a:gs>
                    <a:gs pos="100000">
                      <a:srgbClr val="FFFFFF"/>
                    </a:gs>
                  </a:gsLst>
                  <a:lin ang="16200000" scaled="0"/>
                  <a:tileRect/>
                </a:gradFill>
                <a:ln w="635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964" name="Rectangle 963">
                  <a:extLst>
                    <a:ext uri="{FF2B5EF4-FFF2-40B4-BE49-F238E27FC236}">
                      <a16:creationId xmlns:a16="http://schemas.microsoft.com/office/drawing/2014/main" id="{7E5BFB83-4F66-5340-A6C8-AE2EA6969B5D}"/>
                    </a:ext>
                  </a:extLst>
                </p:cNvPr>
                <p:cNvSpPr/>
                <p:nvPr/>
              </p:nvSpPr>
              <p:spPr bwMode="auto">
                <a:xfrm>
                  <a:off x="2184881" y="1736237"/>
                  <a:ext cx="1198746" cy="112612"/>
                </a:xfrm>
                <a:prstGeom prst="rect">
                  <a:avLst/>
                </a:prstGeom>
                <a:gradFill rotWithShape="1">
                  <a:gsLst>
                    <a:gs pos="0">
                      <a:srgbClr val="3333CC">
                        <a:lumMod val="40000"/>
                        <a:lumOff val="60000"/>
                      </a:srgbClr>
                    </a:gs>
                    <a:gs pos="54000">
                      <a:srgbClr val="3333CC">
                        <a:lumMod val="60000"/>
                        <a:lumOff val="40000"/>
                      </a:srgbClr>
                    </a:gs>
                    <a:gs pos="100000">
                      <a:srgbClr val="3333CC">
                        <a:lumMod val="75000"/>
                      </a:srgbClr>
                    </a:gs>
                  </a:gsLst>
                  <a:lin ang="162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65" name="Oval 964">
                  <a:extLst>
                    <a:ext uri="{FF2B5EF4-FFF2-40B4-BE49-F238E27FC236}">
                      <a16:creationId xmlns:a16="http://schemas.microsoft.com/office/drawing/2014/main" id="{835B3555-2BFA-4345-AEDE-3AFF012D165A}"/>
                    </a:ext>
                  </a:extLst>
                </p:cNvPr>
                <p:cNvSpPr>
                  <a:spLocks noChangeArrowheads="1"/>
                </p:cNvSpPr>
                <p:nvPr/>
              </p:nvSpPr>
              <p:spPr bwMode="auto">
                <a:xfrm flipV="1">
                  <a:off x="2184881" y="1564505"/>
                  <a:ext cx="1194966" cy="312497"/>
                </a:xfrm>
                <a:prstGeom prst="ellipse">
                  <a:avLst/>
                </a:prstGeom>
                <a:solidFill>
                  <a:srgbClr val="BFBFBF"/>
                </a:soli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ＭＳ Ｐゴシック" panose="020B0600070205080204" pitchFamily="34" charset="-128"/>
                    <a:cs typeface="+mn-cs"/>
                  </a:endParaRPr>
                </a:p>
              </p:txBody>
            </p:sp>
            <p:sp>
              <p:nvSpPr>
                <p:cNvPr id="966" name="Freeform 965">
                  <a:extLst>
                    <a:ext uri="{FF2B5EF4-FFF2-40B4-BE49-F238E27FC236}">
                      <a16:creationId xmlns:a16="http://schemas.microsoft.com/office/drawing/2014/main" id="{9C54B396-F12D-CD4B-97BD-8CD97DC9CB69}"/>
                    </a:ext>
                  </a:extLst>
                </p:cNvPr>
                <p:cNvSpPr/>
                <p:nvPr/>
              </p:nvSpPr>
              <p:spPr bwMode="auto">
                <a:xfrm>
                  <a:off x="2491185" y="1671486"/>
                  <a:ext cx="582357" cy="154840"/>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67" name="Freeform 966">
                  <a:extLst>
                    <a:ext uri="{FF2B5EF4-FFF2-40B4-BE49-F238E27FC236}">
                      <a16:creationId xmlns:a16="http://schemas.microsoft.com/office/drawing/2014/main" id="{74A5A762-7F2A-7146-9F8E-38B680D0FAE5}"/>
                    </a:ext>
                  </a:extLst>
                </p:cNvPr>
                <p:cNvSpPr>
                  <a:spLocks/>
                </p:cNvSpPr>
                <p:nvPr/>
              </p:nvSpPr>
              <p:spPr bwMode="auto">
                <a:xfrm>
                  <a:off x="2430680" y="1629256"/>
                  <a:ext cx="703366" cy="109797"/>
                </a:xfrm>
                <a:custGeom>
                  <a:avLst/>
                  <a:gdLst>
                    <a:gd name="T0" fmla="*/ 0 w 3723451"/>
                    <a:gd name="T1" fmla="*/ 26862 h 932950"/>
                    <a:gd name="T2" fmla="*/ 123762 w 3723451"/>
                    <a:gd name="T3" fmla="*/ 317 h 932950"/>
                    <a:gd name="T4" fmla="*/ 350560 w 3723451"/>
                    <a:gd name="T5" fmla="*/ 61264 h 932950"/>
                    <a:gd name="T6" fmla="*/ 566927 w 3723451"/>
                    <a:gd name="T7" fmla="*/ 0 h 932950"/>
                    <a:gd name="T8" fmla="*/ 703366 w 3723451"/>
                    <a:gd name="T9" fmla="*/ 24379 h 932950"/>
                    <a:gd name="T10" fmla="*/ 601856 w 3723451"/>
                    <a:gd name="T11" fmla="*/ 54357 h 932950"/>
                    <a:gd name="T12" fmla="*/ 569173 w 3723451"/>
                    <a:gd name="T13" fmla="*/ 46275 h 932950"/>
                    <a:gd name="T14" fmla="*/ 354544 w 3723451"/>
                    <a:gd name="T15" fmla="*/ 109797 h 932950"/>
                    <a:gd name="T16" fmla="*/ 134425 w 3723451"/>
                    <a:gd name="T17" fmla="*/ 48612 h 932950"/>
                    <a:gd name="T18" fmla="*/ 98836 w 3723451"/>
                    <a:gd name="T19" fmla="*/ 55215 h 932950"/>
                    <a:gd name="T20" fmla="*/ 0 w 3723451"/>
                    <a:gd name="T21" fmla="*/ 26862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68" name="Freeform 967">
                  <a:extLst>
                    <a:ext uri="{FF2B5EF4-FFF2-40B4-BE49-F238E27FC236}">
                      <a16:creationId xmlns:a16="http://schemas.microsoft.com/office/drawing/2014/main" id="{2A01FA01-3AF8-6C49-B347-15EC8DD1FCDF}"/>
                    </a:ext>
                  </a:extLst>
                </p:cNvPr>
                <p:cNvSpPr>
                  <a:spLocks/>
                </p:cNvSpPr>
                <p:nvPr/>
              </p:nvSpPr>
              <p:spPr bwMode="auto">
                <a:xfrm>
                  <a:off x="2892028" y="1722161"/>
                  <a:ext cx="260927" cy="95720"/>
                </a:xfrm>
                <a:custGeom>
                  <a:avLst/>
                  <a:gdLst>
                    <a:gd name="T0" fmla="*/ 0 w 1366596"/>
                    <a:gd name="T1" fmla="*/ 0 h 809868"/>
                    <a:gd name="T2" fmla="*/ 260927 w 1366596"/>
                    <a:gd name="T3" fmla="*/ 73965 h 809868"/>
                    <a:gd name="T4" fmla="*/ 165166 w 1366596"/>
                    <a:gd name="T5" fmla="*/ 95720 h 809868"/>
                    <a:gd name="T6" fmla="*/ 878 w 1366596"/>
                    <a:gd name="T7" fmla="*/ 50579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69" name="Freeform 968">
                  <a:extLst>
                    <a:ext uri="{FF2B5EF4-FFF2-40B4-BE49-F238E27FC236}">
                      <a16:creationId xmlns:a16="http://schemas.microsoft.com/office/drawing/2014/main" id="{45B074FE-A579-4E44-9C72-7EC6937937B6}"/>
                    </a:ext>
                  </a:extLst>
                </p:cNvPr>
                <p:cNvSpPr>
                  <a:spLocks/>
                </p:cNvSpPr>
                <p:nvPr/>
              </p:nvSpPr>
              <p:spPr bwMode="auto">
                <a:xfrm>
                  <a:off x="2419337" y="1724976"/>
                  <a:ext cx="253362" cy="95720"/>
                </a:xfrm>
                <a:custGeom>
                  <a:avLst/>
                  <a:gdLst>
                    <a:gd name="T0" fmla="*/ 249903 w 1348191"/>
                    <a:gd name="T1" fmla="*/ 0 h 791462"/>
                    <a:gd name="T2" fmla="*/ 253362 w 1348191"/>
                    <a:gd name="T3" fmla="*/ 46190 h 791462"/>
                    <a:gd name="T4" fmla="*/ 91660 w 1348191"/>
                    <a:gd name="T5" fmla="*/ 95720 h 791462"/>
                    <a:gd name="T6" fmla="*/ 0 w 1348191"/>
                    <a:gd name="T7" fmla="*/ 74016 h 791462"/>
                    <a:gd name="T8" fmla="*/ 249903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970" name="Straight Connector 969">
                  <a:extLst>
                    <a:ext uri="{FF2B5EF4-FFF2-40B4-BE49-F238E27FC236}">
                      <a16:creationId xmlns:a16="http://schemas.microsoft.com/office/drawing/2014/main" id="{D7BA177F-687A-5349-B8D9-E812C7AD3962}"/>
                    </a:ext>
                  </a:extLst>
                </p:cNvPr>
                <p:cNvCxnSpPr>
                  <a:cxnSpLocks noChangeShapeType="1"/>
                  <a:endCxn id="965" idx="2"/>
                </p:cNvCxnSpPr>
                <p:nvPr/>
              </p:nvCxnSpPr>
              <p:spPr bwMode="auto">
                <a:xfrm flipH="1" flipV="1">
                  <a:off x="2184881" y="1722161"/>
                  <a:ext cx="3780" cy="121057"/>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971" name="Straight Connector 970">
                  <a:extLst>
                    <a:ext uri="{FF2B5EF4-FFF2-40B4-BE49-F238E27FC236}">
                      <a16:creationId xmlns:a16="http://schemas.microsoft.com/office/drawing/2014/main" id="{2708807E-0266-644C-A6E9-061ABB06D12B}"/>
                    </a:ext>
                  </a:extLst>
                </p:cNvPr>
                <p:cNvCxnSpPr>
                  <a:cxnSpLocks noChangeShapeType="1"/>
                </p:cNvCxnSpPr>
                <p:nvPr/>
              </p:nvCxnSpPr>
              <p:spPr bwMode="auto">
                <a:xfrm flipH="1" flipV="1">
                  <a:off x="3379847" y="1727792"/>
                  <a:ext cx="3780" cy="121057"/>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grpSp>
          <p:nvGrpSpPr>
            <p:cNvPr id="936" name="Group 48258">
              <a:extLst>
                <a:ext uri="{FF2B5EF4-FFF2-40B4-BE49-F238E27FC236}">
                  <a16:creationId xmlns:a16="http://schemas.microsoft.com/office/drawing/2014/main" id="{47B32372-CF84-404F-9FD0-9ACFAC4EE60D}"/>
                </a:ext>
              </a:extLst>
            </p:cNvPr>
            <p:cNvGrpSpPr>
              <a:grpSpLocks/>
            </p:cNvGrpSpPr>
            <p:nvPr/>
          </p:nvGrpSpPr>
          <p:grpSpPr bwMode="auto">
            <a:xfrm>
              <a:off x="6547479" y="3836935"/>
              <a:ext cx="514350" cy="1671638"/>
              <a:chOff x="6547479" y="3836935"/>
              <a:chExt cx="514350" cy="1671638"/>
            </a:xfrm>
          </p:grpSpPr>
          <p:sp>
            <p:nvSpPr>
              <p:cNvPr id="937" name="Rectangle 936">
                <a:extLst>
                  <a:ext uri="{FF2B5EF4-FFF2-40B4-BE49-F238E27FC236}">
                    <a16:creationId xmlns:a16="http://schemas.microsoft.com/office/drawing/2014/main" id="{73DDF967-9AF3-2A4F-AE8E-6BE3B9FF2E91}"/>
                  </a:ext>
                </a:extLst>
              </p:cNvPr>
              <p:cNvSpPr/>
              <p:nvPr/>
            </p:nvSpPr>
            <p:spPr bwMode="auto">
              <a:xfrm rot="10800000">
                <a:off x="6550526" y="3920772"/>
                <a:ext cx="498084" cy="629245"/>
              </a:xfrm>
              <a:prstGeom prst="rect">
                <a:avLst/>
              </a:prstGeom>
              <a:gradFill rotWithShape="1">
                <a:gsLst>
                  <a:gs pos="0">
                    <a:srgbClr val="3333CC">
                      <a:lumMod val="60000"/>
                      <a:lumOff val="40000"/>
                    </a:srgbClr>
                  </a:gs>
                  <a:gs pos="100000">
                    <a:srgbClr val="FFFFFF"/>
                  </a:gs>
                </a:gsLst>
                <a:lin ang="16200000" scaled="0"/>
              </a:gra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938" name="Straight Connector 937">
                <a:extLst>
                  <a:ext uri="{FF2B5EF4-FFF2-40B4-BE49-F238E27FC236}">
                    <a16:creationId xmlns:a16="http://schemas.microsoft.com/office/drawing/2014/main" id="{4E2A68FE-149D-DD45-B62C-268C2B480787}"/>
                  </a:ext>
                </a:extLst>
              </p:cNvPr>
              <p:cNvCxnSpPr/>
              <p:nvPr/>
            </p:nvCxnSpPr>
            <p:spPr bwMode="auto">
              <a:xfrm flipH="1">
                <a:off x="7060242" y="3994054"/>
                <a:ext cx="1587" cy="1366633"/>
              </a:xfrm>
              <a:prstGeom prst="line">
                <a:avLst/>
              </a:prstGeom>
              <a:noFill/>
              <a:ln w="3175" cap="flat" cmpd="sng" algn="ctr">
                <a:solidFill>
                  <a:srgbClr val="000000"/>
                </a:solidFill>
                <a:prstDash val="sysDash"/>
              </a:ln>
              <a:effectLst/>
            </p:spPr>
          </p:cxnSp>
          <p:grpSp>
            <p:nvGrpSpPr>
              <p:cNvPr id="939" name="Group 634">
                <a:extLst>
                  <a:ext uri="{FF2B5EF4-FFF2-40B4-BE49-F238E27FC236}">
                    <a16:creationId xmlns:a16="http://schemas.microsoft.com/office/drawing/2014/main" id="{EA89FBDD-115D-B744-8C40-278D9ECECBF6}"/>
                  </a:ext>
                </a:extLst>
              </p:cNvPr>
              <p:cNvGrpSpPr>
                <a:grpSpLocks/>
              </p:cNvGrpSpPr>
              <p:nvPr/>
            </p:nvGrpSpPr>
            <p:grpSpPr bwMode="auto">
              <a:xfrm>
                <a:off x="6552627" y="5286665"/>
                <a:ext cx="507588" cy="221908"/>
                <a:chOff x="4128636" y="3606589"/>
                <a:chExt cx="568145" cy="338667"/>
              </a:xfrm>
            </p:grpSpPr>
            <p:sp>
              <p:nvSpPr>
                <p:cNvPr id="952" name="Oval 951">
                  <a:extLst>
                    <a:ext uri="{FF2B5EF4-FFF2-40B4-BE49-F238E27FC236}">
                      <a16:creationId xmlns:a16="http://schemas.microsoft.com/office/drawing/2014/main" id="{ADD15AEA-0E06-3444-AA78-D1D680AED400}"/>
                    </a:ext>
                  </a:extLst>
                </p:cNvPr>
                <p:cNvSpPr/>
                <p:nvPr/>
              </p:nvSpPr>
              <p:spPr>
                <a:xfrm>
                  <a:off x="4128205" y="3719558"/>
                  <a:ext cx="568606" cy="225284"/>
                </a:xfrm>
                <a:prstGeom prst="ellipse">
                  <a:avLst/>
                </a:prstGeom>
                <a:solidFill>
                  <a:srgbClr val="3333CC">
                    <a:lumMod val="75000"/>
                  </a:srgbClr>
                </a:solidFill>
                <a:ln w="6350" cap="flat" cmpd="sng" algn="ctr">
                  <a:solidFill>
                    <a:srgbClr val="00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53" name="Rectangle 952">
                  <a:extLst>
                    <a:ext uri="{FF2B5EF4-FFF2-40B4-BE49-F238E27FC236}">
                      <a16:creationId xmlns:a16="http://schemas.microsoft.com/office/drawing/2014/main" id="{CBDCEDCB-60F4-7D47-8AE9-D843D17AF39C}"/>
                    </a:ext>
                  </a:extLst>
                </p:cNvPr>
                <p:cNvSpPr/>
                <p:nvPr/>
              </p:nvSpPr>
              <p:spPr>
                <a:xfrm>
                  <a:off x="4128205" y="3719558"/>
                  <a:ext cx="568606" cy="111431"/>
                </a:xfrm>
                <a:prstGeom prst="rect">
                  <a:avLst/>
                </a:prstGeom>
                <a:solidFill>
                  <a:srgbClr val="3333CC">
                    <a:lumMod val="75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54" name="Oval 953">
                  <a:extLst>
                    <a:ext uri="{FF2B5EF4-FFF2-40B4-BE49-F238E27FC236}">
                      <a16:creationId xmlns:a16="http://schemas.microsoft.com/office/drawing/2014/main" id="{96CC10B3-D82A-D340-B795-8505902BBB5B}"/>
                    </a:ext>
                  </a:extLst>
                </p:cNvPr>
                <p:cNvSpPr/>
                <p:nvPr/>
              </p:nvSpPr>
              <p:spPr>
                <a:xfrm>
                  <a:off x="4128205" y="3605704"/>
                  <a:ext cx="568606" cy="225286"/>
                </a:xfrm>
                <a:prstGeom prst="ellipse">
                  <a:avLst/>
                </a:prstGeom>
                <a:solidFill>
                  <a:srgbClr val="3333CC">
                    <a:lumMod val="40000"/>
                    <a:lumOff val="60000"/>
                    <a:alpha val="55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955" name="Straight Connector 954">
                  <a:extLst>
                    <a:ext uri="{FF2B5EF4-FFF2-40B4-BE49-F238E27FC236}">
                      <a16:creationId xmlns:a16="http://schemas.microsoft.com/office/drawing/2014/main" id="{3B133DA9-A713-2849-A8D7-EDE46E681761}"/>
                    </a:ext>
                  </a:extLst>
                </p:cNvPr>
                <p:cNvCxnSpPr/>
                <p:nvPr/>
              </p:nvCxnSpPr>
              <p:spPr>
                <a:xfrm>
                  <a:off x="4696811" y="3719558"/>
                  <a:ext cx="0" cy="111431"/>
                </a:xfrm>
                <a:prstGeom prst="line">
                  <a:avLst/>
                </a:prstGeom>
                <a:noFill/>
                <a:ln w="6350" cap="flat" cmpd="sng" algn="ctr">
                  <a:solidFill>
                    <a:srgbClr val="000000"/>
                  </a:solidFill>
                  <a:prstDash val="solid"/>
                </a:ln>
                <a:effectLst/>
              </p:spPr>
            </p:cxnSp>
            <p:cxnSp>
              <p:nvCxnSpPr>
                <p:cNvPr id="956" name="Straight Connector 955">
                  <a:extLst>
                    <a:ext uri="{FF2B5EF4-FFF2-40B4-BE49-F238E27FC236}">
                      <a16:creationId xmlns:a16="http://schemas.microsoft.com/office/drawing/2014/main" id="{BC22357C-1B49-FD47-A8E1-4EE9363277E0}"/>
                    </a:ext>
                  </a:extLst>
                </p:cNvPr>
                <p:cNvCxnSpPr/>
                <p:nvPr/>
              </p:nvCxnSpPr>
              <p:spPr>
                <a:xfrm>
                  <a:off x="4128205" y="3719558"/>
                  <a:ext cx="0" cy="111431"/>
                </a:xfrm>
                <a:prstGeom prst="line">
                  <a:avLst/>
                </a:prstGeom>
                <a:noFill/>
                <a:ln w="6350" cap="flat" cmpd="sng" algn="ctr">
                  <a:solidFill>
                    <a:srgbClr val="000000"/>
                  </a:solidFill>
                  <a:prstDash val="solid"/>
                </a:ln>
                <a:effectLst/>
              </p:spPr>
            </p:cxnSp>
          </p:grpSp>
          <p:sp>
            <p:nvSpPr>
              <p:cNvPr id="940" name="Rectangle 939">
                <a:extLst>
                  <a:ext uri="{FF2B5EF4-FFF2-40B4-BE49-F238E27FC236}">
                    <a16:creationId xmlns:a16="http://schemas.microsoft.com/office/drawing/2014/main" id="{8A75ED0D-201E-C349-9238-A2D94F02D3E1}"/>
                  </a:ext>
                </a:extLst>
              </p:cNvPr>
              <p:cNvSpPr/>
              <p:nvPr/>
            </p:nvSpPr>
            <p:spPr bwMode="auto">
              <a:xfrm>
                <a:off x="6553829" y="4551184"/>
                <a:ext cx="496888" cy="812678"/>
              </a:xfrm>
              <a:prstGeom prst="rect">
                <a:avLst/>
              </a:prstGeom>
              <a:gradFill rotWithShape="1">
                <a:gsLst>
                  <a:gs pos="0">
                    <a:srgbClr val="3333CC">
                      <a:lumMod val="60000"/>
                      <a:lumOff val="40000"/>
                    </a:srgbClr>
                  </a:gs>
                  <a:gs pos="100000">
                    <a:srgbClr val="FFFFFF"/>
                  </a:gs>
                </a:gsLst>
                <a:lin ang="16200000" scaled="0"/>
              </a:gra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941" name="Straight Connector 940">
                <a:extLst>
                  <a:ext uri="{FF2B5EF4-FFF2-40B4-BE49-F238E27FC236}">
                    <a16:creationId xmlns:a16="http://schemas.microsoft.com/office/drawing/2014/main" id="{690B7076-D7BF-A64B-A741-7A1AB99BC7BD}"/>
                  </a:ext>
                </a:extLst>
              </p:cNvPr>
              <p:cNvCxnSpPr/>
              <p:nvPr/>
            </p:nvCxnSpPr>
            <p:spPr bwMode="auto">
              <a:xfrm flipH="1">
                <a:off x="6547479" y="4001991"/>
                <a:ext cx="3175" cy="1452344"/>
              </a:xfrm>
              <a:prstGeom prst="line">
                <a:avLst/>
              </a:prstGeom>
              <a:noFill/>
              <a:ln w="3175" cap="flat" cmpd="sng" algn="ctr">
                <a:solidFill>
                  <a:srgbClr val="000000"/>
                </a:solidFill>
                <a:prstDash val="sysDash"/>
              </a:ln>
              <a:effectLst/>
            </p:spPr>
          </p:cxnSp>
          <p:grpSp>
            <p:nvGrpSpPr>
              <p:cNvPr id="942" name="Group 622">
                <a:extLst>
                  <a:ext uri="{FF2B5EF4-FFF2-40B4-BE49-F238E27FC236}">
                    <a16:creationId xmlns:a16="http://schemas.microsoft.com/office/drawing/2014/main" id="{536C1E87-C19D-B549-A398-BDAA53318FF3}"/>
                  </a:ext>
                </a:extLst>
              </p:cNvPr>
              <p:cNvGrpSpPr>
                <a:grpSpLocks/>
              </p:cNvGrpSpPr>
              <p:nvPr/>
            </p:nvGrpSpPr>
            <p:grpSpPr bwMode="auto">
              <a:xfrm>
                <a:off x="6549992" y="3836935"/>
                <a:ext cx="503828" cy="248485"/>
                <a:chOff x="2183302" y="1564542"/>
                <a:chExt cx="1200154" cy="440314"/>
              </a:xfrm>
            </p:grpSpPr>
            <p:sp>
              <p:nvSpPr>
                <p:cNvPr id="943" name="Oval 942">
                  <a:extLst>
                    <a:ext uri="{FF2B5EF4-FFF2-40B4-BE49-F238E27FC236}">
                      <a16:creationId xmlns:a16="http://schemas.microsoft.com/office/drawing/2014/main" id="{2FA609ED-2E63-804A-8736-890A528B12F8}"/>
                    </a:ext>
                  </a:extLst>
                </p:cNvPr>
                <p:cNvSpPr/>
                <p:nvPr/>
              </p:nvSpPr>
              <p:spPr bwMode="auto">
                <a:xfrm flipV="1">
                  <a:off x="2188662" y="1691075"/>
                  <a:ext cx="1194966" cy="315014"/>
                </a:xfrm>
                <a:prstGeom prst="ellipse">
                  <a:avLst/>
                </a:prstGeom>
                <a:gradFill flip="none" rotWithShape="1">
                  <a:gsLst>
                    <a:gs pos="0">
                      <a:srgbClr val="3333CC">
                        <a:lumMod val="75000"/>
                      </a:srgbClr>
                    </a:gs>
                    <a:gs pos="31000">
                      <a:srgbClr val="3333CC">
                        <a:lumMod val="60000"/>
                        <a:lumOff val="40000"/>
                      </a:srgbClr>
                    </a:gs>
                    <a:gs pos="100000">
                      <a:srgbClr val="FFFFFF"/>
                    </a:gs>
                  </a:gsLst>
                  <a:lin ang="16200000" scaled="0"/>
                  <a:tileRect/>
                </a:gradFill>
                <a:ln w="635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944" name="Rectangle 943">
                  <a:extLst>
                    <a:ext uri="{FF2B5EF4-FFF2-40B4-BE49-F238E27FC236}">
                      <a16:creationId xmlns:a16="http://schemas.microsoft.com/office/drawing/2014/main" id="{355D3E63-F907-0E45-8C46-4E02D5408E65}"/>
                    </a:ext>
                  </a:extLst>
                </p:cNvPr>
                <p:cNvSpPr/>
                <p:nvPr/>
              </p:nvSpPr>
              <p:spPr bwMode="auto">
                <a:xfrm>
                  <a:off x="2184879" y="1736077"/>
                  <a:ext cx="1198749" cy="112505"/>
                </a:xfrm>
                <a:prstGeom prst="rect">
                  <a:avLst/>
                </a:prstGeom>
                <a:gradFill rotWithShape="1">
                  <a:gsLst>
                    <a:gs pos="0">
                      <a:srgbClr val="3333CC">
                        <a:lumMod val="40000"/>
                        <a:lumOff val="60000"/>
                      </a:srgbClr>
                    </a:gs>
                    <a:gs pos="54000">
                      <a:srgbClr val="3333CC">
                        <a:lumMod val="60000"/>
                        <a:lumOff val="40000"/>
                      </a:srgbClr>
                    </a:gs>
                    <a:gs pos="100000">
                      <a:srgbClr val="3333CC">
                        <a:lumMod val="75000"/>
                      </a:srgbClr>
                    </a:gs>
                  </a:gsLst>
                  <a:lin ang="162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45" name="Oval 944">
                  <a:extLst>
                    <a:ext uri="{FF2B5EF4-FFF2-40B4-BE49-F238E27FC236}">
                      <a16:creationId xmlns:a16="http://schemas.microsoft.com/office/drawing/2014/main" id="{575934DF-B322-274A-92BC-3407CBF59474}"/>
                    </a:ext>
                  </a:extLst>
                </p:cNvPr>
                <p:cNvSpPr>
                  <a:spLocks noChangeArrowheads="1"/>
                </p:cNvSpPr>
                <p:nvPr/>
              </p:nvSpPr>
              <p:spPr bwMode="auto">
                <a:xfrm flipV="1">
                  <a:off x="2184879" y="1564508"/>
                  <a:ext cx="1194966" cy="315014"/>
                </a:xfrm>
                <a:prstGeom prst="ellipse">
                  <a:avLst/>
                </a:prstGeom>
                <a:solidFill>
                  <a:srgbClr val="BFBFBF"/>
                </a:soli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ＭＳ Ｐゴシック" panose="020B0600070205080204" pitchFamily="34" charset="-128"/>
                    <a:cs typeface="+mn-cs"/>
                  </a:endParaRPr>
                </a:p>
              </p:txBody>
            </p:sp>
            <p:sp>
              <p:nvSpPr>
                <p:cNvPr id="946" name="Freeform 945">
                  <a:extLst>
                    <a:ext uri="{FF2B5EF4-FFF2-40B4-BE49-F238E27FC236}">
                      <a16:creationId xmlns:a16="http://schemas.microsoft.com/office/drawing/2014/main" id="{CBF18B9D-FBE2-C54E-A32D-C409E6C62912}"/>
                    </a:ext>
                  </a:extLst>
                </p:cNvPr>
                <p:cNvSpPr/>
                <p:nvPr/>
              </p:nvSpPr>
              <p:spPr bwMode="auto">
                <a:xfrm>
                  <a:off x="2491185" y="1671388"/>
                  <a:ext cx="582357" cy="157507"/>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47" name="Freeform 946">
                  <a:extLst>
                    <a:ext uri="{FF2B5EF4-FFF2-40B4-BE49-F238E27FC236}">
                      <a16:creationId xmlns:a16="http://schemas.microsoft.com/office/drawing/2014/main" id="{E96DBFA6-2771-A54D-B845-79612A3939C1}"/>
                    </a:ext>
                  </a:extLst>
                </p:cNvPr>
                <p:cNvSpPr>
                  <a:spLocks/>
                </p:cNvSpPr>
                <p:nvPr/>
              </p:nvSpPr>
              <p:spPr bwMode="auto">
                <a:xfrm>
                  <a:off x="2430680" y="1629198"/>
                  <a:ext cx="703366" cy="112505"/>
                </a:xfrm>
                <a:custGeom>
                  <a:avLst/>
                  <a:gdLst>
                    <a:gd name="T0" fmla="*/ 0 w 3723451"/>
                    <a:gd name="T1" fmla="*/ 27524 h 932950"/>
                    <a:gd name="T2" fmla="*/ 123762 w 3723451"/>
                    <a:gd name="T3" fmla="*/ 324 h 932950"/>
                    <a:gd name="T4" fmla="*/ 350560 w 3723451"/>
                    <a:gd name="T5" fmla="*/ 62775 h 932950"/>
                    <a:gd name="T6" fmla="*/ 566927 w 3723451"/>
                    <a:gd name="T7" fmla="*/ 0 h 932950"/>
                    <a:gd name="T8" fmla="*/ 703366 w 3723451"/>
                    <a:gd name="T9" fmla="*/ 24980 h 932950"/>
                    <a:gd name="T10" fmla="*/ 601856 w 3723451"/>
                    <a:gd name="T11" fmla="*/ 55698 h 932950"/>
                    <a:gd name="T12" fmla="*/ 569173 w 3723451"/>
                    <a:gd name="T13" fmla="*/ 47416 h 932950"/>
                    <a:gd name="T14" fmla="*/ 354544 w 3723451"/>
                    <a:gd name="T15" fmla="*/ 112505 h 932950"/>
                    <a:gd name="T16" fmla="*/ 134425 w 3723451"/>
                    <a:gd name="T17" fmla="*/ 49811 h 932950"/>
                    <a:gd name="T18" fmla="*/ 98836 w 3723451"/>
                    <a:gd name="T19" fmla="*/ 56577 h 932950"/>
                    <a:gd name="T20" fmla="*/ 0 w 3723451"/>
                    <a:gd name="T21" fmla="*/ 27524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48" name="Freeform 947">
                  <a:extLst>
                    <a:ext uri="{FF2B5EF4-FFF2-40B4-BE49-F238E27FC236}">
                      <a16:creationId xmlns:a16="http://schemas.microsoft.com/office/drawing/2014/main" id="{02B4EA66-7954-AA46-ABFF-843F0F913933}"/>
                    </a:ext>
                  </a:extLst>
                </p:cNvPr>
                <p:cNvSpPr>
                  <a:spLocks/>
                </p:cNvSpPr>
                <p:nvPr/>
              </p:nvSpPr>
              <p:spPr bwMode="auto">
                <a:xfrm>
                  <a:off x="2892028" y="1724827"/>
                  <a:ext cx="260925" cy="95629"/>
                </a:xfrm>
                <a:custGeom>
                  <a:avLst/>
                  <a:gdLst>
                    <a:gd name="T0" fmla="*/ 0 w 1366596"/>
                    <a:gd name="T1" fmla="*/ 0 h 809868"/>
                    <a:gd name="T2" fmla="*/ 260925 w 1366596"/>
                    <a:gd name="T3" fmla="*/ 73895 h 809868"/>
                    <a:gd name="T4" fmla="*/ 165165 w 1366596"/>
                    <a:gd name="T5" fmla="*/ 95629 h 809868"/>
                    <a:gd name="T6" fmla="*/ 878 w 1366596"/>
                    <a:gd name="T7" fmla="*/ 50531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49" name="Freeform 948">
                  <a:extLst>
                    <a:ext uri="{FF2B5EF4-FFF2-40B4-BE49-F238E27FC236}">
                      <a16:creationId xmlns:a16="http://schemas.microsoft.com/office/drawing/2014/main" id="{F20F445F-471B-7448-AAA1-96643F81BE1A}"/>
                    </a:ext>
                  </a:extLst>
                </p:cNvPr>
                <p:cNvSpPr>
                  <a:spLocks/>
                </p:cNvSpPr>
                <p:nvPr/>
              </p:nvSpPr>
              <p:spPr bwMode="auto">
                <a:xfrm>
                  <a:off x="2419334" y="1727640"/>
                  <a:ext cx="253364" cy="92816"/>
                </a:xfrm>
                <a:custGeom>
                  <a:avLst/>
                  <a:gdLst>
                    <a:gd name="T0" fmla="*/ 249905 w 1348191"/>
                    <a:gd name="T1" fmla="*/ 0 h 791462"/>
                    <a:gd name="T2" fmla="*/ 253364 w 1348191"/>
                    <a:gd name="T3" fmla="*/ 44789 h 791462"/>
                    <a:gd name="T4" fmla="*/ 91661 w 1348191"/>
                    <a:gd name="T5" fmla="*/ 92816 h 791462"/>
                    <a:gd name="T6" fmla="*/ 0 w 1348191"/>
                    <a:gd name="T7" fmla="*/ 71770 h 791462"/>
                    <a:gd name="T8" fmla="*/ 249905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950" name="Straight Connector 949">
                  <a:extLst>
                    <a:ext uri="{FF2B5EF4-FFF2-40B4-BE49-F238E27FC236}">
                      <a16:creationId xmlns:a16="http://schemas.microsoft.com/office/drawing/2014/main" id="{4BDF3FD2-413B-0D4C-9A59-50D44FBEA121}"/>
                    </a:ext>
                  </a:extLst>
                </p:cNvPr>
                <p:cNvCxnSpPr>
                  <a:cxnSpLocks noChangeShapeType="1"/>
                  <a:endCxn id="945" idx="2"/>
                </p:cNvCxnSpPr>
                <p:nvPr/>
              </p:nvCxnSpPr>
              <p:spPr bwMode="auto">
                <a:xfrm flipH="1" flipV="1">
                  <a:off x="2184879" y="1722015"/>
                  <a:ext cx="3783" cy="120942"/>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951" name="Straight Connector 950">
                  <a:extLst>
                    <a:ext uri="{FF2B5EF4-FFF2-40B4-BE49-F238E27FC236}">
                      <a16:creationId xmlns:a16="http://schemas.microsoft.com/office/drawing/2014/main" id="{71DA60AE-C589-FA44-94AB-B21A49C15239}"/>
                    </a:ext>
                  </a:extLst>
                </p:cNvPr>
                <p:cNvCxnSpPr>
                  <a:cxnSpLocks noChangeShapeType="1"/>
                </p:cNvCxnSpPr>
                <p:nvPr/>
              </p:nvCxnSpPr>
              <p:spPr bwMode="auto">
                <a:xfrm flipH="1" flipV="1">
                  <a:off x="3379845" y="1730452"/>
                  <a:ext cx="3783" cy="120944"/>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grpSp>
      <p:grpSp>
        <p:nvGrpSpPr>
          <p:cNvPr id="1037" name="Group 1036">
            <a:extLst>
              <a:ext uri="{FF2B5EF4-FFF2-40B4-BE49-F238E27FC236}">
                <a16:creationId xmlns:a16="http://schemas.microsoft.com/office/drawing/2014/main" id="{B91F629B-CF25-F443-9115-62469DD7E55B}"/>
              </a:ext>
            </a:extLst>
          </p:cNvPr>
          <p:cNvGrpSpPr>
            <a:grpSpLocks/>
          </p:cNvGrpSpPr>
          <p:nvPr/>
        </p:nvGrpSpPr>
        <p:grpSpPr bwMode="auto">
          <a:xfrm>
            <a:off x="4130530" y="2423492"/>
            <a:ext cx="4416425" cy="2314575"/>
            <a:chOff x="2381956" y="2435173"/>
            <a:chExt cx="4415330" cy="2315048"/>
          </a:xfrm>
        </p:grpSpPr>
        <p:sp>
          <p:nvSpPr>
            <p:cNvPr id="1038" name="Freeform 1037">
              <a:extLst>
                <a:ext uri="{FF2B5EF4-FFF2-40B4-BE49-F238E27FC236}">
                  <a16:creationId xmlns:a16="http://schemas.microsoft.com/office/drawing/2014/main" id="{9766E8B3-28C0-B742-8340-745064581E4E}"/>
                </a:ext>
              </a:extLst>
            </p:cNvPr>
            <p:cNvSpPr/>
            <p:nvPr/>
          </p:nvSpPr>
          <p:spPr>
            <a:xfrm>
              <a:off x="2381956" y="2439937"/>
              <a:ext cx="296789" cy="1743431"/>
            </a:xfrm>
            <a:custGeom>
              <a:avLst/>
              <a:gdLst>
                <a:gd name="connsiteX0" fmla="*/ 307275 w 307275"/>
                <a:gd name="connsiteY0" fmla="*/ 0 h 1659441"/>
                <a:gd name="connsiteX1" fmla="*/ 0 w 307275"/>
                <a:gd name="connsiteY1" fmla="*/ 0 h 1659441"/>
                <a:gd name="connsiteX2" fmla="*/ 0 w 307275"/>
                <a:gd name="connsiteY2" fmla="*/ 1659441 h 1659441"/>
                <a:gd name="connsiteX0" fmla="*/ 307275 w 307275"/>
                <a:gd name="connsiteY0" fmla="*/ 0 h 2015941"/>
                <a:gd name="connsiteX1" fmla="*/ 0 w 307275"/>
                <a:gd name="connsiteY1" fmla="*/ 0 h 2015941"/>
                <a:gd name="connsiteX2" fmla="*/ 0 w 307275"/>
                <a:gd name="connsiteY2" fmla="*/ 2015941 h 2015941"/>
                <a:gd name="connsiteX0" fmla="*/ 228538 w 228538"/>
                <a:gd name="connsiteY0" fmla="*/ 0 h 2022548"/>
                <a:gd name="connsiteX1" fmla="*/ 0 w 228538"/>
                <a:gd name="connsiteY1" fmla="*/ 6607 h 2022548"/>
                <a:gd name="connsiteX2" fmla="*/ 0 w 228538"/>
                <a:gd name="connsiteY2" fmla="*/ 2022548 h 2022548"/>
              </a:gdLst>
              <a:ahLst/>
              <a:cxnLst>
                <a:cxn ang="0">
                  <a:pos x="connsiteX0" y="connsiteY0"/>
                </a:cxn>
                <a:cxn ang="0">
                  <a:pos x="connsiteX1" y="connsiteY1"/>
                </a:cxn>
                <a:cxn ang="0">
                  <a:pos x="connsiteX2" y="connsiteY2"/>
                </a:cxn>
              </a:cxnLst>
              <a:rect l="l" t="t" r="r" b="b"/>
              <a:pathLst>
                <a:path w="228538" h="2022548">
                  <a:moveTo>
                    <a:pt x="228538" y="0"/>
                  </a:moveTo>
                  <a:lnTo>
                    <a:pt x="0" y="6607"/>
                  </a:lnTo>
                  <a:lnTo>
                    <a:pt x="0" y="2022548"/>
                  </a:lnTo>
                </a:path>
              </a:pathLst>
            </a:custGeom>
            <a:noFill/>
            <a:ln w="31750" cap="flat" cmpd="sng" algn="ctr">
              <a:solidFill>
                <a:srgbClr val="CC0000"/>
              </a:solidFill>
              <a:prstDash val="solid"/>
              <a:headEnd type="triangle"/>
              <a:tailEnd type="triangle"/>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CC0000"/>
                </a:solidFill>
                <a:effectLst/>
                <a:uLnTx/>
                <a:uFillTx/>
                <a:latin typeface="Gill Sans MT"/>
                <a:ea typeface="+mn-ea"/>
                <a:cs typeface="+mn-cs"/>
              </a:endParaRPr>
            </a:p>
          </p:txBody>
        </p:sp>
        <p:sp>
          <p:nvSpPr>
            <p:cNvPr id="1039" name="Freeform 1038">
              <a:extLst>
                <a:ext uri="{FF2B5EF4-FFF2-40B4-BE49-F238E27FC236}">
                  <a16:creationId xmlns:a16="http://schemas.microsoft.com/office/drawing/2014/main" id="{CDF62C6F-3C23-F349-9A9F-804273D0BA51}"/>
                </a:ext>
              </a:extLst>
            </p:cNvPr>
            <p:cNvSpPr/>
            <p:nvPr/>
          </p:nvSpPr>
          <p:spPr>
            <a:xfrm flipH="1">
              <a:off x="6411620" y="2435173"/>
              <a:ext cx="385666" cy="2300758"/>
            </a:xfrm>
            <a:custGeom>
              <a:avLst/>
              <a:gdLst>
                <a:gd name="connsiteX0" fmla="*/ 307275 w 307275"/>
                <a:gd name="connsiteY0" fmla="*/ 0 h 1659441"/>
                <a:gd name="connsiteX1" fmla="*/ 0 w 307275"/>
                <a:gd name="connsiteY1" fmla="*/ 0 h 1659441"/>
                <a:gd name="connsiteX2" fmla="*/ 0 w 307275"/>
                <a:gd name="connsiteY2" fmla="*/ 1659441 h 1659441"/>
                <a:gd name="connsiteX0" fmla="*/ 307275 w 307275"/>
                <a:gd name="connsiteY0" fmla="*/ 0 h 2117725"/>
                <a:gd name="connsiteX1" fmla="*/ 0 w 307275"/>
                <a:gd name="connsiteY1" fmla="*/ 0 h 2117725"/>
                <a:gd name="connsiteX2" fmla="*/ 0 w 307275"/>
                <a:gd name="connsiteY2" fmla="*/ 2117725 h 2117725"/>
              </a:gdLst>
              <a:ahLst/>
              <a:cxnLst>
                <a:cxn ang="0">
                  <a:pos x="connsiteX0" y="connsiteY0"/>
                </a:cxn>
                <a:cxn ang="0">
                  <a:pos x="connsiteX1" y="connsiteY1"/>
                </a:cxn>
                <a:cxn ang="0">
                  <a:pos x="connsiteX2" y="connsiteY2"/>
                </a:cxn>
              </a:cxnLst>
              <a:rect l="l" t="t" r="r" b="b"/>
              <a:pathLst>
                <a:path w="307275" h="2117725">
                  <a:moveTo>
                    <a:pt x="307275" y="0"/>
                  </a:moveTo>
                  <a:lnTo>
                    <a:pt x="0" y="0"/>
                  </a:lnTo>
                  <a:lnTo>
                    <a:pt x="0" y="2117725"/>
                  </a:lnTo>
                </a:path>
              </a:pathLst>
            </a:custGeom>
            <a:noFill/>
            <a:ln w="31750" cap="flat" cmpd="sng" algn="ctr">
              <a:solidFill>
                <a:srgbClr val="CC0000"/>
              </a:solidFill>
              <a:prstDash val="solid"/>
              <a:headEnd type="triangle"/>
              <a:tailEnd type="triangle"/>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cs typeface="+mn-cs"/>
              </a:endParaRPr>
            </a:p>
          </p:txBody>
        </p:sp>
        <p:cxnSp>
          <p:nvCxnSpPr>
            <p:cNvPr id="1040" name="Straight Arrow Connector 1039">
              <a:extLst>
                <a:ext uri="{FF2B5EF4-FFF2-40B4-BE49-F238E27FC236}">
                  <a16:creationId xmlns:a16="http://schemas.microsoft.com/office/drawing/2014/main" id="{497E72DF-A12C-4044-A2D6-B881FE41D269}"/>
                </a:ext>
              </a:extLst>
            </p:cNvPr>
            <p:cNvCxnSpPr/>
            <p:nvPr/>
          </p:nvCxnSpPr>
          <p:spPr>
            <a:xfrm flipV="1">
              <a:off x="5791061" y="2687638"/>
              <a:ext cx="7936" cy="2062583"/>
            </a:xfrm>
            <a:prstGeom prst="straightConnector1">
              <a:avLst/>
            </a:prstGeom>
            <a:noFill/>
            <a:ln w="31750" cap="flat" cmpd="sng" algn="ctr">
              <a:solidFill>
                <a:srgbClr val="CC0000"/>
              </a:solidFill>
              <a:prstDash val="solid"/>
              <a:headEnd type="triangle"/>
              <a:tailEnd type="triangle"/>
            </a:ln>
            <a:effectLst/>
          </p:spPr>
        </p:cxnSp>
        <p:cxnSp>
          <p:nvCxnSpPr>
            <p:cNvPr id="1041" name="Straight Arrow Connector 1040">
              <a:extLst>
                <a:ext uri="{FF2B5EF4-FFF2-40B4-BE49-F238E27FC236}">
                  <a16:creationId xmlns:a16="http://schemas.microsoft.com/office/drawing/2014/main" id="{EF8C79E1-BE27-8F43-B34B-79F8C5338E4E}"/>
                </a:ext>
              </a:extLst>
            </p:cNvPr>
            <p:cNvCxnSpPr/>
            <p:nvPr/>
          </p:nvCxnSpPr>
          <p:spPr>
            <a:xfrm flipV="1">
              <a:off x="4599144" y="2708279"/>
              <a:ext cx="17458" cy="2037179"/>
            </a:xfrm>
            <a:prstGeom prst="straightConnector1">
              <a:avLst/>
            </a:prstGeom>
            <a:noFill/>
            <a:ln w="31750" cap="flat" cmpd="sng" algn="ctr">
              <a:solidFill>
                <a:srgbClr val="CC0000"/>
              </a:solidFill>
              <a:prstDash val="solid"/>
              <a:headEnd type="triangle"/>
              <a:tailEnd type="triangle"/>
            </a:ln>
            <a:effectLst/>
          </p:spPr>
        </p:cxnSp>
        <p:cxnSp>
          <p:nvCxnSpPr>
            <p:cNvPr id="1042" name="Straight Arrow Connector 1041">
              <a:extLst>
                <a:ext uri="{FF2B5EF4-FFF2-40B4-BE49-F238E27FC236}">
                  <a16:creationId xmlns:a16="http://schemas.microsoft.com/office/drawing/2014/main" id="{4B55563F-765E-CC4D-92B4-D17FBE1B08A6}"/>
                </a:ext>
              </a:extLst>
            </p:cNvPr>
            <p:cNvCxnSpPr/>
            <p:nvPr/>
          </p:nvCxnSpPr>
          <p:spPr>
            <a:xfrm flipH="1" flipV="1">
              <a:off x="3807178" y="2762265"/>
              <a:ext cx="9523" cy="1983193"/>
            </a:xfrm>
            <a:prstGeom prst="straightConnector1">
              <a:avLst/>
            </a:prstGeom>
            <a:noFill/>
            <a:ln w="31750" cap="flat" cmpd="sng" algn="ctr">
              <a:solidFill>
                <a:srgbClr val="CC0000"/>
              </a:solidFill>
              <a:prstDash val="solid"/>
              <a:headEnd type="triangle"/>
              <a:tailEnd type="triangle"/>
            </a:ln>
            <a:effectLst/>
          </p:spPr>
        </p:cxnSp>
      </p:grpSp>
      <p:grpSp>
        <p:nvGrpSpPr>
          <p:cNvPr id="1043" name="Group 1042">
            <a:extLst>
              <a:ext uri="{FF2B5EF4-FFF2-40B4-BE49-F238E27FC236}">
                <a16:creationId xmlns:a16="http://schemas.microsoft.com/office/drawing/2014/main" id="{B5756541-DE04-D343-ADA3-E578917497B6}"/>
              </a:ext>
            </a:extLst>
          </p:cNvPr>
          <p:cNvGrpSpPr>
            <a:grpSpLocks/>
          </p:cNvGrpSpPr>
          <p:nvPr/>
        </p:nvGrpSpPr>
        <p:grpSpPr bwMode="auto">
          <a:xfrm>
            <a:off x="3805093" y="4634880"/>
            <a:ext cx="4957762" cy="693737"/>
            <a:chOff x="2055070" y="4690247"/>
            <a:chExt cx="4956877" cy="694339"/>
          </a:xfrm>
        </p:grpSpPr>
        <p:grpSp>
          <p:nvGrpSpPr>
            <p:cNvPr id="1044" name="Group 554">
              <a:extLst>
                <a:ext uri="{FF2B5EF4-FFF2-40B4-BE49-F238E27FC236}">
                  <a16:creationId xmlns:a16="http://schemas.microsoft.com/office/drawing/2014/main" id="{368CBAA7-B3CD-B447-8953-FE800957AF6D}"/>
                </a:ext>
              </a:extLst>
            </p:cNvPr>
            <p:cNvGrpSpPr>
              <a:grpSpLocks/>
            </p:cNvGrpSpPr>
            <p:nvPr/>
          </p:nvGrpSpPr>
          <p:grpSpPr bwMode="auto">
            <a:xfrm>
              <a:off x="3605320" y="5055434"/>
              <a:ext cx="430131" cy="329152"/>
              <a:chOff x="2931664" y="3912603"/>
              <a:chExt cx="430450" cy="329314"/>
            </a:xfrm>
          </p:grpSpPr>
          <p:sp>
            <p:nvSpPr>
              <p:cNvPr id="1065" name="Rectangle 1064">
                <a:extLst>
                  <a:ext uri="{FF2B5EF4-FFF2-40B4-BE49-F238E27FC236}">
                    <a16:creationId xmlns:a16="http://schemas.microsoft.com/office/drawing/2014/main" id="{C71DD82B-ED54-9D40-848F-40B6802EC749}"/>
                  </a:ext>
                </a:extLst>
              </p:cNvPr>
              <p:cNvSpPr/>
              <p:nvPr/>
            </p:nvSpPr>
            <p:spPr>
              <a:xfrm>
                <a:off x="2936890" y="3912858"/>
                <a:ext cx="425689" cy="329059"/>
              </a:xfrm>
              <a:prstGeom prst="rect">
                <a:avLst/>
              </a:prstGeom>
              <a:solidFill>
                <a:srgbClr val="FFFFFF"/>
              </a:solidFill>
              <a:ln w="3175" cap="flat" cmpd="sng" algn="ctr">
                <a:solidFill>
                  <a:srgbClr val="CC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1066" name="Straight Connector 1065">
                <a:extLst>
                  <a:ext uri="{FF2B5EF4-FFF2-40B4-BE49-F238E27FC236}">
                    <a16:creationId xmlns:a16="http://schemas.microsoft.com/office/drawing/2014/main" id="{5A2CCD06-A52B-594C-895E-DE5616109835}"/>
                  </a:ext>
                </a:extLst>
              </p:cNvPr>
              <p:cNvCxnSpPr/>
              <p:nvPr/>
            </p:nvCxnSpPr>
            <p:spPr>
              <a:xfrm>
                <a:off x="2932124" y="4005058"/>
                <a:ext cx="425689" cy="0"/>
              </a:xfrm>
              <a:prstGeom prst="line">
                <a:avLst/>
              </a:prstGeom>
              <a:noFill/>
              <a:ln w="3175" cap="flat" cmpd="sng" algn="ctr">
                <a:solidFill>
                  <a:srgbClr val="CC0000"/>
                </a:solidFill>
                <a:prstDash val="solid"/>
              </a:ln>
              <a:effectLst/>
            </p:spPr>
          </p:cxnSp>
          <p:cxnSp>
            <p:nvCxnSpPr>
              <p:cNvPr id="1067" name="Straight Connector 1066">
                <a:extLst>
                  <a:ext uri="{FF2B5EF4-FFF2-40B4-BE49-F238E27FC236}">
                    <a16:creationId xmlns:a16="http://schemas.microsoft.com/office/drawing/2014/main" id="{CAE78986-A47E-684D-AC0D-81B0C9B79A88}"/>
                  </a:ext>
                </a:extLst>
              </p:cNvPr>
              <p:cNvCxnSpPr/>
              <p:nvPr/>
            </p:nvCxnSpPr>
            <p:spPr>
              <a:xfrm>
                <a:off x="2932124" y="4068645"/>
                <a:ext cx="425689" cy="0"/>
              </a:xfrm>
              <a:prstGeom prst="line">
                <a:avLst/>
              </a:prstGeom>
              <a:noFill/>
              <a:ln w="3175" cap="flat" cmpd="sng" algn="ctr">
                <a:solidFill>
                  <a:srgbClr val="CC0000"/>
                </a:solidFill>
                <a:prstDash val="solid"/>
              </a:ln>
              <a:effectLst/>
            </p:spPr>
          </p:cxnSp>
          <p:cxnSp>
            <p:nvCxnSpPr>
              <p:cNvPr id="1068" name="Straight Connector 1067">
                <a:extLst>
                  <a:ext uri="{FF2B5EF4-FFF2-40B4-BE49-F238E27FC236}">
                    <a16:creationId xmlns:a16="http://schemas.microsoft.com/office/drawing/2014/main" id="{CEA4CB24-3526-B94F-BDC2-D6FC123FF46E}"/>
                  </a:ext>
                </a:extLst>
              </p:cNvPr>
              <p:cNvCxnSpPr>
                <a:stCxn id="1065" idx="2"/>
              </p:cNvCxnSpPr>
              <p:nvPr/>
            </p:nvCxnSpPr>
            <p:spPr>
              <a:xfrm flipH="1" flipV="1">
                <a:off x="3148146" y="4005058"/>
                <a:ext cx="1589" cy="236859"/>
              </a:xfrm>
              <a:prstGeom prst="line">
                <a:avLst/>
              </a:prstGeom>
              <a:noFill/>
              <a:ln w="3175" cap="flat" cmpd="sng" algn="ctr">
                <a:solidFill>
                  <a:srgbClr val="CC0000"/>
                </a:solidFill>
                <a:prstDash val="solid"/>
              </a:ln>
              <a:effectLst/>
            </p:spPr>
          </p:cxnSp>
        </p:grpSp>
        <p:grpSp>
          <p:nvGrpSpPr>
            <p:cNvPr id="1045" name="Group 582">
              <a:extLst>
                <a:ext uri="{FF2B5EF4-FFF2-40B4-BE49-F238E27FC236}">
                  <a16:creationId xmlns:a16="http://schemas.microsoft.com/office/drawing/2014/main" id="{813A6CA3-90B1-754D-8C2A-B486DE6440EC}"/>
                </a:ext>
              </a:extLst>
            </p:cNvPr>
            <p:cNvGrpSpPr>
              <a:grpSpLocks/>
            </p:cNvGrpSpPr>
            <p:nvPr/>
          </p:nvGrpSpPr>
          <p:grpSpPr bwMode="auto">
            <a:xfrm>
              <a:off x="4387957" y="5055368"/>
              <a:ext cx="430131" cy="329152"/>
              <a:chOff x="2931664" y="3912603"/>
              <a:chExt cx="430450" cy="329314"/>
            </a:xfrm>
          </p:grpSpPr>
          <p:sp>
            <p:nvSpPr>
              <p:cNvPr id="1061" name="Rectangle 1060">
                <a:extLst>
                  <a:ext uri="{FF2B5EF4-FFF2-40B4-BE49-F238E27FC236}">
                    <a16:creationId xmlns:a16="http://schemas.microsoft.com/office/drawing/2014/main" id="{CDA497B5-1F53-4B4A-B52C-8AF25ACDEA7D}"/>
                  </a:ext>
                </a:extLst>
              </p:cNvPr>
              <p:cNvSpPr/>
              <p:nvPr/>
            </p:nvSpPr>
            <p:spPr>
              <a:xfrm>
                <a:off x="2936750" y="3912924"/>
                <a:ext cx="425689" cy="329059"/>
              </a:xfrm>
              <a:prstGeom prst="rect">
                <a:avLst/>
              </a:prstGeom>
              <a:solidFill>
                <a:srgbClr val="FFFFFF"/>
              </a:solidFill>
              <a:ln w="3175" cap="flat" cmpd="sng" algn="ctr">
                <a:solidFill>
                  <a:srgbClr val="CC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1062" name="Straight Connector 1061">
                <a:extLst>
                  <a:ext uri="{FF2B5EF4-FFF2-40B4-BE49-F238E27FC236}">
                    <a16:creationId xmlns:a16="http://schemas.microsoft.com/office/drawing/2014/main" id="{1FEFA7AF-47D6-9044-B6BA-FCC567BC9B9F}"/>
                  </a:ext>
                </a:extLst>
              </p:cNvPr>
              <p:cNvCxnSpPr/>
              <p:nvPr/>
            </p:nvCxnSpPr>
            <p:spPr>
              <a:xfrm>
                <a:off x="2931985" y="4005125"/>
                <a:ext cx="425689" cy="0"/>
              </a:xfrm>
              <a:prstGeom prst="line">
                <a:avLst/>
              </a:prstGeom>
              <a:noFill/>
              <a:ln w="3175" cap="flat" cmpd="sng" algn="ctr">
                <a:solidFill>
                  <a:srgbClr val="CC0000"/>
                </a:solidFill>
                <a:prstDash val="solid"/>
              </a:ln>
              <a:effectLst/>
            </p:spPr>
          </p:cxnSp>
          <p:cxnSp>
            <p:nvCxnSpPr>
              <p:cNvPr id="1063" name="Straight Connector 1062">
                <a:extLst>
                  <a:ext uri="{FF2B5EF4-FFF2-40B4-BE49-F238E27FC236}">
                    <a16:creationId xmlns:a16="http://schemas.microsoft.com/office/drawing/2014/main" id="{F2F3585A-E53E-A040-84F7-9123881B9F28}"/>
                  </a:ext>
                </a:extLst>
              </p:cNvPr>
              <p:cNvCxnSpPr/>
              <p:nvPr/>
            </p:nvCxnSpPr>
            <p:spPr>
              <a:xfrm>
                <a:off x="2931985" y="4068711"/>
                <a:ext cx="425689" cy="0"/>
              </a:xfrm>
              <a:prstGeom prst="line">
                <a:avLst/>
              </a:prstGeom>
              <a:noFill/>
              <a:ln w="3175" cap="flat" cmpd="sng" algn="ctr">
                <a:solidFill>
                  <a:srgbClr val="CC0000"/>
                </a:solidFill>
                <a:prstDash val="solid"/>
              </a:ln>
              <a:effectLst/>
            </p:spPr>
          </p:cxnSp>
          <p:cxnSp>
            <p:nvCxnSpPr>
              <p:cNvPr id="1064" name="Straight Connector 1063">
                <a:extLst>
                  <a:ext uri="{FF2B5EF4-FFF2-40B4-BE49-F238E27FC236}">
                    <a16:creationId xmlns:a16="http://schemas.microsoft.com/office/drawing/2014/main" id="{F72283CD-AFD3-8E4E-9857-F6D589080734}"/>
                  </a:ext>
                </a:extLst>
              </p:cNvPr>
              <p:cNvCxnSpPr>
                <a:stCxn id="1061" idx="2"/>
              </p:cNvCxnSpPr>
              <p:nvPr/>
            </p:nvCxnSpPr>
            <p:spPr>
              <a:xfrm flipH="1" flipV="1">
                <a:off x="3148007" y="4005125"/>
                <a:ext cx="1588" cy="236859"/>
              </a:xfrm>
              <a:prstGeom prst="line">
                <a:avLst/>
              </a:prstGeom>
              <a:noFill/>
              <a:ln w="3175" cap="flat" cmpd="sng" algn="ctr">
                <a:solidFill>
                  <a:srgbClr val="CC0000"/>
                </a:solidFill>
                <a:prstDash val="solid"/>
              </a:ln>
              <a:effectLst/>
            </p:spPr>
          </p:cxnSp>
        </p:grpSp>
        <p:grpSp>
          <p:nvGrpSpPr>
            <p:cNvPr id="1046" name="Group 609">
              <a:extLst>
                <a:ext uri="{FF2B5EF4-FFF2-40B4-BE49-F238E27FC236}">
                  <a16:creationId xmlns:a16="http://schemas.microsoft.com/office/drawing/2014/main" id="{89D38A41-C0E7-004E-889C-35371BDB4904}"/>
                </a:ext>
              </a:extLst>
            </p:cNvPr>
            <p:cNvGrpSpPr>
              <a:grpSpLocks/>
            </p:cNvGrpSpPr>
            <p:nvPr/>
          </p:nvGrpSpPr>
          <p:grpSpPr bwMode="auto">
            <a:xfrm>
              <a:off x="5591804" y="5053093"/>
              <a:ext cx="430212" cy="328614"/>
              <a:chOff x="2932186" y="3913304"/>
              <a:chExt cx="430531" cy="328775"/>
            </a:xfrm>
          </p:grpSpPr>
          <p:sp>
            <p:nvSpPr>
              <p:cNvPr id="1057" name="Rectangle 1056">
                <a:extLst>
                  <a:ext uri="{FF2B5EF4-FFF2-40B4-BE49-F238E27FC236}">
                    <a16:creationId xmlns:a16="http://schemas.microsoft.com/office/drawing/2014/main" id="{7E038D77-DD73-D34F-AE34-D667F6E9B9F0}"/>
                  </a:ext>
                </a:extLst>
              </p:cNvPr>
              <p:cNvSpPr/>
              <p:nvPr/>
            </p:nvSpPr>
            <p:spPr>
              <a:xfrm>
                <a:off x="2936535" y="3912722"/>
                <a:ext cx="425689" cy="329058"/>
              </a:xfrm>
              <a:prstGeom prst="rect">
                <a:avLst/>
              </a:prstGeom>
              <a:solidFill>
                <a:srgbClr val="FFFFFF"/>
              </a:solidFill>
              <a:ln w="3175" cap="flat" cmpd="sng" algn="ctr">
                <a:solidFill>
                  <a:srgbClr val="CC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1058" name="Straight Connector 1057">
                <a:extLst>
                  <a:ext uri="{FF2B5EF4-FFF2-40B4-BE49-F238E27FC236}">
                    <a16:creationId xmlns:a16="http://schemas.microsoft.com/office/drawing/2014/main" id="{D2968903-9149-5948-9F49-8F05AE95D6F0}"/>
                  </a:ext>
                </a:extLst>
              </p:cNvPr>
              <p:cNvCxnSpPr/>
              <p:nvPr/>
            </p:nvCxnSpPr>
            <p:spPr>
              <a:xfrm>
                <a:off x="2931771" y="4004922"/>
                <a:ext cx="425689" cy="0"/>
              </a:xfrm>
              <a:prstGeom prst="line">
                <a:avLst/>
              </a:prstGeom>
              <a:noFill/>
              <a:ln w="3175" cap="flat" cmpd="sng" algn="ctr">
                <a:solidFill>
                  <a:srgbClr val="CC0000"/>
                </a:solidFill>
                <a:prstDash val="solid"/>
              </a:ln>
              <a:effectLst/>
            </p:spPr>
          </p:cxnSp>
          <p:cxnSp>
            <p:nvCxnSpPr>
              <p:cNvPr id="1059" name="Straight Connector 1058">
                <a:extLst>
                  <a:ext uri="{FF2B5EF4-FFF2-40B4-BE49-F238E27FC236}">
                    <a16:creationId xmlns:a16="http://schemas.microsoft.com/office/drawing/2014/main" id="{6B45A1AF-6B67-DD42-AEDE-F73D064563E4}"/>
                  </a:ext>
                </a:extLst>
              </p:cNvPr>
              <p:cNvCxnSpPr/>
              <p:nvPr/>
            </p:nvCxnSpPr>
            <p:spPr>
              <a:xfrm>
                <a:off x="2931771" y="4068509"/>
                <a:ext cx="425689" cy="0"/>
              </a:xfrm>
              <a:prstGeom prst="line">
                <a:avLst/>
              </a:prstGeom>
              <a:noFill/>
              <a:ln w="3175" cap="flat" cmpd="sng" algn="ctr">
                <a:solidFill>
                  <a:srgbClr val="CC0000"/>
                </a:solidFill>
                <a:prstDash val="solid"/>
              </a:ln>
              <a:effectLst/>
            </p:spPr>
          </p:cxnSp>
          <p:cxnSp>
            <p:nvCxnSpPr>
              <p:cNvPr id="1060" name="Straight Connector 1059">
                <a:extLst>
                  <a:ext uri="{FF2B5EF4-FFF2-40B4-BE49-F238E27FC236}">
                    <a16:creationId xmlns:a16="http://schemas.microsoft.com/office/drawing/2014/main" id="{0FF66FC3-DA6A-CB44-8117-4648AAEC93ED}"/>
                  </a:ext>
                </a:extLst>
              </p:cNvPr>
              <p:cNvCxnSpPr>
                <a:stCxn id="1057" idx="2"/>
              </p:cNvCxnSpPr>
              <p:nvPr/>
            </p:nvCxnSpPr>
            <p:spPr>
              <a:xfrm flipH="1" flipV="1">
                <a:off x="3147792" y="4004922"/>
                <a:ext cx="1588" cy="236858"/>
              </a:xfrm>
              <a:prstGeom prst="line">
                <a:avLst/>
              </a:prstGeom>
              <a:noFill/>
              <a:ln w="3175" cap="flat" cmpd="sng" algn="ctr">
                <a:solidFill>
                  <a:srgbClr val="CC0000"/>
                </a:solidFill>
                <a:prstDash val="solid"/>
              </a:ln>
              <a:effectLst/>
            </p:spPr>
          </p:cxnSp>
        </p:grpSp>
        <p:grpSp>
          <p:nvGrpSpPr>
            <p:cNvPr id="1047" name="Group 636">
              <a:extLst>
                <a:ext uri="{FF2B5EF4-FFF2-40B4-BE49-F238E27FC236}">
                  <a16:creationId xmlns:a16="http://schemas.microsoft.com/office/drawing/2014/main" id="{6DF58C37-21E3-AF4F-B080-530FD985E91D}"/>
                </a:ext>
              </a:extLst>
            </p:cNvPr>
            <p:cNvGrpSpPr>
              <a:grpSpLocks/>
            </p:cNvGrpSpPr>
            <p:nvPr/>
          </p:nvGrpSpPr>
          <p:grpSpPr bwMode="auto">
            <a:xfrm>
              <a:off x="6581816" y="5045656"/>
              <a:ext cx="430131" cy="329465"/>
              <a:chOff x="2931664" y="3912603"/>
              <a:chExt cx="430450" cy="329314"/>
            </a:xfrm>
          </p:grpSpPr>
          <p:sp>
            <p:nvSpPr>
              <p:cNvPr id="1053" name="Rectangle 1052">
                <a:extLst>
                  <a:ext uri="{FF2B5EF4-FFF2-40B4-BE49-F238E27FC236}">
                    <a16:creationId xmlns:a16="http://schemas.microsoft.com/office/drawing/2014/main" id="{F4182402-0285-CD46-9828-6534BE97D257}"/>
                  </a:ext>
                </a:extLst>
              </p:cNvPr>
              <p:cNvSpPr/>
              <p:nvPr/>
            </p:nvSpPr>
            <p:spPr>
              <a:xfrm>
                <a:off x="2936425" y="3913102"/>
                <a:ext cx="425689" cy="328747"/>
              </a:xfrm>
              <a:prstGeom prst="rect">
                <a:avLst/>
              </a:prstGeom>
              <a:solidFill>
                <a:srgbClr val="FFFFFF"/>
              </a:solidFill>
              <a:ln w="3175" cap="flat" cmpd="sng" algn="ctr">
                <a:solidFill>
                  <a:srgbClr val="CC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1054" name="Straight Connector 1053">
                <a:extLst>
                  <a:ext uri="{FF2B5EF4-FFF2-40B4-BE49-F238E27FC236}">
                    <a16:creationId xmlns:a16="http://schemas.microsoft.com/office/drawing/2014/main" id="{D14A7BEB-C638-0A47-B8DE-352AFA82413E}"/>
                  </a:ext>
                </a:extLst>
              </p:cNvPr>
              <p:cNvCxnSpPr/>
              <p:nvPr/>
            </p:nvCxnSpPr>
            <p:spPr>
              <a:xfrm>
                <a:off x="2931660" y="4005215"/>
                <a:ext cx="425689" cy="0"/>
              </a:xfrm>
              <a:prstGeom prst="line">
                <a:avLst/>
              </a:prstGeom>
              <a:noFill/>
              <a:ln w="3175" cap="flat" cmpd="sng" algn="ctr">
                <a:solidFill>
                  <a:srgbClr val="CC0000"/>
                </a:solidFill>
                <a:prstDash val="solid"/>
              </a:ln>
              <a:effectLst/>
            </p:spPr>
          </p:cxnSp>
          <p:cxnSp>
            <p:nvCxnSpPr>
              <p:cNvPr id="1055" name="Straight Connector 1054">
                <a:extLst>
                  <a:ext uri="{FF2B5EF4-FFF2-40B4-BE49-F238E27FC236}">
                    <a16:creationId xmlns:a16="http://schemas.microsoft.com/office/drawing/2014/main" id="{F02DD2C2-E65E-7E4C-B479-635D130D51D4}"/>
                  </a:ext>
                </a:extLst>
              </p:cNvPr>
              <p:cNvCxnSpPr/>
              <p:nvPr/>
            </p:nvCxnSpPr>
            <p:spPr>
              <a:xfrm>
                <a:off x="2931660" y="4067152"/>
                <a:ext cx="425689" cy="0"/>
              </a:xfrm>
              <a:prstGeom prst="line">
                <a:avLst/>
              </a:prstGeom>
              <a:noFill/>
              <a:ln w="3175" cap="flat" cmpd="sng" algn="ctr">
                <a:solidFill>
                  <a:srgbClr val="CC0000"/>
                </a:solidFill>
                <a:prstDash val="solid"/>
              </a:ln>
              <a:effectLst/>
            </p:spPr>
          </p:cxnSp>
          <p:cxnSp>
            <p:nvCxnSpPr>
              <p:cNvPr id="1056" name="Straight Connector 1055">
                <a:extLst>
                  <a:ext uri="{FF2B5EF4-FFF2-40B4-BE49-F238E27FC236}">
                    <a16:creationId xmlns:a16="http://schemas.microsoft.com/office/drawing/2014/main" id="{01A054F6-D6ED-F249-8703-213FDF32A722}"/>
                  </a:ext>
                </a:extLst>
              </p:cNvPr>
              <p:cNvCxnSpPr>
                <a:stCxn id="1053" idx="2"/>
              </p:cNvCxnSpPr>
              <p:nvPr/>
            </p:nvCxnSpPr>
            <p:spPr>
              <a:xfrm flipH="1" flipV="1">
                <a:off x="3147681" y="4005215"/>
                <a:ext cx="1588" cy="236634"/>
              </a:xfrm>
              <a:prstGeom prst="line">
                <a:avLst/>
              </a:prstGeom>
              <a:noFill/>
              <a:ln w="3175" cap="flat" cmpd="sng" algn="ctr">
                <a:solidFill>
                  <a:srgbClr val="CC0000"/>
                </a:solidFill>
                <a:prstDash val="solid"/>
              </a:ln>
              <a:effectLst/>
            </p:spPr>
          </p:cxnSp>
        </p:grpSp>
        <p:grpSp>
          <p:nvGrpSpPr>
            <p:cNvPr id="1048" name="Group 554">
              <a:extLst>
                <a:ext uri="{FF2B5EF4-FFF2-40B4-BE49-F238E27FC236}">
                  <a16:creationId xmlns:a16="http://schemas.microsoft.com/office/drawing/2014/main" id="{BAA5C424-578C-0343-914E-B5BD57101FDC}"/>
                </a:ext>
              </a:extLst>
            </p:cNvPr>
            <p:cNvGrpSpPr>
              <a:grpSpLocks/>
            </p:cNvGrpSpPr>
            <p:nvPr/>
          </p:nvGrpSpPr>
          <p:grpSpPr bwMode="auto">
            <a:xfrm>
              <a:off x="2055070" y="4690247"/>
              <a:ext cx="675320" cy="521222"/>
              <a:chOff x="2931664" y="3912603"/>
              <a:chExt cx="430450" cy="329314"/>
            </a:xfrm>
          </p:grpSpPr>
          <p:sp>
            <p:nvSpPr>
              <p:cNvPr id="1049" name="Rectangle 1048">
                <a:extLst>
                  <a:ext uri="{FF2B5EF4-FFF2-40B4-BE49-F238E27FC236}">
                    <a16:creationId xmlns:a16="http://schemas.microsoft.com/office/drawing/2014/main" id="{A0CDA39B-A97A-7842-8A3D-C53D637AE12E}"/>
                  </a:ext>
                </a:extLst>
              </p:cNvPr>
              <p:cNvSpPr/>
              <p:nvPr/>
            </p:nvSpPr>
            <p:spPr>
              <a:xfrm>
                <a:off x="2936722" y="3913607"/>
                <a:ext cx="425923" cy="328266"/>
              </a:xfrm>
              <a:prstGeom prst="rect">
                <a:avLst/>
              </a:prstGeom>
              <a:solidFill>
                <a:srgbClr val="FFFFFF"/>
              </a:solidFill>
              <a:ln w="3175" cap="flat" cmpd="sng" algn="ctr">
                <a:solidFill>
                  <a:srgbClr val="CC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1050" name="Straight Connector 1049">
                <a:extLst>
                  <a:ext uri="{FF2B5EF4-FFF2-40B4-BE49-F238E27FC236}">
                    <a16:creationId xmlns:a16="http://schemas.microsoft.com/office/drawing/2014/main" id="{779BD574-9352-0A4A-AD81-3425C567CA59}"/>
                  </a:ext>
                </a:extLst>
              </p:cNvPr>
              <p:cNvCxnSpPr/>
              <p:nvPr/>
            </p:nvCxnSpPr>
            <p:spPr>
              <a:xfrm>
                <a:off x="2932675" y="4004959"/>
                <a:ext cx="424911" cy="0"/>
              </a:xfrm>
              <a:prstGeom prst="line">
                <a:avLst/>
              </a:prstGeom>
              <a:noFill/>
              <a:ln w="3175" cap="flat" cmpd="sng" algn="ctr">
                <a:solidFill>
                  <a:srgbClr val="CC0000"/>
                </a:solidFill>
                <a:prstDash val="solid"/>
              </a:ln>
              <a:effectLst/>
            </p:spPr>
          </p:cxnSp>
          <p:cxnSp>
            <p:nvCxnSpPr>
              <p:cNvPr id="1051" name="Straight Connector 1050">
                <a:extLst>
                  <a:ext uri="{FF2B5EF4-FFF2-40B4-BE49-F238E27FC236}">
                    <a16:creationId xmlns:a16="http://schemas.microsoft.com/office/drawing/2014/main" id="{E4722BD0-017E-9C4D-9B3E-BB2C34567D80}"/>
                  </a:ext>
                </a:extLst>
              </p:cNvPr>
              <p:cNvCxnSpPr/>
              <p:nvPr/>
            </p:nvCxnSpPr>
            <p:spPr>
              <a:xfrm>
                <a:off x="2932675" y="4069207"/>
                <a:ext cx="424911" cy="0"/>
              </a:xfrm>
              <a:prstGeom prst="line">
                <a:avLst/>
              </a:prstGeom>
              <a:noFill/>
              <a:ln w="3175" cap="flat" cmpd="sng" algn="ctr">
                <a:solidFill>
                  <a:srgbClr val="CC0000"/>
                </a:solidFill>
                <a:prstDash val="solid"/>
              </a:ln>
              <a:effectLst/>
            </p:spPr>
          </p:cxnSp>
          <p:cxnSp>
            <p:nvCxnSpPr>
              <p:cNvPr id="1052" name="Straight Connector 1051">
                <a:extLst>
                  <a:ext uri="{FF2B5EF4-FFF2-40B4-BE49-F238E27FC236}">
                    <a16:creationId xmlns:a16="http://schemas.microsoft.com/office/drawing/2014/main" id="{BA1C7D13-CACA-DE42-A4BD-9DF0691F3FA5}"/>
                  </a:ext>
                </a:extLst>
              </p:cNvPr>
              <p:cNvCxnSpPr>
                <a:stCxn id="1049" idx="2"/>
              </p:cNvCxnSpPr>
              <p:nvPr/>
            </p:nvCxnSpPr>
            <p:spPr>
              <a:xfrm flipH="1" flipV="1">
                <a:off x="3148166" y="4004959"/>
                <a:ext cx="1011" cy="236914"/>
              </a:xfrm>
              <a:prstGeom prst="line">
                <a:avLst/>
              </a:prstGeom>
              <a:noFill/>
              <a:ln w="3175" cap="flat" cmpd="sng" algn="ctr">
                <a:solidFill>
                  <a:srgbClr val="CC0000"/>
                </a:solidFill>
                <a:prstDash val="solid"/>
              </a:ln>
              <a:effectLst/>
            </p:spPr>
          </p:cxnSp>
        </p:grpSp>
      </p:grpSp>
      <p:grpSp>
        <p:nvGrpSpPr>
          <p:cNvPr id="1069" name="Group 347">
            <a:extLst>
              <a:ext uri="{FF2B5EF4-FFF2-40B4-BE49-F238E27FC236}">
                <a16:creationId xmlns:a16="http://schemas.microsoft.com/office/drawing/2014/main" id="{4D6C1728-73DE-F748-A0E0-11321B8F7571}"/>
              </a:ext>
            </a:extLst>
          </p:cNvPr>
          <p:cNvGrpSpPr>
            <a:grpSpLocks/>
          </p:cNvGrpSpPr>
          <p:nvPr/>
        </p:nvGrpSpPr>
        <p:grpSpPr bwMode="auto">
          <a:xfrm>
            <a:off x="7605568" y="5890592"/>
            <a:ext cx="588962" cy="242888"/>
            <a:chOff x="1871277" y="1576300"/>
            <a:chExt cx="1128371" cy="437861"/>
          </a:xfrm>
        </p:grpSpPr>
        <p:sp>
          <p:nvSpPr>
            <p:cNvPr id="1070" name="Oval 1069">
              <a:extLst>
                <a:ext uri="{FF2B5EF4-FFF2-40B4-BE49-F238E27FC236}">
                  <a16:creationId xmlns:a16="http://schemas.microsoft.com/office/drawing/2014/main" id="{BD0DE6BC-801F-2349-B339-2073DD002B17}"/>
                </a:ext>
              </a:extLst>
            </p:cNvPr>
            <p:cNvSpPr>
              <a:spLocks noChangeArrowheads="1"/>
            </p:cNvSpPr>
            <p:nvPr/>
          </p:nvSpPr>
          <p:spPr bwMode="auto">
            <a:xfrm flipV="1">
              <a:off x="1874317" y="1693636"/>
              <a:ext cx="1125331" cy="320525"/>
            </a:xfrm>
            <a:prstGeom prst="ellipse">
              <a:avLst/>
            </a:prstGeom>
            <a:gradFill rotWithShape="1">
              <a:gsLst>
                <a:gs pos="0">
                  <a:srgbClr val="262699"/>
                </a:gs>
                <a:gs pos="53000">
                  <a:srgbClr val="8585E0"/>
                </a:gs>
                <a:gs pos="100000">
                  <a:srgbClr val="262699"/>
                </a:gs>
              </a:gsLst>
              <a:lin ang="0" scaled="1"/>
            </a:gra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ＭＳ Ｐゴシック" panose="020B0600070205080204" pitchFamily="34" charset="-128"/>
                <a:cs typeface="+mn-cs"/>
              </a:endParaRPr>
            </a:p>
          </p:txBody>
        </p:sp>
        <p:sp>
          <p:nvSpPr>
            <p:cNvPr id="1071" name="Rectangle 1070">
              <a:extLst>
                <a:ext uri="{FF2B5EF4-FFF2-40B4-BE49-F238E27FC236}">
                  <a16:creationId xmlns:a16="http://schemas.microsoft.com/office/drawing/2014/main" id="{8006CA96-E3FA-9945-9B82-02259999272B}"/>
                </a:ext>
              </a:extLst>
            </p:cNvPr>
            <p:cNvSpPr/>
            <p:nvPr/>
          </p:nvSpPr>
          <p:spPr bwMode="auto">
            <a:xfrm>
              <a:off x="1871277" y="1739425"/>
              <a:ext cx="1128371" cy="117334"/>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72" name="Oval 1071">
              <a:extLst>
                <a:ext uri="{FF2B5EF4-FFF2-40B4-BE49-F238E27FC236}">
                  <a16:creationId xmlns:a16="http://schemas.microsoft.com/office/drawing/2014/main" id="{AC968267-A70E-0B48-9B2B-F3F7549B2DF9}"/>
                </a:ext>
              </a:extLst>
            </p:cNvPr>
            <p:cNvSpPr>
              <a:spLocks noChangeArrowheads="1"/>
            </p:cNvSpPr>
            <p:nvPr/>
          </p:nvSpPr>
          <p:spPr bwMode="auto">
            <a:xfrm flipV="1">
              <a:off x="1871277" y="1576300"/>
              <a:ext cx="1125331" cy="320525"/>
            </a:xfrm>
            <a:prstGeom prst="ellipse">
              <a:avLst/>
            </a:prstGeom>
            <a:solidFill>
              <a:srgbClr val="BFBFBF"/>
            </a:soli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ＭＳ Ｐゴシック" panose="020B0600070205080204" pitchFamily="34" charset="-128"/>
                <a:cs typeface="+mn-cs"/>
              </a:endParaRPr>
            </a:p>
          </p:txBody>
        </p:sp>
        <p:sp>
          <p:nvSpPr>
            <p:cNvPr id="1073" name="Freeform 1072">
              <a:extLst>
                <a:ext uri="{FF2B5EF4-FFF2-40B4-BE49-F238E27FC236}">
                  <a16:creationId xmlns:a16="http://schemas.microsoft.com/office/drawing/2014/main" id="{3543F393-921B-2544-AAF2-81DE265DCA01}"/>
                </a:ext>
              </a:extLst>
            </p:cNvPr>
            <p:cNvSpPr/>
            <p:nvPr/>
          </p:nvSpPr>
          <p:spPr bwMode="auto">
            <a:xfrm>
              <a:off x="2160212" y="1673602"/>
              <a:ext cx="547458" cy="16026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74" name="Freeform 1073">
              <a:extLst>
                <a:ext uri="{FF2B5EF4-FFF2-40B4-BE49-F238E27FC236}">
                  <a16:creationId xmlns:a16="http://schemas.microsoft.com/office/drawing/2014/main" id="{36A99124-4AE5-ED4F-A834-C0222885AECB}"/>
                </a:ext>
              </a:extLst>
            </p:cNvPr>
            <p:cNvSpPr>
              <a:spLocks/>
            </p:cNvSpPr>
            <p:nvPr/>
          </p:nvSpPr>
          <p:spPr bwMode="auto">
            <a:xfrm>
              <a:off x="2102426" y="1633537"/>
              <a:ext cx="663033" cy="111612"/>
            </a:xfrm>
            <a:custGeom>
              <a:avLst/>
              <a:gdLst>
                <a:gd name="T0" fmla="*/ 0 w 3723451"/>
                <a:gd name="T1" fmla="*/ 27306 h 932950"/>
                <a:gd name="T2" fmla="*/ 116665 w 3723451"/>
                <a:gd name="T3" fmla="*/ 322 h 932950"/>
                <a:gd name="T4" fmla="*/ 330457 w 3723451"/>
                <a:gd name="T5" fmla="*/ 62277 h 932950"/>
                <a:gd name="T6" fmla="*/ 534418 w 3723451"/>
                <a:gd name="T7" fmla="*/ 0 h 932950"/>
                <a:gd name="T8" fmla="*/ 663033 w 3723451"/>
                <a:gd name="T9" fmla="*/ 24782 h 932950"/>
                <a:gd name="T10" fmla="*/ 567343 w 3723451"/>
                <a:gd name="T11" fmla="*/ 55256 h 932950"/>
                <a:gd name="T12" fmla="*/ 536535 w 3723451"/>
                <a:gd name="T13" fmla="*/ 47040 h 932950"/>
                <a:gd name="T14" fmla="*/ 334214 w 3723451"/>
                <a:gd name="T15" fmla="*/ 111612 h 932950"/>
                <a:gd name="T16" fmla="*/ 126717 w 3723451"/>
                <a:gd name="T17" fmla="*/ 49415 h 932950"/>
                <a:gd name="T18" fmla="*/ 93168 w 3723451"/>
                <a:gd name="T19" fmla="*/ 56128 h 932950"/>
                <a:gd name="T20" fmla="*/ 0 w 3723451"/>
                <a:gd name="T21" fmla="*/ 27306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75" name="Freeform 1074">
              <a:extLst>
                <a:ext uri="{FF2B5EF4-FFF2-40B4-BE49-F238E27FC236}">
                  <a16:creationId xmlns:a16="http://schemas.microsoft.com/office/drawing/2014/main" id="{9CE3F7E2-B553-1E45-88FC-E2E1EC32F46A}"/>
                </a:ext>
              </a:extLst>
            </p:cNvPr>
            <p:cNvSpPr>
              <a:spLocks/>
            </p:cNvSpPr>
            <p:nvPr/>
          </p:nvSpPr>
          <p:spPr bwMode="auto">
            <a:xfrm>
              <a:off x="2537350" y="1727978"/>
              <a:ext cx="243315" cy="97302"/>
            </a:xfrm>
            <a:custGeom>
              <a:avLst/>
              <a:gdLst>
                <a:gd name="T0" fmla="*/ 0 w 1366596"/>
                <a:gd name="T1" fmla="*/ 0 h 809868"/>
                <a:gd name="T2" fmla="*/ 243315 w 1366596"/>
                <a:gd name="T3" fmla="*/ 75188 h 809868"/>
                <a:gd name="T4" fmla="*/ 154017 w 1366596"/>
                <a:gd name="T5" fmla="*/ 97302 h 809868"/>
                <a:gd name="T6" fmla="*/ 819 w 1366596"/>
                <a:gd name="T7" fmla="*/ 51415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76" name="Freeform 1075">
              <a:extLst>
                <a:ext uri="{FF2B5EF4-FFF2-40B4-BE49-F238E27FC236}">
                  <a16:creationId xmlns:a16="http://schemas.microsoft.com/office/drawing/2014/main" id="{D7BB9DED-4899-7649-AEBA-749DA452790C}"/>
                </a:ext>
              </a:extLst>
            </p:cNvPr>
            <p:cNvSpPr>
              <a:spLocks/>
            </p:cNvSpPr>
            <p:nvPr/>
          </p:nvSpPr>
          <p:spPr bwMode="auto">
            <a:xfrm>
              <a:off x="2090260" y="1730839"/>
              <a:ext cx="240272" cy="97302"/>
            </a:xfrm>
            <a:custGeom>
              <a:avLst/>
              <a:gdLst>
                <a:gd name="T0" fmla="*/ 236992 w 1348191"/>
                <a:gd name="T1" fmla="*/ 0 h 791462"/>
                <a:gd name="T2" fmla="*/ 240272 w 1348191"/>
                <a:gd name="T3" fmla="*/ 46954 h 791462"/>
                <a:gd name="T4" fmla="*/ 86924 w 1348191"/>
                <a:gd name="T5" fmla="*/ 97302 h 791462"/>
                <a:gd name="T6" fmla="*/ 0 w 1348191"/>
                <a:gd name="T7" fmla="*/ 75239 h 791462"/>
                <a:gd name="T8" fmla="*/ 236992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1077" name="Straight Connector 1076">
              <a:extLst>
                <a:ext uri="{FF2B5EF4-FFF2-40B4-BE49-F238E27FC236}">
                  <a16:creationId xmlns:a16="http://schemas.microsoft.com/office/drawing/2014/main" id="{E8965662-2E9A-0244-946F-4423CC691CFA}"/>
                </a:ext>
              </a:extLst>
            </p:cNvPr>
            <p:cNvCxnSpPr>
              <a:cxnSpLocks noChangeShapeType="1"/>
              <a:endCxn id="1072" idx="2"/>
            </p:cNvCxnSpPr>
            <p:nvPr/>
          </p:nvCxnSpPr>
          <p:spPr bwMode="auto">
            <a:xfrm flipH="1" flipV="1">
              <a:off x="1871277" y="1736563"/>
              <a:ext cx="3040" cy="123060"/>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078" name="Straight Connector 1077">
              <a:extLst>
                <a:ext uri="{FF2B5EF4-FFF2-40B4-BE49-F238E27FC236}">
                  <a16:creationId xmlns:a16="http://schemas.microsoft.com/office/drawing/2014/main" id="{857BA7A2-209C-0B4F-9F2F-F5D9E12C5791}"/>
                </a:ext>
              </a:extLst>
            </p:cNvPr>
            <p:cNvCxnSpPr>
              <a:cxnSpLocks noChangeShapeType="1"/>
            </p:cNvCxnSpPr>
            <p:nvPr/>
          </p:nvCxnSpPr>
          <p:spPr bwMode="auto">
            <a:xfrm flipH="1" flipV="1">
              <a:off x="2996608" y="1733702"/>
              <a:ext cx="3040" cy="123058"/>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079" name="Group 347">
            <a:extLst>
              <a:ext uri="{FF2B5EF4-FFF2-40B4-BE49-F238E27FC236}">
                <a16:creationId xmlns:a16="http://schemas.microsoft.com/office/drawing/2014/main" id="{23A5395A-73E4-9545-9CCB-0643AECEF709}"/>
              </a:ext>
            </a:extLst>
          </p:cNvPr>
          <p:cNvGrpSpPr>
            <a:grpSpLocks/>
          </p:cNvGrpSpPr>
          <p:nvPr/>
        </p:nvGrpSpPr>
        <p:grpSpPr bwMode="auto">
          <a:xfrm>
            <a:off x="6124430" y="5749305"/>
            <a:ext cx="588963" cy="242887"/>
            <a:chOff x="1871277" y="1576300"/>
            <a:chExt cx="1128371" cy="437861"/>
          </a:xfrm>
        </p:grpSpPr>
        <p:sp>
          <p:nvSpPr>
            <p:cNvPr id="1080" name="Oval 1079">
              <a:extLst>
                <a:ext uri="{FF2B5EF4-FFF2-40B4-BE49-F238E27FC236}">
                  <a16:creationId xmlns:a16="http://schemas.microsoft.com/office/drawing/2014/main" id="{DF4469B4-1A62-884E-B93E-2088628FCF9A}"/>
                </a:ext>
              </a:extLst>
            </p:cNvPr>
            <p:cNvSpPr>
              <a:spLocks noChangeArrowheads="1"/>
            </p:cNvSpPr>
            <p:nvPr/>
          </p:nvSpPr>
          <p:spPr bwMode="auto">
            <a:xfrm flipV="1">
              <a:off x="1874319" y="1693635"/>
              <a:ext cx="1125329" cy="320526"/>
            </a:xfrm>
            <a:prstGeom prst="ellipse">
              <a:avLst/>
            </a:prstGeom>
            <a:gradFill rotWithShape="1">
              <a:gsLst>
                <a:gs pos="0">
                  <a:srgbClr val="262699"/>
                </a:gs>
                <a:gs pos="53000">
                  <a:srgbClr val="8585E0"/>
                </a:gs>
                <a:gs pos="100000">
                  <a:srgbClr val="262699"/>
                </a:gs>
              </a:gsLst>
              <a:lin ang="0" scaled="1"/>
            </a:gra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ＭＳ Ｐゴシック" panose="020B0600070205080204" pitchFamily="34" charset="-128"/>
                <a:cs typeface="+mn-cs"/>
              </a:endParaRPr>
            </a:p>
          </p:txBody>
        </p:sp>
        <p:sp>
          <p:nvSpPr>
            <p:cNvPr id="1081" name="Rectangle 1080">
              <a:extLst>
                <a:ext uri="{FF2B5EF4-FFF2-40B4-BE49-F238E27FC236}">
                  <a16:creationId xmlns:a16="http://schemas.microsoft.com/office/drawing/2014/main" id="{CEED749C-6638-6040-A523-CBE05E8011F2}"/>
                </a:ext>
              </a:extLst>
            </p:cNvPr>
            <p:cNvSpPr/>
            <p:nvPr/>
          </p:nvSpPr>
          <p:spPr bwMode="auto">
            <a:xfrm>
              <a:off x="1871277" y="1739424"/>
              <a:ext cx="1128371" cy="117336"/>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82" name="Oval 1081">
              <a:extLst>
                <a:ext uri="{FF2B5EF4-FFF2-40B4-BE49-F238E27FC236}">
                  <a16:creationId xmlns:a16="http://schemas.microsoft.com/office/drawing/2014/main" id="{E82E8A3A-0CDF-0142-A8D4-2A7F88E464C9}"/>
                </a:ext>
              </a:extLst>
            </p:cNvPr>
            <p:cNvSpPr>
              <a:spLocks noChangeArrowheads="1"/>
            </p:cNvSpPr>
            <p:nvPr/>
          </p:nvSpPr>
          <p:spPr bwMode="auto">
            <a:xfrm flipV="1">
              <a:off x="1871277" y="1576300"/>
              <a:ext cx="1125329" cy="320526"/>
            </a:xfrm>
            <a:prstGeom prst="ellipse">
              <a:avLst/>
            </a:prstGeom>
            <a:solidFill>
              <a:srgbClr val="BFBFBF"/>
            </a:soli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ＭＳ Ｐゴシック" panose="020B0600070205080204" pitchFamily="34" charset="-128"/>
                <a:cs typeface="+mn-cs"/>
              </a:endParaRPr>
            </a:p>
          </p:txBody>
        </p:sp>
        <p:sp>
          <p:nvSpPr>
            <p:cNvPr id="1083" name="Freeform 1082">
              <a:extLst>
                <a:ext uri="{FF2B5EF4-FFF2-40B4-BE49-F238E27FC236}">
                  <a16:creationId xmlns:a16="http://schemas.microsoft.com/office/drawing/2014/main" id="{20B0C69D-2EFF-CC4C-91E3-DE028EA90E90}"/>
                </a:ext>
              </a:extLst>
            </p:cNvPr>
            <p:cNvSpPr/>
            <p:nvPr/>
          </p:nvSpPr>
          <p:spPr bwMode="auto">
            <a:xfrm>
              <a:off x="2160214" y="1673603"/>
              <a:ext cx="547457" cy="16026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84" name="Freeform 1083">
              <a:extLst>
                <a:ext uri="{FF2B5EF4-FFF2-40B4-BE49-F238E27FC236}">
                  <a16:creationId xmlns:a16="http://schemas.microsoft.com/office/drawing/2014/main" id="{8F166C83-2DE4-AA4C-934F-358B1ABBD003}"/>
                </a:ext>
              </a:extLst>
            </p:cNvPr>
            <p:cNvSpPr>
              <a:spLocks/>
            </p:cNvSpPr>
            <p:nvPr/>
          </p:nvSpPr>
          <p:spPr bwMode="auto">
            <a:xfrm>
              <a:off x="2102426" y="1633537"/>
              <a:ext cx="663031" cy="111611"/>
            </a:xfrm>
            <a:custGeom>
              <a:avLst/>
              <a:gdLst>
                <a:gd name="T0" fmla="*/ 0 w 3723451"/>
                <a:gd name="T1" fmla="*/ 27306 h 932950"/>
                <a:gd name="T2" fmla="*/ 116665 w 3723451"/>
                <a:gd name="T3" fmla="*/ 322 h 932950"/>
                <a:gd name="T4" fmla="*/ 330456 w 3723451"/>
                <a:gd name="T5" fmla="*/ 62276 h 932950"/>
                <a:gd name="T6" fmla="*/ 534416 w 3723451"/>
                <a:gd name="T7" fmla="*/ 0 h 932950"/>
                <a:gd name="T8" fmla="*/ 663031 w 3723451"/>
                <a:gd name="T9" fmla="*/ 24782 h 932950"/>
                <a:gd name="T10" fmla="*/ 567342 w 3723451"/>
                <a:gd name="T11" fmla="*/ 55255 h 932950"/>
                <a:gd name="T12" fmla="*/ 536534 w 3723451"/>
                <a:gd name="T13" fmla="*/ 47039 h 932950"/>
                <a:gd name="T14" fmla="*/ 334213 w 3723451"/>
                <a:gd name="T15" fmla="*/ 111611 h 932950"/>
                <a:gd name="T16" fmla="*/ 126716 w 3723451"/>
                <a:gd name="T17" fmla="*/ 49415 h 932950"/>
                <a:gd name="T18" fmla="*/ 93168 w 3723451"/>
                <a:gd name="T19" fmla="*/ 56127 h 932950"/>
                <a:gd name="T20" fmla="*/ 0 w 3723451"/>
                <a:gd name="T21" fmla="*/ 27306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85" name="Freeform 1084">
              <a:extLst>
                <a:ext uri="{FF2B5EF4-FFF2-40B4-BE49-F238E27FC236}">
                  <a16:creationId xmlns:a16="http://schemas.microsoft.com/office/drawing/2014/main" id="{64120D6F-CF36-7A4B-868D-9522C1F79454}"/>
                </a:ext>
              </a:extLst>
            </p:cNvPr>
            <p:cNvSpPr>
              <a:spLocks/>
            </p:cNvSpPr>
            <p:nvPr/>
          </p:nvSpPr>
          <p:spPr bwMode="auto">
            <a:xfrm>
              <a:off x="2537351" y="1727977"/>
              <a:ext cx="243314" cy="97303"/>
            </a:xfrm>
            <a:custGeom>
              <a:avLst/>
              <a:gdLst>
                <a:gd name="T0" fmla="*/ 0 w 1366596"/>
                <a:gd name="T1" fmla="*/ 0 h 809868"/>
                <a:gd name="T2" fmla="*/ 243314 w 1366596"/>
                <a:gd name="T3" fmla="*/ 75189 h 809868"/>
                <a:gd name="T4" fmla="*/ 154017 w 1366596"/>
                <a:gd name="T5" fmla="*/ 97303 h 809868"/>
                <a:gd name="T6" fmla="*/ 819 w 1366596"/>
                <a:gd name="T7" fmla="*/ 51416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86" name="Freeform 1085">
              <a:extLst>
                <a:ext uri="{FF2B5EF4-FFF2-40B4-BE49-F238E27FC236}">
                  <a16:creationId xmlns:a16="http://schemas.microsoft.com/office/drawing/2014/main" id="{8477E0BD-F61A-594C-8419-6BA64D7DFCE7}"/>
                </a:ext>
              </a:extLst>
            </p:cNvPr>
            <p:cNvSpPr>
              <a:spLocks/>
            </p:cNvSpPr>
            <p:nvPr/>
          </p:nvSpPr>
          <p:spPr bwMode="auto">
            <a:xfrm>
              <a:off x="2090260" y="1730839"/>
              <a:ext cx="240274" cy="97303"/>
            </a:xfrm>
            <a:custGeom>
              <a:avLst/>
              <a:gdLst>
                <a:gd name="T0" fmla="*/ 236994 w 1348191"/>
                <a:gd name="T1" fmla="*/ 0 h 791462"/>
                <a:gd name="T2" fmla="*/ 240274 w 1348191"/>
                <a:gd name="T3" fmla="*/ 46954 h 791462"/>
                <a:gd name="T4" fmla="*/ 86925 w 1348191"/>
                <a:gd name="T5" fmla="*/ 97303 h 791462"/>
                <a:gd name="T6" fmla="*/ 0 w 1348191"/>
                <a:gd name="T7" fmla="*/ 75240 h 791462"/>
                <a:gd name="T8" fmla="*/ 236994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1087" name="Straight Connector 1086">
              <a:extLst>
                <a:ext uri="{FF2B5EF4-FFF2-40B4-BE49-F238E27FC236}">
                  <a16:creationId xmlns:a16="http://schemas.microsoft.com/office/drawing/2014/main" id="{53F7848D-82FC-7641-AC58-517C9B2FB854}"/>
                </a:ext>
              </a:extLst>
            </p:cNvPr>
            <p:cNvCxnSpPr>
              <a:cxnSpLocks noChangeShapeType="1"/>
              <a:endCxn id="1082" idx="2"/>
            </p:cNvCxnSpPr>
            <p:nvPr/>
          </p:nvCxnSpPr>
          <p:spPr bwMode="auto">
            <a:xfrm flipH="1" flipV="1">
              <a:off x="1871277" y="1736563"/>
              <a:ext cx="3042" cy="123058"/>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088" name="Straight Connector 1087">
              <a:extLst>
                <a:ext uri="{FF2B5EF4-FFF2-40B4-BE49-F238E27FC236}">
                  <a16:creationId xmlns:a16="http://schemas.microsoft.com/office/drawing/2014/main" id="{EA830BBF-D185-DB42-96F5-34C5273F4B6F}"/>
                </a:ext>
              </a:extLst>
            </p:cNvPr>
            <p:cNvCxnSpPr>
              <a:cxnSpLocks noChangeShapeType="1"/>
            </p:cNvCxnSpPr>
            <p:nvPr/>
          </p:nvCxnSpPr>
          <p:spPr bwMode="auto">
            <a:xfrm flipH="1" flipV="1">
              <a:off x="2996606" y="1733700"/>
              <a:ext cx="3042" cy="123060"/>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089" name="Group 347">
            <a:extLst>
              <a:ext uri="{FF2B5EF4-FFF2-40B4-BE49-F238E27FC236}">
                <a16:creationId xmlns:a16="http://schemas.microsoft.com/office/drawing/2014/main" id="{B6A937C7-17A9-A648-A780-A8D67F2249E6}"/>
              </a:ext>
            </a:extLst>
          </p:cNvPr>
          <p:cNvGrpSpPr>
            <a:grpSpLocks/>
          </p:cNvGrpSpPr>
          <p:nvPr/>
        </p:nvGrpSpPr>
        <p:grpSpPr bwMode="auto">
          <a:xfrm>
            <a:off x="6916593" y="6209680"/>
            <a:ext cx="588962" cy="242887"/>
            <a:chOff x="1871277" y="1576300"/>
            <a:chExt cx="1128371" cy="437861"/>
          </a:xfrm>
        </p:grpSpPr>
        <p:sp>
          <p:nvSpPr>
            <p:cNvPr id="1090" name="Oval 1089">
              <a:extLst>
                <a:ext uri="{FF2B5EF4-FFF2-40B4-BE49-F238E27FC236}">
                  <a16:creationId xmlns:a16="http://schemas.microsoft.com/office/drawing/2014/main" id="{21A30E2F-9F7B-DC47-908B-38849C8FE198}"/>
                </a:ext>
              </a:extLst>
            </p:cNvPr>
            <p:cNvSpPr>
              <a:spLocks noChangeArrowheads="1"/>
            </p:cNvSpPr>
            <p:nvPr/>
          </p:nvSpPr>
          <p:spPr bwMode="auto">
            <a:xfrm flipV="1">
              <a:off x="1874317" y="1693635"/>
              <a:ext cx="1125331" cy="320526"/>
            </a:xfrm>
            <a:prstGeom prst="ellipse">
              <a:avLst/>
            </a:prstGeom>
            <a:gradFill rotWithShape="1">
              <a:gsLst>
                <a:gs pos="0">
                  <a:srgbClr val="262699"/>
                </a:gs>
                <a:gs pos="53000">
                  <a:srgbClr val="8585E0"/>
                </a:gs>
                <a:gs pos="100000">
                  <a:srgbClr val="262699"/>
                </a:gs>
              </a:gsLst>
              <a:lin ang="0" scaled="1"/>
            </a:gra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ＭＳ Ｐゴシック" panose="020B0600070205080204" pitchFamily="34" charset="-128"/>
                <a:cs typeface="+mn-cs"/>
              </a:endParaRPr>
            </a:p>
          </p:txBody>
        </p:sp>
        <p:sp>
          <p:nvSpPr>
            <p:cNvPr id="1091" name="Rectangle 1090">
              <a:extLst>
                <a:ext uri="{FF2B5EF4-FFF2-40B4-BE49-F238E27FC236}">
                  <a16:creationId xmlns:a16="http://schemas.microsoft.com/office/drawing/2014/main" id="{368E56E7-1038-F843-8824-9F2406D135DC}"/>
                </a:ext>
              </a:extLst>
            </p:cNvPr>
            <p:cNvSpPr/>
            <p:nvPr/>
          </p:nvSpPr>
          <p:spPr bwMode="auto">
            <a:xfrm>
              <a:off x="1871277" y="1739424"/>
              <a:ext cx="1128371" cy="117336"/>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92" name="Oval 1091">
              <a:extLst>
                <a:ext uri="{FF2B5EF4-FFF2-40B4-BE49-F238E27FC236}">
                  <a16:creationId xmlns:a16="http://schemas.microsoft.com/office/drawing/2014/main" id="{5E09C5D1-4489-9245-906B-AB737B65B939}"/>
                </a:ext>
              </a:extLst>
            </p:cNvPr>
            <p:cNvSpPr>
              <a:spLocks noChangeArrowheads="1"/>
            </p:cNvSpPr>
            <p:nvPr/>
          </p:nvSpPr>
          <p:spPr bwMode="auto">
            <a:xfrm flipV="1">
              <a:off x="1871277" y="1576300"/>
              <a:ext cx="1125331" cy="320526"/>
            </a:xfrm>
            <a:prstGeom prst="ellipse">
              <a:avLst/>
            </a:prstGeom>
            <a:solidFill>
              <a:srgbClr val="BFBFBF"/>
            </a:soli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ＭＳ Ｐゴシック" panose="020B0600070205080204" pitchFamily="34" charset="-128"/>
                <a:cs typeface="+mn-cs"/>
              </a:endParaRPr>
            </a:p>
          </p:txBody>
        </p:sp>
        <p:sp>
          <p:nvSpPr>
            <p:cNvPr id="1093" name="Freeform 1092">
              <a:extLst>
                <a:ext uri="{FF2B5EF4-FFF2-40B4-BE49-F238E27FC236}">
                  <a16:creationId xmlns:a16="http://schemas.microsoft.com/office/drawing/2014/main" id="{60675A58-4EA5-F645-8293-8D562D37C4A7}"/>
                </a:ext>
              </a:extLst>
            </p:cNvPr>
            <p:cNvSpPr/>
            <p:nvPr/>
          </p:nvSpPr>
          <p:spPr bwMode="auto">
            <a:xfrm>
              <a:off x="2160212" y="1673603"/>
              <a:ext cx="547458" cy="16026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94" name="Freeform 1093">
              <a:extLst>
                <a:ext uri="{FF2B5EF4-FFF2-40B4-BE49-F238E27FC236}">
                  <a16:creationId xmlns:a16="http://schemas.microsoft.com/office/drawing/2014/main" id="{936A0061-F839-A048-9329-4BA74387A855}"/>
                </a:ext>
              </a:extLst>
            </p:cNvPr>
            <p:cNvSpPr>
              <a:spLocks/>
            </p:cNvSpPr>
            <p:nvPr/>
          </p:nvSpPr>
          <p:spPr bwMode="auto">
            <a:xfrm>
              <a:off x="2102426" y="1633537"/>
              <a:ext cx="663033" cy="111611"/>
            </a:xfrm>
            <a:custGeom>
              <a:avLst/>
              <a:gdLst>
                <a:gd name="T0" fmla="*/ 0 w 3723451"/>
                <a:gd name="T1" fmla="*/ 27306 h 932950"/>
                <a:gd name="T2" fmla="*/ 116665 w 3723451"/>
                <a:gd name="T3" fmla="*/ 322 h 932950"/>
                <a:gd name="T4" fmla="*/ 330457 w 3723451"/>
                <a:gd name="T5" fmla="*/ 62276 h 932950"/>
                <a:gd name="T6" fmla="*/ 534418 w 3723451"/>
                <a:gd name="T7" fmla="*/ 0 h 932950"/>
                <a:gd name="T8" fmla="*/ 663033 w 3723451"/>
                <a:gd name="T9" fmla="*/ 24782 h 932950"/>
                <a:gd name="T10" fmla="*/ 567343 w 3723451"/>
                <a:gd name="T11" fmla="*/ 55255 h 932950"/>
                <a:gd name="T12" fmla="*/ 536535 w 3723451"/>
                <a:gd name="T13" fmla="*/ 47039 h 932950"/>
                <a:gd name="T14" fmla="*/ 334214 w 3723451"/>
                <a:gd name="T15" fmla="*/ 111611 h 932950"/>
                <a:gd name="T16" fmla="*/ 126717 w 3723451"/>
                <a:gd name="T17" fmla="*/ 49415 h 932950"/>
                <a:gd name="T18" fmla="*/ 93168 w 3723451"/>
                <a:gd name="T19" fmla="*/ 56127 h 932950"/>
                <a:gd name="T20" fmla="*/ 0 w 3723451"/>
                <a:gd name="T21" fmla="*/ 27306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95" name="Freeform 1094">
              <a:extLst>
                <a:ext uri="{FF2B5EF4-FFF2-40B4-BE49-F238E27FC236}">
                  <a16:creationId xmlns:a16="http://schemas.microsoft.com/office/drawing/2014/main" id="{5010EAA9-D9FE-B348-B497-E58DC4A70242}"/>
                </a:ext>
              </a:extLst>
            </p:cNvPr>
            <p:cNvSpPr>
              <a:spLocks/>
            </p:cNvSpPr>
            <p:nvPr/>
          </p:nvSpPr>
          <p:spPr bwMode="auto">
            <a:xfrm>
              <a:off x="2537350" y="1727977"/>
              <a:ext cx="243315" cy="97303"/>
            </a:xfrm>
            <a:custGeom>
              <a:avLst/>
              <a:gdLst>
                <a:gd name="T0" fmla="*/ 0 w 1366596"/>
                <a:gd name="T1" fmla="*/ 0 h 809868"/>
                <a:gd name="T2" fmla="*/ 243315 w 1366596"/>
                <a:gd name="T3" fmla="*/ 75189 h 809868"/>
                <a:gd name="T4" fmla="*/ 154017 w 1366596"/>
                <a:gd name="T5" fmla="*/ 97303 h 809868"/>
                <a:gd name="T6" fmla="*/ 819 w 1366596"/>
                <a:gd name="T7" fmla="*/ 51416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96" name="Freeform 1095">
              <a:extLst>
                <a:ext uri="{FF2B5EF4-FFF2-40B4-BE49-F238E27FC236}">
                  <a16:creationId xmlns:a16="http://schemas.microsoft.com/office/drawing/2014/main" id="{E2301F16-3352-1848-BBB4-2365D15D0F69}"/>
                </a:ext>
              </a:extLst>
            </p:cNvPr>
            <p:cNvSpPr>
              <a:spLocks/>
            </p:cNvSpPr>
            <p:nvPr/>
          </p:nvSpPr>
          <p:spPr bwMode="auto">
            <a:xfrm>
              <a:off x="2090260" y="1730839"/>
              <a:ext cx="240272" cy="97303"/>
            </a:xfrm>
            <a:custGeom>
              <a:avLst/>
              <a:gdLst>
                <a:gd name="T0" fmla="*/ 236992 w 1348191"/>
                <a:gd name="T1" fmla="*/ 0 h 791462"/>
                <a:gd name="T2" fmla="*/ 240272 w 1348191"/>
                <a:gd name="T3" fmla="*/ 46954 h 791462"/>
                <a:gd name="T4" fmla="*/ 86924 w 1348191"/>
                <a:gd name="T5" fmla="*/ 97303 h 791462"/>
                <a:gd name="T6" fmla="*/ 0 w 1348191"/>
                <a:gd name="T7" fmla="*/ 75240 h 791462"/>
                <a:gd name="T8" fmla="*/ 236992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1097" name="Straight Connector 1096">
              <a:extLst>
                <a:ext uri="{FF2B5EF4-FFF2-40B4-BE49-F238E27FC236}">
                  <a16:creationId xmlns:a16="http://schemas.microsoft.com/office/drawing/2014/main" id="{D853D2D6-514A-9847-BBC3-2AE928C8DAFB}"/>
                </a:ext>
              </a:extLst>
            </p:cNvPr>
            <p:cNvCxnSpPr>
              <a:cxnSpLocks noChangeShapeType="1"/>
              <a:endCxn id="1092" idx="2"/>
            </p:cNvCxnSpPr>
            <p:nvPr/>
          </p:nvCxnSpPr>
          <p:spPr bwMode="auto">
            <a:xfrm flipH="1" flipV="1">
              <a:off x="1871277" y="1736563"/>
              <a:ext cx="3040" cy="123058"/>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098" name="Straight Connector 1097">
              <a:extLst>
                <a:ext uri="{FF2B5EF4-FFF2-40B4-BE49-F238E27FC236}">
                  <a16:creationId xmlns:a16="http://schemas.microsoft.com/office/drawing/2014/main" id="{0F7465E9-0BFE-964B-AB98-F93DD82101C2}"/>
                </a:ext>
              </a:extLst>
            </p:cNvPr>
            <p:cNvCxnSpPr>
              <a:cxnSpLocks noChangeShapeType="1"/>
            </p:cNvCxnSpPr>
            <p:nvPr/>
          </p:nvCxnSpPr>
          <p:spPr bwMode="auto">
            <a:xfrm flipH="1" flipV="1">
              <a:off x="2996608" y="1733700"/>
              <a:ext cx="3040" cy="123060"/>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099" name="Group 347">
            <a:extLst>
              <a:ext uri="{FF2B5EF4-FFF2-40B4-BE49-F238E27FC236}">
                <a16:creationId xmlns:a16="http://schemas.microsoft.com/office/drawing/2014/main" id="{B1B48B52-0F33-0442-B024-9A681DC9E147}"/>
              </a:ext>
            </a:extLst>
          </p:cNvPr>
          <p:cNvGrpSpPr>
            <a:grpSpLocks/>
          </p:cNvGrpSpPr>
          <p:nvPr/>
        </p:nvGrpSpPr>
        <p:grpSpPr bwMode="auto">
          <a:xfrm>
            <a:off x="5452918" y="6301755"/>
            <a:ext cx="588962" cy="242887"/>
            <a:chOff x="1871277" y="1576300"/>
            <a:chExt cx="1128371" cy="437861"/>
          </a:xfrm>
        </p:grpSpPr>
        <p:sp>
          <p:nvSpPr>
            <p:cNvPr id="1100" name="Oval 1099">
              <a:extLst>
                <a:ext uri="{FF2B5EF4-FFF2-40B4-BE49-F238E27FC236}">
                  <a16:creationId xmlns:a16="http://schemas.microsoft.com/office/drawing/2014/main" id="{B2DB57CB-08BD-2F4D-A7ED-38936BBFA3D4}"/>
                </a:ext>
              </a:extLst>
            </p:cNvPr>
            <p:cNvSpPr>
              <a:spLocks noChangeArrowheads="1"/>
            </p:cNvSpPr>
            <p:nvPr/>
          </p:nvSpPr>
          <p:spPr bwMode="auto">
            <a:xfrm flipV="1">
              <a:off x="1874317" y="1693635"/>
              <a:ext cx="1125331" cy="320526"/>
            </a:xfrm>
            <a:prstGeom prst="ellipse">
              <a:avLst/>
            </a:prstGeom>
            <a:gradFill rotWithShape="1">
              <a:gsLst>
                <a:gs pos="0">
                  <a:srgbClr val="262699"/>
                </a:gs>
                <a:gs pos="53000">
                  <a:srgbClr val="8585E0"/>
                </a:gs>
                <a:gs pos="100000">
                  <a:srgbClr val="262699"/>
                </a:gs>
              </a:gsLst>
              <a:lin ang="0" scaled="1"/>
            </a:gra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ＭＳ Ｐゴシック" panose="020B0600070205080204" pitchFamily="34" charset="-128"/>
                <a:cs typeface="+mn-cs"/>
              </a:endParaRPr>
            </a:p>
          </p:txBody>
        </p:sp>
        <p:sp>
          <p:nvSpPr>
            <p:cNvPr id="1101" name="Rectangle 1100">
              <a:extLst>
                <a:ext uri="{FF2B5EF4-FFF2-40B4-BE49-F238E27FC236}">
                  <a16:creationId xmlns:a16="http://schemas.microsoft.com/office/drawing/2014/main" id="{C5A9C96D-A2BA-754F-A882-52122EB391BC}"/>
                </a:ext>
              </a:extLst>
            </p:cNvPr>
            <p:cNvSpPr/>
            <p:nvPr/>
          </p:nvSpPr>
          <p:spPr bwMode="auto">
            <a:xfrm>
              <a:off x="1871277" y="1739424"/>
              <a:ext cx="1128371" cy="117336"/>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102" name="Oval 1101">
              <a:extLst>
                <a:ext uri="{FF2B5EF4-FFF2-40B4-BE49-F238E27FC236}">
                  <a16:creationId xmlns:a16="http://schemas.microsoft.com/office/drawing/2014/main" id="{83C4800F-B303-9446-B339-EF2E78D32E45}"/>
                </a:ext>
              </a:extLst>
            </p:cNvPr>
            <p:cNvSpPr>
              <a:spLocks noChangeArrowheads="1"/>
            </p:cNvSpPr>
            <p:nvPr/>
          </p:nvSpPr>
          <p:spPr bwMode="auto">
            <a:xfrm flipV="1">
              <a:off x="1871277" y="1576300"/>
              <a:ext cx="1125331" cy="320526"/>
            </a:xfrm>
            <a:prstGeom prst="ellipse">
              <a:avLst/>
            </a:prstGeom>
            <a:solidFill>
              <a:srgbClr val="BFBFBF"/>
            </a:soli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ＭＳ Ｐゴシック" panose="020B0600070205080204" pitchFamily="34" charset="-128"/>
                <a:cs typeface="+mn-cs"/>
              </a:endParaRPr>
            </a:p>
          </p:txBody>
        </p:sp>
        <p:sp>
          <p:nvSpPr>
            <p:cNvPr id="1103" name="Freeform 1102">
              <a:extLst>
                <a:ext uri="{FF2B5EF4-FFF2-40B4-BE49-F238E27FC236}">
                  <a16:creationId xmlns:a16="http://schemas.microsoft.com/office/drawing/2014/main" id="{8248D620-997C-1B4D-A023-5CD8220FC4D0}"/>
                </a:ext>
              </a:extLst>
            </p:cNvPr>
            <p:cNvSpPr/>
            <p:nvPr/>
          </p:nvSpPr>
          <p:spPr bwMode="auto">
            <a:xfrm>
              <a:off x="2160212" y="1673603"/>
              <a:ext cx="547458" cy="16026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104" name="Freeform 1103">
              <a:extLst>
                <a:ext uri="{FF2B5EF4-FFF2-40B4-BE49-F238E27FC236}">
                  <a16:creationId xmlns:a16="http://schemas.microsoft.com/office/drawing/2014/main" id="{906FE13D-AC05-AA42-853B-9FAC9CA25075}"/>
                </a:ext>
              </a:extLst>
            </p:cNvPr>
            <p:cNvSpPr>
              <a:spLocks/>
            </p:cNvSpPr>
            <p:nvPr/>
          </p:nvSpPr>
          <p:spPr bwMode="auto">
            <a:xfrm>
              <a:off x="2102426" y="1633537"/>
              <a:ext cx="663033" cy="111611"/>
            </a:xfrm>
            <a:custGeom>
              <a:avLst/>
              <a:gdLst>
                <a:gd name="T0" fmla="*/ 0 w 3723451"/>
                <a:gd name="T1" fmla="*/ 27306 h 932950"/>
                <a:gd name="T2" fmla="*/ 116665 w 3723451"/>
                <a:gd name="T3" fmla="*/ 322 h 932950"/>
                <a:gd name="T4" fmla="*/ 330457 w 3723451"/>
                <a:gd name="T5" fmla="*/ 62276 h 932950"/>
                <a:gd name="T6" fmla="*/ 534418 w 3723451"/>
                <a:gd name="T7" fmla="*/ 0 h 932950"/>
                <a:gd name="T8" fmla="*/ 663033 w 3723451"/>
                <a:gd name="T9" fmla="*/ 24782 h 932950"/>
                <a:gd name="T10" fmla="*/ 567343 w 3723451"/>
                <a:gd name="T11" fmla="*/ 55255 h 932950"/>
                <a:gd name="T12" fmla="*/ 536535 w 3723451"/>
                <a:gd name="T13" fmla="*/ 47039 h 932950"/>
                <a:gd name="T14" fmla="*/ 334214 w 3723451"/>
                <a:gd name="T15" fmla="*/ 111611 h 932950"/>
                <a:gd name="T16" fmla="*/ 126717 w 3723451"/>
                <a:gd name="T17" fmla="*/ 49415 h 932950"/>
                <a:gd name="T18" fmla="*/ 93168 w 3723451"/>
                <a:gd name="T19" fmla="*/ 56127 h 932950"/>
                <a:gd name="T20" fmla="*/ 0 w 3723451"/>
                <a:gd name="T21" fmla="*/ 27306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05" name="Freeform 1104">
              <a:extLst>
                <a:ext uri="{FF2B5EF4-FFF2-40B4-BE49-F238E27FC236}">
                  <a16:creationId xmlns:a16="http://schemas.microsoft.com/office/drawing/2014/main" id="{DE4AB67E-E389-E747-AA8A-F557E3BDBA61}"/>
                </a:ext>
              </a:extLst>
            </p:cNvPr>
            <p:cNvSpPr>
              <a:spLocks/>
            </p:cNvSpPr>
            <p:nvPr/>
          </p:nvSpPr>
          <p:spPr bwMode="auto">
            <a:xfrm>
              <a:off x="2537350" y="1727977"/>
              <a:ext cx="243315" cy="97303"/>
            </a:xfrm>
            <a:custGeom>
              <a:avLst/>
              <a:gdLst>
                <a:gd name="T0" fmla="*/ 0 w 1366596"/>
                <a:gd name="T1" fmla="*/ 0 h 809868"/>
                <a:gd name="T2" fmla="*/ 243315 w 1366596"/>
                <a:gd name="T3" fmla="*/ 75189 h 809868"/>
                <a:gd name="T4" fmla="*/ 154017 w 1366596"/>
                <a:gd name="T5" fmla="*/ 97303 h 809868"/>
                <a:gd name="T6" fmla="*/ 819 w 1366596"/>
                <a:gd name="T7" fmla="*/ 51416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06" name="Freeform 1105">
              <a:extLst>
                <a:ext uri="{FF2B5EF4-FFF2-40B4-BE49-F238E27FC236}">
                  <a16:creationId xmlns:a16="http://schemas.microsoft.com/office/drawing/2014/main" id="{A18C8CAC-63E9-E248-8397-1346071AD6EE}"/>
                </a:ext>
              </a:extLst>
            </p:cNvPr>
            <p:cNvSpPr>
              <a:spLocks/>
            </p:cNvSpPr>
            <p:nvPr/>
          </p:nvSpPr>
          <p:spPr bwMode="auto">
            <a:xfrm>
              <a:off x="2090260" y="1730839"/>
              <a:ext cx="240272" cy="97303"/>
            </a:xfrm>
            <a:custGeom>
              <a:avLst/>
              <a:gdLst>
                <a:gd name="T0" fmla="*/ 236992 w 1348191"/>
                <a:gd name="T1" fmla="*/ 0 h 791462"/>
                <a:gd name="T2" fmla="*/ 240272 w 1348191"/>
                <a:gd name="T3" fmla="*/ 46954 h 791462"/>
                <a:gd name="T4" fmla="*/ 86924 w 1348191"/>
                <a:gd name="T5" fmla="*/ 97303 h 791462"/>
                <a:gd name="T6" fmla="*/ 0 w 1348191"/>
                <a:gd name="T7" fmla="*/ 75240 h 791462"/>
                <a:gd name="T8" fmla="*/ 236992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1107" name="Straight Connector 1106">
              <a:extLst>
                <a:ext uri="{FF2B5EF4-FFF2-40B4-BE49-F238E27FC236}">
                  <a16:creationId xmlns:a16="http://schemas.microsoft.com/office/drawing/2014/main" id="{73BEE8CD-92EF-AB4A-9223-19BD5734C8CF}"/>
                </a:ext>
              </a:extLst>
            </p:cNvPr>
            <p:cNvCxnSpPr>
              <a:cxnSpLocks noChangeShapeType="1"/>
              <a:endCxn id="1102" idx="2"/>
            </p:cNvCxnSpPr>
            <p:nvPr/>
          </p:nvCxnSpPr>
          <p:spPr bwMode="auto">
            <a:xfrm flipH="1" flipV="1">
              <a:off x="1871277" y="1736563"/>
              <a:ext cx="3040" cy="123058"/>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108" name="Straight Connector 1107">
              <a:extLst>
                <a:ext uri="{FF2B5EF4-FFF2-40B4-BE49-F238E27FC236}">
                  <a16:creationId xmlns:a16="http://schemas.microsoft.com/office/drawing/2014/main" id="{5BC61A72-737C-4F4F-802A-7DAAF663B43B}"/>
                </a:ext>
              </a:extLst>
            </p:cNvPr>
            <p:cNvCxnSpPr>
              <a:cxnSpLocks noChangeShapeType="1"/>
            </p:cNvCxnSpPr>
            <p:nvPr/>
          </p:nvCxnSpPr>
          <p:spPr bwMode="auto">
            <a:xfrm flipH="1" flipV="1">
              <a:off x="2996608" y="1733700"/>
              <a:ext cx="3040" cy="123060"/>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110" name="Group 11">
            <a:extLst>
              <a:ext uri="{FF2B5EF4-FFF2-40B4-BE49-F238E27FC236}">
                <a16:creationId xmlns:a16="http://schemas.microsoft.com/office/drawing/2014/main" id="{E5217315-CB03-2542-94D5-3FA12A407609}"/>
              </a:ext>
            </a:extLst>
          </p:cNvPr>
          <p:cNvGrpSpPr>
            <a:grpSpLocks/>
          </p:cNvGrpSpPr>
          <p:nvPr/>
        </p:nvGrpSpPr>
        <p:grpSpPr bwMode="auto">
          <a:xfrm>
            <a:off x="4494536" y="2167905"/>
            <a:ext cx="3597875" cy="493470"/>
            <a:chOff x="2705100" y="2011398"/>
            <a:chExt cx="3597533" cy="493677"/>
          </a:xfrm>
        </p:grpSpPr>
        <p:sp>
          <p:nvSpPr>
            <p:cNvPr id="1135" name="Oval 1134">
              <a:extLst>
                <a:ext uri="{FF2B5EF4-FFF2-40B4-BE49-F238E27FC236}">
                  <a16:creationId xmlns:a16="http://schemas.microsoft.com/office/drawing/2014/main" id="{57A6E143-0094-5D49-8A05-004EA3A97A71}"/>
                </a:ext>
              </a:extLst>
            </p:cNvPr>
            <p:cNvSpPr/>
            <p:nvPr/>
          </p:nvSpPr>
          <p:spPr bwMode="auto">
            <a:xfrm>
              <a:off x="2722092" y="2011398"/>
              <a:ext cx="3581060" cy="492331"/>
            </a:xfrm>
            <a:prstGeom prst="ellipse">
              <a:avLst/>
            </a:prstGeom>
            <a:solidFill>
              <a:srgbClr val="FFFFFF">
                <a:alpha val="42000"/>
              </a:srgbClr>
            </a:solidFill>
            <a:ln w="317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136" name="Oval 1135">
              <a:extLst>
                <a:ext uri="{FF2B5EF4-FFF2-40B4-BE49-F238E27FC236}">
                  <a16:creationId xmlns:a16="http://schemas.microsoft.com/office/drawing/2014/main" id="{431997AA-2888-D042-A558-B6DE0F737D3F}"/>
                </a:ext>
              </a:extLst>
            </p:cNvPr>
            <p:cNvSpPr/>
            <p:nvPr/>
          </p:nvSpPr>
          <p:spPr bwMode="auto">
            <a:xfrm>
              <a:off x="2704632" y="2012986"/>
              <a:ext cx="3581060" cy="492331"/>
            </a:xfrm>
            <a:prstGeom prst="ellipse">
              <a:avLst/>
            </a:prstGeom>
            <a:solidFill>
              <a:srgbClr val="CC0000">
                <a:alpha val="42000"/>
              </a:srgbClr>
            </a:solidFill>
            <a:ln w="3175" cap="flat" cmpd="sng" algn="ctr">
              <a:solidFill>
                <a:srgbClr val="CC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137" name="TextBox 389">
              <a:extLst>
                <a:ext uri="{FF2B5EF4-FFF2-40B4-BE49-F238E27FC236}">
                  <a16:creationId xmlns:a16="http://schemas.microsoft.com/office/drawing/2014/main" id="{D0AF8FB3-4D5B-7B4A-8B82-CF15E8A6F1F0}"/>
                </a:ext>
              </a:extLst>
            </p:cNvPr>
            <p:cNvSpPr txBox="1">
              <a:spLocks noChangeArrowheads="1"/>
            </p:cNvSpPr>
            <p:nvPr/>
          </p:nvSpPr>
          <p:spPr bwMode="auto">
            <a:xfrm>
              <a:off x="3452664" y="2127167"/>
              <a:ext cx="2057700" cy="29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ts val="1475"/>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rPr>
                <a:t>Remote Controller</a:t>
              </a:r>
            </a:p>
          </p:txBody>
        </p:sp>
      </p:grpSp>
      <p:grpSp>
        <p:nvGrpSpPr>
          <p:cNvPr id="3" name="Group 2">
            <a:extLst>
              <a:ext uri="{FF2B5EF4-FFF2-40B4-BE49-F238E27FC236}">
                <a16:creationId xmlns:a16="http://schemas.microsoft.com/office/drawing/2014/main" id="{370F660B-2991-C94D-80D9-F1429AC36768}"/>
              </a:ext>
            </a:extLst>
          </p:cNvPr>
          <p:cNvGrpSpPr/>
          <p:nvPr/>
        </p:nvGrpSpPr>
        <p:grpSpPr>
          <a:xfrm>
            <a:off x="3674918" y="4177613"/>
            <a:ext cx="5095875" cy="822392"/>
            <a:chOff x="3674918" y="4177613"/>
            <a:chExt cx="5095875" cy="822392"/>
          </a:xfrm>
        </p:grpSpPr>
        <p:grpSp>
          <p:nvGrpSpPr>
            <p:cNvPr id="1111" name="Group 441">
              <a:extLst>
                <a:ext uri="{FF2B5EF4-FFF2-40B4-BE49-F238E27FC236}">
                  <a16:creationId xmlns:a16="http://schemas.microsoft.com/office/drawing/2014/main" id="{0C03A32C-FA65-214B-B936-B6E1B2C384AE}"/>
                </a:ext>
              </a:extLst>
            </p:cNvPr>
            <p:cNvGrpSpPr>
              <a:grpSpLocks/>
            </p:cNvGrpSpPr>
            <p:nvPr/>
          </p:nvGrpSpPr>
          <p:grpSpPr bwMode="auto">
            <a:xfrm>
              <a:off x="3674918" y="4177613"/>
              <a:ext cx="923628" cy="405783"/>
              <a:chOff x="2705100" y="2011398"/>
              <a:chExt cx="3597533" cy="493677"/>
            </a:xfrm>
          </p:grpSpPr>
          <p:sp>
            <p:nvSpPr>
              <p:cNvPr id="1132" name="Oval 1131">
                <a:extLst>
                  <a:ext uri="{FF2B5EF4-FFF2-40B4-BE49-F238E27FC236}">
                    <a16:creationId xmlns:a16="http://schemas.microsoft.com/office/drawing/2014/main" id="{F74AE388-0960-CF47-B1A1-1ABEEB3A9CAF}"/>
                  </a:ext>
                </a:extLst>
              </p:cNvPr>
              <p:cNvSpPr/>
              <p:nvPr/>
            </p:nvSpPr>
            <p:spPr bwMode="auto">
              <a:xfrm>
                <a:off x="2723648" y="2011480"/>
                <a:ext cx="3580142" cy="492496"/>
              </a:xfrm>
              <a:prstGeom prst="ellipse">
                <a:avLst/>
              </a:prstGeom>
              <a:solidFill>
                <a:srgbClr val="FFFFFF">
                  <a:alpha val="42000"/>
                </a:srgbClr>
              </a:solidFill>
              <a:ln w="317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133" name="Oval 1132">
                <a:extLst>
                  <a:ext uri="{FF2B5EF4-FFF2-40B4-BE49-F238E27FC236}">
                    <a16:creationId xmlns:a16="http://schemas.microsoft.com/office/drawing/2014/main" id="{1181AFDF-673F-BE48-B342-3AE78D0EFECC}"/>
                  </a:ext>
                </a:extLst>
              </p:cNvPr>
              <p:cNvSpPr/>
              <p:nvPr/>
            </p:nvSpPr>
            <p:spPr bwMode="auto">
              <a:xfrm>
                <a:off x="2705100" y="2013410"/>
                <a:ext cx="3580138" cy="492497"/>
              </a:xfrm>
              <a:prstGeom prst="ellipse">
                <a:avLst/>
              </a:prstGeom>
              <a:solidFill>
                <a:srgbClr val="CC0000">
                  <a:alpha val="42000"/>
                </a:srgbClr>
              </a:solidFill>
              <a:ln w="3175" cap="flat" cmpd="sng" algn="ctr">
                <a:solidFill>
                  <a:srgbClr val="CC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134" name="TextBox 389">
                <a:extLst>
                  <a:ext uri="{FF2B5EF4-FFF2-40B4-BE49-F238E27FC236}">
                    <a16:creationId xmlns:a16="http://schemas.microsoft.com/office/drawing/2014/main" id="{F3932BCA-D430-FC40-B54E-015140A71EFE}"/>
                  </a:ext>
                </a:extLst>
              </p:cNvPr>
              <p:cNvSpPr txBox="1">
                <a:spLocks noChangeArrowheads="1"/>
              </p:cNvSpPr>
              <p:nvPr/>
            </p:nvSpPr>
            <p:spPr bwMode="auto">
              <a:xfrm>
                <a:off x="3901810" y="2127167"/>
                <a:ext cx="1159411" cy="29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ts val="1475"/>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rPr>
                  <a:t>CA</a:t>
                </a:r>
              </a:p>
            </p:txBody>
          </p:sp>
        </p:grpSp>
        <p:grpSp>
          <p:nvGrpSpPr>
            <p:cNvPr id="1112" name="Group 16">
              <a:extLst>
                <a:ext uri="{FF2B5EF4-FFF2-40B4-BE49-F238E27FC236}">
                  <a16:creationId xmlns:a16="http://schemas.microsoft.com/office/drawing/2014/main" id="{C3F9499B-4024-2B4E-8994-25AA993B23C7}"/>
                </a:ext>
              </a:extLst>
            </p:cNvPr>
            <p:cNvGrpSpPr>
              <a:grpSpLocks/>
            </p:cNvGrpSpPr>
            <p:nvPr/>
          </p:nvGrpSpPr>
          <p:grpSpPr bwMode="auto">
            <a:xfrm>
              <a:off x="5338708" y="4714256"/>
              <a:ext cx="463612" cy="285749"/>
              <a:chOff x="3558850" y="4573304"/>
              <a:chExt cx="463568" cy="285869"/>
            </a:xfrm>
          </p:grpSpPr>
          <p:grpSp>
            <p:nvGrpSpPr>
              <p:cNvPr id="1128" name="Group 12">
                <a:extLst>
                  <a:ext uri="{FF2B5EF4-FFF2-40B4-BE49-F238E27FC236}">
                    <a16:creationId xmlns:a16="http://schemas.microsoft.com/office/drawing/2014/main" id="{643660C7-BD5F-8243-BB52-5E41566520BE}"/>
                  </a:ext>
                </a:extLst>
              </p:cNvPr>
              <p:cNvGrpSpPr>
                <a:grpSpLocks/>
              </p:cNvGrpSpPr>
              <p:nvPr/>
            </p:nvGrpSpPr>
            <p:grpSpPr bwMode="auto">
              <a:xfrm>
                <a:off x="3558850" y="4577634"/>
                <a:ext cx="463568" cy="262710"/>
                <a:chOff x="3558850" y="4577634"/>
                <a:chExt cx="463568" cy="262710"/>
              </a:xfrm>
            </p:grpSpPr>
            <p:sp>
              <p:nvSpPr>
                <p:cNvPr id="1130" name="Oval 1129">
                  <a:extLst>
                    <a:ext uri="{FF2B5EF4-FFF2-40B4-BE49-F238E27FC236}">
                      <a16:creationId xmlns:a16="http://schemas.microsoft.com/office/drawing/2014/main" id="{EB6F94A5-07EA-824D-BCE4-E412F1D275A9}"/>
                    </a:ext>
                  </a:extLst>
                </p:cNvPr>
                <p:cNvSpPr/>
                <p:nvPr/>
              </p:nvSpPr>
              <p:spPr bwMode="auto">
                <a:xfrm>
                  <a:off x="3573046" y="4578067"/>
                  <a:ext cx="439696" cy="260459"/>
                </a:xfrm>
                <a:prstGeom prst="ellipse">
                  <a:avLst/>
                </a:prstGeom>
                <a:solidFill>
                  <a:srgbClr val="FFFFFF">
                    <a:alpha val="42000"/>
                  </a:srgbClr>
                </a:solidFill>
                <a:ln w="317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131" name="Oval 1130">
                  <a:extLst>
                    <a:ext uri="{FF2B5EF4-FFF2-40B4-BE49-F238E27FC236}">
                      <a16:creationId xmlns:a16="http://schemas.microsoft.com/office/drawing/2014/main" id="{3AFA8449-4699-DE4E-AD4F-2F50FF91F472}"/>
                    </a:ext>
                  </a:extLst>
                </p:cNvPr>
                <p:cNvSpPr/>
                <p:nvPr/>
              </p:nvSpPr>
              <p:spPr bwMode="auto">
                <a:xfrm>
                  <a:off x="3558760" y="4587596"/>
                  <a:ext cx="463506" cy="252519"/>
                </a:xfrm>
                <a:prstGeom prst="ellipse">
                  <a:avLst/>
                </a:prstGeom>
                <a:solidFill>
                  <a:srgbClr val="CC0000">
                    <a:alpha val="42000"/>
                  </a:srgbClr>
                </a:solidFill>
                <a:ln w="3175" cap="flat" cmpd="sng" algn="ctr">
                  <a:solidFill>
                    <a:srgbClr val="CC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grpSp>
          <p:sp>
            <p:nvSpPr>
              <p:cNvPr id="1129" name="TextBox 389">
                <a:extLst>
                  <a:ext uri="{FF2B5EF4-FFF2-40B4-BE49-F238E27FC236}">
                    <a16:creationId xmlns:a16="http://schemas.microsoft.com/office/drawing/2014/main" id="{64D840F2-5A70-9E44-A243-269898185070}"/>
                  </a:ext>
                </a:extLst>
              </p:cNvPr>
              <p:cNvSpPr txBox="1">
                <a:spLocks noChangeArrowheads="1"/>
              </p:cNvSpPr>
              <p:nvPr/>
            </p:nvSpPr>
            <p:spPr bwMode="auto">
              <a:xfrm>
                <a:off x="3565935" y="4573304"/>
                <a:ext cx="434071" cy="28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ts val="1475"/>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t>CA</a:t>
                </a:r>
                <a:endParaRPr kumimoji="0" lang="en-US" altLang="en-US" sz="1800" b="0"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grpSp>
        <p:grpSp>
          <p:nvGrpSpPr>
            <p:cNvPr id="1113" name="Group 450">
              <a:extLst>
                <a:ext uri="{FF2B5EF4-FFF2-40B4-BE49-F238E27FC236}">
                  <a16:creationId xmlns:a16="http://schemas.microsoft.com/office/drawing/2014/main" id="{AADDBF22-BF75-E042-B015-F1D30A1937CF}"/>
                </a:ext>
              </a:extLst>
            </p:cNvPr>
            <p:cNvGrpSpPr>
              <a:grpSpLocks/>
            </p:cNvGrpSpPr>
            <p:nvPr/>
          </p:nvGrpSpPr>
          <p:grpSpPr bwMode="auto">
            <a:xfrm>
              <a:off x="6118930" y="4712138"/>
              <a:ext cx="463612" cy="285749"/>
              <a:chOff x="3558850" y="4573304"/>
              <a:chExt cx="463568" cy="285869"/>
            </a:xfrm>
          </p:grpSpPr>
          <p:grpSp>
            <p:nvGrpSpPr>
              <p:cNvPr id="1124" name="Group 451">
                <a:extLst>
                  <a:ext uri="{FF2B5EF4-FFF2-40B4-BE49-F238E27FC236}">
                    <a16:creationId xmlns:a16="http://schemas.microsoft.com/office/drawing/2014/main" id="{BD64AF44-6F7F-1747-8E26-3E6D0EDDA010}"/>
                  </a:ext>
                </a:extLst>
              </p:cNvPr>
              <p:cNvGrpSpPr>
                <a:grpSpLocks/>
              </p:cNvGrpSpPr>
              <p:nvPr/>
            </p:nvGrpSpPr>
            <p:grpSpPr bwMode="auto">
              <a:xfrm>
                <a:off x="3558850" y="4577634"/>
                <a:ext cx="463568" cy="262710"/>
                <a:chOff x="3558850" y="4577634"/>
                <a:chExt cx="463568" cy="262710"/>
              </a:xfrm>
            </p:grpSpPr>
            <p:sp>
              <p:nvSpPr>
                <p:cNvPr id="1126" name="Oval 1125">
                  <a:extLst>
                    <a:ext uri="{FF2B5EF4-FFF2-40B4-BE49-F238E27FC236}">
                      <a16:creationId xmlns:a16="http://schemas.microsoft.com/office/drawing/2014/main" id="{B13E6B0A-9B22-874D-A5BB-CAB7052B0E58}"/>
                    </a:ext>
                  </a:extLst>
                </p:cNvPr>
                <p:cNvSpPr/>
                <p:nvPr/>
              </p:nvSpPr>
              <p:spPr bwMode="auto">
                <a:xfrm>
                  <a:off x="3573874" y="4581775"/>
                  <a:ext cx="439696" cy="257283"/>
                </a:xfrm>
                <a:prstGeom prst="ellipse">
                  <a:avLst/>
                </a:prstGeom>
                <a:solidFill>
                  <a:srgbClr val="FFFFFF">
                    <a:alpha val="42000"/>
                  </a:srgbClr>
                </a:solidFill>
                <a:ln w="317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127" name="Oval 1126">
                  <a:extLst>
                    <a:ext uri="{FF2B5EF4-FFF2-40B4-BE49-F238E27FC236}">
                      <a16:creationId xmlns:a16="http://schemas.microsoft.com/office/drawing/2014/main" id="{88C69275-D6D4-D64E-9433-86A12EE44DC2}"/>
                    </a:ext>
                  </a:extLst>
                </p:cNvPr>
                <p:cNvSpPr/>
                <p:nvPr/>
              </p:nvSpPr>
              <p:spPr bwMode="auto">
                <a:xfrm>
                  <a:off x="3559588" y="4591304"/>
                  <a:ext cx="463506" cy="249341"/>
                </a:xfrm>
                <a:prstGeom prst="ellipse">
                  <a:avLst/>
                </a:prstGeom>
                <a:solidFill>
                  <a:srgbClr val="CC0000">
                    <a:alpha val="42000"/>
                  </a:srgbClr>
                </a:solidFill>
                <a:ln w="3175" cap="flat" cmpd="sng" algn="ctr">
                  <a:solidFill>
                    <a:srgbClr val="CC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grpSp>
          <p:sp>
            <p:nvSpPr>
              <p:cNvPr id="1125" name="TextBox 389">
                <a:extLst>
                  <a:ext uri="{FF2B5EF4-FFF2-40B4-BE49-F238E27FC236}">
                    <a16:creationId xmlns:a16="http://schemas.microsoft.com/office/drawing/2014/main" id="{137E9DC6-E808-9244-BE10-49D98EA5A17A}"/>
                  </a:ext>
                </a:extLst>
              </p:cNvPr>
              <p:cNvSpPr txBox="1">
                <a:spLocks noChangeArrowheads="1"/>
              </p:cNvSpPr>
              <p:nvPr/>
            </p:nvSpPr>
            <p:spPr bwMode="auto">
              <a:xfrm>
                <a:off x="3565935" y="4573304"/>
                <a:ext cx="434071" cy="28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ts val="1475"/>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t>CA</a:t>
                </a:r>
                <a:endParaRPr kumimoji="0" lang="en-US" altLang="en-US" sz="1800" b="0"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grpSp>
        <p:grpSp>
          <p:nvGrpSpPr>
            <p:cNvPr id="1114" name="Group 455">
              <a:extLst>
                <a:ext uri="{FF2B5EF4-FFF2-40B4-BE49-F238E27FC236}">
                  <a16:creationId xmlns:a16="http://schemas.microsoft.com/office/drawing/2014/main" id="{F9EC1EDD-92AD-2245-AE89-053A0D1F0A45}"/>
                </a:ext>
              </a:extLst>
            </p:cNvPr>
            <p:cNvGrpSpPr>
              <a:grpSpLocks/>
            </p:cNvGrpSpPr>
            <p:nvPr/>
          </p:nvGrpSpPr>
          <p:grpSpPr bwMode="auto">
            <a:xfrm>
              <a:off x="7319300" y="4710021"/>
              <a:ext cx="463612" cy="285749"/>
              <a:chOff x="3558850" y="4573304"/>
              <a:chExt cx="463568" cy="285869"/>
            </a:xfrm>
          </p:grpSpPr>
          <p:grpSp>
            <p:nvGrpSpPr>
              <p:cNvPr id="1120" name="Group 456">
                <a:extLst>
                  <a:ext uri="{FF2B5EF4-FFF2-40B4-BE49-F238E27FC236}">
                    <a16:creationId xmlns:a16="http://schemas.microsoft.com/office/drawing/2014/main" id="{CB1EA6B7-79F6-7C4E-B31B-F6338BD15A28}"/>
                  </a:ext>
                </a:extLst>
              </p:cNvPr>
              <p:cNvGrpSpPr>
                <a:grpSpLocks/>
              </p:cNvGrpSpPr>
              <p:nvPr/>
            </p:nvGrpSpPr>
            <p:grpSpPr bwMode="auto">
              <a:xfrm>
                <a:off x="3558850" y="4577634"/>
                <a:ext cx="463568" cy="262710"/>
                <a:chOff x="3558850" y="4577634"/>
                <a:chExt cx="463568" cy="262710"/>
              </a:xfrm>
            </p:grpSpPr>
            <p:sp>
              <p:nvSpPr>
                <p:cNvPr id="1122" name="Oval 1121">
                  <a:extLst>
                    <a:ext uri="{FF2B5EF4-FFF2-40B4-BE49-F238E27FC236}">
                      <a16:creationId xmlns:a16="http://schemas.microsoft.com/office/drawing/2014/main" id="{9BF9A7D0-3676-5B44-9F92-551F82BA815A}"/>
                    </a:ext>
                  </a:extLst>
                </p:cNvPr>
                <p:cNvSpPr/>
                <p:nvPr/>
              </p:nvSpPr>
              <p:spPr bwMode="auto">
                <a:xfrm>
                  <a:off x="3573654" y="4577540"/>
                  <a:ext cx="439696" cy="260459"/>
                </a:xfrm>
                <a:prstGeom prst="ellipse">
                  <a:avLst/>
                </a:prstGeom>
                <a:solidFill>
                  <a:srgbClr val="FFFFFF">
                    <a:alpha val="42000"/>
                  </a:srgbClr>
                </a:solidFill>
                <a:ln w="317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123" name="Oval 1122">
                  <a:extLst>
                    <a:ext uri="{FF2B5EF4-FFF2-40B4-BE49-F238E27FC236}">
                      <a16:creationId xmlns:a16="http://schemas.microsoft.com/office/drawing/2014/main" id="{F3145DFC-AFCD-7043-8580-05CA0BB4CB0F}"/>
                    </a:ext>
                  </a:extLst>
                </p:cNvPr>
                <p:cNvSpPr/>
                <p:nvPr/>
              </p:nvSpPr>
              <p:spPr bwMode="auto">
                <a:xfrm>
                  <a:off x="3559368" y="4587069"/>
                  <a:ext cx="463506" cy="252518"/>
                </a:xfrm>
                <a:prstGeom prst="ellipse">
                  <a:avLst/>
                </a:prstGeom>
                <a:solidFill>
                  <a:srgbClr val="CC0000">
                    <a:alpha val="42000"/>
                  </a:srgbClr>
                </a:solidFill>
                <a:ln w="3175" cap="flat" cmpd="sng" algn="ctr">
                  <a:solidFill>
                    <a:srgbClr val="CC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grpSp>
          <p:sp>
            <p:nvSpPr>
              <p:cNvPr id="1121" name="TextBox 389">
                <a:extLst>
                  <a:ext uri="{FF2B5EF4-FFF2-40B4-BE49-F238E27FC236}">
                    <a16:creationId xmlns:a16="http://schemas.microsoft.com/office/drawing/2014/main" id="{F248CEB0-87E6-A44A-A50F-5C3EC5372B52}"/>
                  </a:ext>
                </a:extLst>
              </p:cNvPr>
              <p:cNvSpPr txBox="1">
                <a:spLocks noChangeArrowheads="1"/>
              </p:cNvSpPr>
              <p:nvPr/>
            </p:nvSpPr>
            <p:spPr bwMode="auto">
              <a:xfrm>
                <a:off x="3565935" y="4573304"/>
                <a:ext cx="434071" cy="28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ts val="1475"/>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t>CA</a:t>
                </a:r>
                <a:endParaRPr kumimoji="0" lang="en-US" altLang="en-US" sz="1800" b="0"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grpSp>
        <p:grpSp>
          <p:nvGrpSpPr>
            <p:cNvPr id="1115" name="Group 460">
              <a:extLst>
                <a:ext uri="{FF2B5EF4-FFF2-40B4-BE49-F238E27FC236}">
                  <a16:creationId xmlns:a16="http://schemas.microsoft.com/office/drawing/2014/main" id="{4F7BA808-3479-484C-BAF0-5CC1FD0331EB}"/>
                </a:ext>
              </a:extLst>
            </p:cNvPr>
            <p:cNvGrpSpPr>
              <a:grpSpLocks/>
            </p:cNvGrpSpPr>
            <p:nvPr/>
          </p:nvGrpSpPr>
          <p:grpSpPr bwMode="auto">
            <a:xfrm>
              <a:off x="8307181" y="4707904"/>
              <a:ext cx="463612" cy="285749"/>
              <a:chOff x="3558850" y="4573304"/>
              <a:chExt cx="463568" cy="285869"/>
            </a:xfrm>
          </p:grpSpPr>
          <p:grpSp>
            <p:nvGrpSpPr>
              <p:cNvPr id="1116" name="Group 461">
                <a:extLst>
                  <a:ext uri="{FF2B5EF4-FFF2-40B4-BE49-F238E27FC236}">
                    <a16:creationId xmlns:a16="http://schemas.microsoft.com/office/drawing/2014/main" id="{933FA7BC-47D5-ED48-85E7-B486D7CBCA91}"/>
                  </a:ext>
                </a:extLst>
              </p:cNvPr>
              <p:cNvGrpSpPr>
                <a:grpSpLocks/>
              </p:cNvGrpSpPr>
              <p:nvPr/>
            </p:nvGrpSpPr>
            <p:grpSpPr bwMode="auto">
              <a:xfrm>
                <a:off x="3558850" y="4577634"/>
                <a:ext cx="463568" cy="262710"/>
                <a:chOff x="3558850" y="4577634"/>
                <a:chExt cx="463568" cy="262710"/>
              </a:xfrm>
            </p:grpSpPr>
            <p:sp>
              <p:nvSpPr>
                <p:cNvPr id="1118" name="Oval 1117">
                  <a:extLst>
                    <a:ext uri="{FF2B5EF4-FFF2-40B4-BE49-F238E27FC236}">
                      <a16:creationId xmlns:a16="http://schemas.microsoft.com/office/drawing/2014/main" id="{BFFF1AA5-D313-234B-BDA6-40E287FD081F}"/>
                    </a:ext>
                  </a:extLst>
                </p:cNvPr>
                <p:cNvSpPr/>
                <p:nvPr/>
              </p:nvSpPr>
              <p:spPr bwMode="auto">
                <a:xfrm>
                  <a:off x="3573198" y="4578069"/>
                  <a:ext cx="439696" cy="260459"/>
                </a:xfrm>
                <a:prstGeom prst="ellipse">
                  <a:avLst/>
                </a:prstGeom>
                <a:solidFill>
                  <a:srgbClr val="FFFFFF">
                    <a:alpha val="42000"/>
                  </a:srgbClr>
                </a:solidFill>
                <a:ln w="317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119" name="Oval 1118">
                  <a:extLst>
                    <a:ext uri="{FF2B5EF4-FFF2-40B4-BE49-F238E27FC236}">
                      <a16:creationId xmlns:a16="http://schemas.microsoft.com/office/drawing/2014/main" id="{08D261B5-FBF3-B541-B8CA-B63F648BEF5C}"/>
                    </a:ext>
                  </a:extLst>
                </p:cNvPr>
                <p:cNvSpPr/>
                <p:nvPr/>
              </p:nvSpPr>
              <p:spPr bwMode="auto">
                <a:xfrm>
                  <a:off x="3558912" y="4587598"/>
                  <a:ext cx="463506" cy="252519"/>
                </a:xfrm>
                <a:prstGeom prst="ellipse">
                  <a:avLst/>
                </a:prstGeom>
                <a:solidFill>
                  <a:srgbClr val="CC0000">
                    <a:alpha val="42000"/>
                  </a:srgbClr>
                </a:solidFill>
                <a:ln w="3175" cap="flat" cmpd="sng" algn="ctr">
                  <a:solidFill>
                    <a:srgbClr val="CC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grpSp>
          <p:sp>
            <p:nvSpPr>
              <p:cNvPr id="1117" name="TextBox 389">
                <a:extLst>
                  <a:ext uri="{FF2B5EF4-FFF2-40B4-BE49-F238E27FC236}">
                    <a16:creationId xmlns:a16="http://schemas.microsoft.com/office/drawing/2014/main" id="{8386C9B3-5C0B-0443-98EF-8CDB1312E97F}"/>
                  </a:ext>
                </a:extLst>
              </p:cNvPr>
              <p:cNvSpPr txBox="1">
                <a:spLocks noChangeArrowheads="1"/>
              </p:cNvSpPr>
              <p:nvPr/>
            </p:nvSpPr>
            <p:spPr bwMode="auto">
              <a:xfrm>
                <a:off x="3565935" y="4573304"/>
                <a:ext cx="434071" cy="28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ts val="1475"/>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rPr>
                  <a:t>CA</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grpSp>
      </p:grpSp>
      <p:grpSp>
        <p:nvGrpSpPr>
          <p:cNvPr id="1139" name="Group 1">
            <a:extLst>
              <a:ext uri="{FF2B5EF4-FFF2-40B4-BE49-F238E27FC236}">
                <a16:creationId xmlns:a16="http://schemas.microsoft.com/office/drawing/2014/main" id="{A228ACC2-6157-BF41-88C3-0A086417268A}"/>
              </a:ext>
            </a:extLst>
          </p:cNvPr>
          <p:cNvGrpSpPr>
            <a:grpSpLocks/>
          </p:cNvGrpSpPr>
          <p:nvPr/>
        </p:nvGrpSpPr>
        <p:grpSpPr bwMode="auto">
          <a:xfrm>
            <a:off x="2687493" y="5474667"/>
            <a:ext cx="2698750" cy="903288"/>
            <a:chOff x="938213" y="5237163"/>
            <a:chExt cx="2698750" cy="903287"/>
          </a:xfrm>
        </p:grpSpPr>
        <p:cxnSp>
          <p:nvCxnSpPr>
            <p:cNvPr id="1140" name="Straight Connector 1139">
              <a:extLst>
                <a:ext uri="{FF2B5EF4-FFF2-40B4-BE49-F238E27FC236}">
                  <a16:creationId xmlns:a16="http://schemas.microsoft.com/office/drawing/2014/main" id="{CB924182-B4D8-0F43-97E1-646C4E72A083}"/>
                </a:ext>
              </a:extLst>
            </p:cNvPr>
            <p:cNvCxnSpPr/>
            <p:nvPr/>
          </p:nvCxnSpPr>
          <p:spPr>
            <a:xfrm flipH="1">
              <a:off x="1282700" y="5802312"/>
              <a:ext cx="1508125" cy="1588"/>
            </a:xfrm>
            <a:prstGeom prst="line">
              <a:avLst/>
            </a:prstGeom>
            <a:noFill/>
            <a:ln w="9525" cap="flat" cmpd="sng" algn="ctr">
              <a:solidFill>
                <a:srgbClr val="000000"/>
              </a:solidFill>
              <a:prstDash val="solid"/>
            </a:ln>
            <a:effectLst/>
          </p:spPr>
        </p:cxnSp>
        <p:sp>
          <p:nvSpPr>
            <p:cNvPr id="1141" name="TextBox 265">
              <a:extLst>
                <a:ext uri="{FF2B5EF4-FFF2-40B4-BE49-F238E27FC236}">
                  <a16:creationId xmlns:a16="http://schemas.microsoft.com/office/drawing/2014/main" id="{CFD0B0F1-D70C-5245-B37A-C9A4ABCBEF39}"/>
                </a:ext>
              </a:extLst>
            </p:cNvPr>
            <p:cNvSpPr txBox="1">
              <a:spLocks noChangeArrowheads="1"/>
            </p:cNvSpPr>
            <p:nvPr/>
          </p:nvSpPr>
          <p:spPr bwMode="auto">
            <a:xfrm>
              <a:off x="3198813" y="5473700"/>
              <a:ext cx="263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1</a:t>
              </a:r>
            </a:p>
          </p:txBody>
        </p:sp>
        <p:sp>
          <p:nvSpPr>
            <p:cNvPr id="1142" name="TextBox 281">
              <a:extLst>
                <a:ext uri="{FF2B5EF4-FFF2-40B4-BE49-F238E27FC236}">
                  <a16:creationId xmlns:a16="http://schemas.microsoft.com/office/drawing/2014/main" id="{6C507E5B-C87D-FA46-A331-4ABAB6B8A245}"/>
                </a:ext>
              </a:extLst>
            </p:cNvPr>
            <p:cNvSpPr txBox="1">
              <a:spLocks noChangeArrowheads="1"/>
            </p:cNvSpPr>
            <p:nvPr/>
          </p:nvSpPr>
          <p:spPr bwMode="auto">
            <a:xfrm>
              <a:off x="3373438" y="5761038"/>
              <a:ext cx="263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a:t>
              </a:r>
            </a:p>
          </p:txBody>
        </p:sp>
        <p:grpSp>
          <p:nvGrpSpPr>
            <p:cNvPr id="1143" name="Group 5">
              <a:extLst>
                <a:ext uri="{FF2B5EF4-FFF2-40B4-BE49-F238E27FC236}">
                  <a16:creationId xmlns:a16="http://schemas.microsoft.com/office/drawing/2014/main" id="{1A707F03-E0B2-FF48-9597-B751067AD9A3}"/>
                </a:ext>
              </a:extLst>
            </p:cNvPr>
            <p:cNvGrpSpPr>
              <a:grpSpLocks/>
            </p:cNvGrpSpPr>
            <p:nvPr/>
          </p:nvGrpSpPr>
          <p:grpSpPr bwMode="auto">
            <a:xfrm>
              <a:off x="938213" y="5237163"/>
              <a:ext cx="1616075" cy="487362"/>
              <a:chOff x="-4079003" y="2717403"/>
              <a:chExt cx="1616718" cy="488475"/>
            </a:xfrm>
          </p:grpSpPr>
          <p:sp>
            <p:nvSpPr>
              <p:cNvPr id="1157" name="Rectangle 98">
                <a:extLst>
                  <a:ext uri="{FF2B5EF4-FFF2-40B4-BE49-F238E27FC236}">
                    <a16:creationId xmlns:a16="http://schemas.microsoft.com/office/drawing/2014/main" id="{CA6EA6FC-3469-1A42-8A1A-7ABEC47FF2BC}"/>
                  </a:ext>
                </a:extLst>
              </p:cNvPr>
              <p:cNvSpPr>
                <a:spLocks noChangeArrowheads="1"/>
              </p:cNvSpPr>
              <p:nvPr/>
            </p:nvSpPr>
            <p:spPr bwMode="auto">
              <a:xfrm>
                <a:off x="-4079003" y="2985994"/>
                <a:ext cx="1281675" cy="208750"/>
              </a:xfrm>
              <a:prstGeom prst="rect">
                <a:avLst/>
              </a:prstGeom>
              <a:solidFill>
                <a:srgbClr val="3333CC"/>
              </a:solidFill>
              <a:ln w="9525">
                <a:solidFill>
                  <a:srgbClr val="000000"/>
                </a:solidFill>
                <a:miter lim="800000"/>
                <a:headEnd/>
                <a:tailEnd/>
              </a:ln>
              <a:effectLst>
                <a:outerShdw blurRad="50800" dist="38100" dir="18900000" algn="bl" rotWithShape="0">
                  <a:prstClr val="black">
                    <a:alpha val="40000"/>
                  </a:prst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58" name="Line 99">
                <a:extLst>
                  <a:ext uri="{FF2B5EF4-FFF2-40B4-BE49-F238E27FC236}">
                    <a16:creationId xmlns:a16="http://schemas.microsoft.com/office/drawing/2014/main" id="{8B52FDA0-6129-4D4D-AB34-6E31B5746EA7}"/>
                  </a:ext>
                </a:extLst>
              </p:cNvPr>
              <p:cNvSpPr>
                <a:spLocks noChangeShapeType="1"/>
              </p:cNvSpPr>
              <p:nvPr/>
            </p:nvSpPr>
            <p:spPr bwMode="auto">
              <a:xfrm>
                <a:off x="-2933828" y="3101502"/>
                <a:ext cx="471543" cy="0"/>
              </a:xfrm>
              <a:prstGeom prst="line">
                <a:avLst/>
              </a:prstGeom>
              <a:noFill/>
              <a:ln w="952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59" name="Rectangle 104">
                <a:extLst>
                  <a:ext uri="{FF2B5EF4-FFF2-40B4-BE49-F238E27FC236}">
                    <a16:creationId xmlns:a16="http://schemas.microsoft.com/office/drawing/2014/main" id="{EF6D77F4-B510-3541-9758-82FBBD823972}"/>
                  </a:ext>
                </a:extLst>
              </p:cNvPr>
              <p:cNvSpPr>
                <a:spLocks noChangeArrowheads="1"/>
              </p:cNvSpPr>
              <p:nvPr/>
            </p:nvSpPr>
            <p:spPr bwMode="auto">
              <a:xfrm>
                <a:off x="-3377007" y="2988777"/>
                <a:ext cx="476861" cy="210142"/>
              </a:xfrm>
              <a:prstGeom prst="rect">
                <a:avLst/>
              </a:prstGeom>
              <a:solidFill>
                <a:srgbClr val="00CC9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60" name="Text Box 105">
                <a:extLst>
                  <a:ext uri="{FF2B5EF4-FFF2-40B4-BE49-F238E27FC236}">
                    <a16:creationId xmlns:a16="http://schemas.microsoft.com/office/drawing/2014/main" id="{2AE0900E-8A8F-4A4D-BB87-414DFE5E1CA9}"/>
                  </a:ext>
                </a:extLst>
              </p:cNvPr>
              <p:cNvSpPr txBox="1">
                <a:spLocks noChangeArrowheads="1"/>
              </p:cNvSpPr>
              <p:nvPr/>
            </p:nvSpPr>
            <p:spPr bwMode="auto">
              <a:xfrm>
                <a:off x="-3430189" y="2965119"/>
                <a:ext cx="581451" cy="24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0111</a:t>
                </a:r>
              </a:p>
            </p:txBody>
          </p:sp>
          <p:sp>
            <p:nvSpPr>
              <p:cNvPr id="1161" name="Line 119">
                <a:extLst>
                  <a:ext uri="{FF2B5EF4-FFF2-40B4-BE49-F238E27FC236}">
                    <a16:creationId xmlns:a16="http://schemas.microsoft.com/office/drawing/2014/main" id="{5B21AE9C-8AC8-434E-B3D3-DDFB36C485E3}"/>
                  </a:ext>
                </a:extLst>
              </p:cNvPr>
              <p:cNvSpPr>
                <a:spLocks noChangeShapeType="1"/>
              </p:cNvSpPr>
              <p:nvPr/>
            </p:nvSpPr>
            <p:spPr bwMode="auto">
              <a:xfrm>
                <a:off x="-3621642" y="2717403"/>
                <a:ext cx="405953" cy="300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1144" name="Freeform 120">
              <a:extLst>
                <a:ext uri="{FF2B5EF4-FFF2-40B4-BE49-F238E27FC236}">
                  <a16:creationId xmlns:a16="http://schemas.microsoft.com/office/drawing/2014/main" id="{7959F5AF-96CF-CD42-95A7-B320D466FA0B}"/>
                </a:ext>
              </a:extLst>
            </p:cNvPr>
            <p:cNvSpPr>
              <a:spLocks/>
            </p:cNvSpPr>
            <p:nvPr/>
          </p:nvSpPr>
          <p:spPr bwMode="auto">
            <a:xfrm>
              <a:off x="2493963" y="5668963"/>
              <a:ext cx="982662" cy="233362"/>
            </a:xfrm>
            <a:custGeom>
              <a:avLst/>
              <a:gdLst>
                <a:gd name="T0" fmla="*/ 0 w 554"/>
                <a:gd name="T1" fmla="*/ 2147483647 h 167"/>
                <a:gd name="T2" fmla="*/ 2147483647 w 554"/>
                <a:gd name="T3" fmla="*/ 2147483647 h 167"/>
                <a:gd name="T4" fmla="*/ 2147483647 w 554"/>
                <a:gd name="T5" fmla="*/ 2147483647 h 167"/>
                <a:gd name="T6" fmla="*/ 0 60000 65536"/>
                <a:gd name="T7" fmla="*/ 0 60000 65536"/>
                <a:gd name="T8" fmla="*/ 0 60000 65536"/>
                <a:gd name="T9" fmla="*/ 0 w 554"/>
                <a:gd name="T10" fmla="*/ 0 h 167"/>
                <a:gd name="T11" fmla="*/ 554 w 554"/>
                <a:gd name="T12" fmla="*/ 167 h 167"/>
              </a:gdLst>
              <a:ahLst/>
              <a:cxnLst>
                <a:cxn ang="T6">
                  <a:pos x="T0" y="T1"/>
                </a:cxn>
                <a:cxn ang="T7">
                  <a:pos x="T2" y="T3"/>
                </a:cxn>
                <a:cxn ang="T8">
                  <a:pos x="T4" y="T5"/>
                </a:cxn>
              </a:cxnLst>
              <a:rect l="T9" t="T10" r="T11" b="T12"/>
              <a:pathLst>
                <a:path w="554" h="167">
                  <a:moveTo>
                    <a:pt x="0" y="10"/>
                  </a:moveTo>
                  <a:cubicBezTo>
                    <a:pt x="102" y="0"/>
                    <a:pt x="240" y="5"/>
                    <a:pt x="324" y="26"/>
                  </a:cubicBezTo>
                  <a:cubicBezTo>
                    <a:pt x="416" y="52"/>
                    <a:pt x="502" y="120"/>
                    <a:pt x="554" y="167"/>
                  </a:cubicBezTo>
                </a:path>
              </a:pathLst>
            </a:custGeom>
            <a:noFill/>
            <a:ln w="57150" cmpd="sng">
              <a:solidFill>
                <a:srgbClr val="FF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1145" name="Group 357">
              <a:extLst>
                <a:ext uri="{FF2B5EF4-FFF2-40B4-BE49-F238E27FC236}">
                  <a16:creationId xmlns:a16="http://schemas.microsoft.com/office/drawing/2014/main" id="{4D59E87F-CE51-5F46-B516-9F402F558557}"/>
                </a:ext>
              </a:extLst>
            </p:cNvPr>
            <p:cNvGrpSpPr>
              <a:grpSpLocks/>
            </p:cNvGrpSpPr>
            <p:nvPr/>
          </p:nvGrpSpPr>
          <p:grpSpPr bwMode="auto">
            <a:xfrm>
              <a:off x="2714625" y="5659438"/>
              <a:ext cx="565150" cy="293687"/>
              <a:chOff x="1871277" y="1576300"/>
              <a:chExt cx="1128371" cy="437861"/>
            </a:xfrm>
          </p:grpSpPr>
          <p:sp>
            <p:nvSpPr>
              <p:cNvPr id="1147" name="Oval 1146">
                <a:extLst>
                  <a:ext uri="{FF2B5EF4-FFF2-40B4-BE49-F238E27FC236}">
                    <a16:creationId xmlns:a16="http://schemas.microsoft.com/office/drawing/2014/main" id="{47BEE802-D705-FB42-955E-D825A1B513F5}"/>
                  </a:ext>
                </a:extLst>
              </p:cNvPr>
              <p:cNvSpPr>
                <a:spLocks noChangeArrowheads="1"/>
              </p:cNvSpPr>
              <p:nvPr/>
            </p:nvSpPr>
            <p:spPr bwMode="auto">
              <a:xfrm flipV="1">
                <a:off x="1874448" y="1694641"/>
                <a:ext cx="1125200" cy="319521"/>
              </a:xfrm>
              <a:prstGeom prst="ellipse">
                <a:avLst/>
              </a:prstGeom>
              <a:gradFill rotWithShape="1">
                <a:gsLst>
                  <a:gs pos="0">
                    <a:srgbClr val="262699"/>
                  </a:gs>
                  <a:gs pos="53000">
                    <a:srgbClr val="8585E0"/>
                  </a:gs>
                  <a:gs pos="100000">
                    <a:srgbClr val="262699"/>
                  </a:gs>
                </a:gsLst>
                <a:lin ang="0" scaled="1"/>
              </a:gra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ＭＳ Ｐゴシック" panose="020B0600070205080204" pitchFamily="34" charset="-128"/>
                  <a:cs typeface="+mn-cs"/>
                </a:endParaRPr>
              </a:p>
            </p:txBody>
          </p:sp>
          <p:sp>
            <p:nvSpPr>
              <p:cNvPr id="1148" name="Rectangle 1147">
                <a:extLst>
                  <a:ext uri="{FF2B5EF4-FFF2-40B4-BE49-F238E27FC236}">
                    <a16:creationId xmlns:a16="http://schemas.microsoft.com/office/drawing/2014/main" id="{A0A9F0A0-D85B-BC44-809E-0D44746B1886}"/>
                  </a:ext>
                </a:extLst>
              </p:cNvPr>
              <p:cNvSpPr/>
              <p:nvPr/>
            </p:nvSpPr>
            <p:spPr bwMode="auto">
              <a:xfrm>
                <a:off x="1871277" y="1739611"/>
                <a:ext cx="1128371" cy="115973"/>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149" name="Oval 1148">
                <a:extLst>
                  <a:ext uri="{FF2B5EF4-FFF2-40B4-BE49-F238E27FC236}">
                    <a16:creationId xmlns:a16="http://schemas.microsoft.com/office/drawing/2014/main" id="{E6E2E4DB-C182-5947-9544-5CA42AF8D004}"/>
                  </a:ext>
                </a:extLst>
              </p:cNvPr>
              <p:cNvSpPr>
                <a:spLocks noChangeArrowheads="1"/>
              </p:cNvSpPr>
              <p:nvPr/>
            </p:nvSpPr>
            <p:spPr bwMode="auto">
              <a:xfrm flipV="1">
                <a:off x="1871277" y="1576300"/>
                <a:ext cx="1125202" cy="319521"/>
              </a:xfrm>
              <a:prstGeom prst="ellipse">
                <a:avLst/>
              </a:prstGeom>
              <a:solidFill>
                <a:srgbClr val="BFBFBF"/>
              </a:soli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ＭＳ Ｐゴシック" panose="020B0600070205080204" pitchFamily="34" charset="-128"/>
                  <a:cs typeface="+mn-cs"/>
                </a:endParaRPr>
              </a:p>
            </p:txBody>
          </p:sp>
          <p:sp>
            <p:nvSpPr>
              <p:cNvPr id="1150" name="Freeform 1149">
                <a:extLst>
                  <a:ext uri="{FF2B5EF4-FFF2-40B4-BE49-F238E27FC236}">
                    <a16:creationId xmlns:a16="http://schemas.microsoft.com/office/drawing/2014/main" id="{826516FA-D90F-FF4F-86C3-EABFADEC3BBB}"/>
                  </a:ext>
                </a:extLst>
              </p:cNvPr>
              <p:cNvSpPr/>
              <p:nvPr/>
            </p:nvSpPr>
            <p:spPr bwMode="auto">
              <a:xfrm>
                <a:off x="2159710" y="1673340"/>
                <a:ext cx="548337" cy="160944"/>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151" name="Freeform 1150">
                <a:extLst>
                  <a:ext uri="{FF2B5EF4-FFF2-40B4-BE49-F238E27FC236}">
                    <a16:creationId xmlns:a16="http://schemas.microsoft.com/office/drawing/2014/main" id="{8B23C2D3-E371-5547-9057-B35E626ABDC4}"/>
                  </a:ext>
                </a:extLst>
              </p:cNvPr>
              <p:cNvSpPr>
                <a:spLocks/>
              </p:cNvSpPr>
              <p:nvPr/>
            </p:nvSpPr>
            <p:spPr bwMode="auto">
              <a:xfrm>
                <a:off x="2102657" y="1633104"/>
                <a:ext cx="662442" cy="111241"/>
              </a:xfrm>
              <a:custGeom>
                <a:avLst/>
                <a:gdLst>
                  <a:gd name="T0" fmla="*/ 0 w 3723451"/>
                  <a:gd name="T1" fmla="*/ 27215 h 932950"/>
                  <a:gd name="T2" fmla="*/ 116561 w 3723451"/>
                  <a:gd name="T3" fmla="*/ 321 h 932950"/>
                  <a:gd name="T4" fmla="*/ 330163 w 3723451"/>
                  <a:gd name="T5" fmla="*/ 62070 h 932950"/>
                  <a:gd name="T6" fmla="*/ 533941 w 3723451"/>
                  <a:gd name="T7" fmla="*/ 0 h 932950"/>
                  <a:gd name="T8" fmla="*/ 662442 w 3723451"/>
                  <a:gd name="T9" fmla="*/ 24700 h 932950"/>
                  <a:gd name="T10" fmla="*/ 566838 w 3723451"/>
                  <a:gd name="T11" fmla="*/ 55072 h 932950"/>
                  <a:gd name="T12" fmla="*/ 536057 w 3723451"/>
                  <a:gd name="T13" fmla="*/ 46883 h 932950"/>
                  <a:gd name="T14" fmla="*/ 333916 w 3723451"/>
                  <a:gd name="T15" fmla="*/ 111241 h 932950"/>
                  <a:gd name="T16" fmla="*/ 126604 w 3723451"/>
                  <a:gd name="T17" fmla="*/ 49251 h 932950"/>
                  <a:gd name="T18" fmla="*/ 93085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52" name="Freeform 1151">
                <a:extLst>
                  <a:ext uri="{FF2B5EF4-FFF2-40B4-BE49-F238E27FC236}">
                    <a16:creationId xmlns:a16="http://schemas.microsoft.com/office/drawing/2014/main" id="{2DEA8715-4603-7449-BB4D-351CFEF75CDD}"/>
                  </a:ext>
                </a:extLst>
              </p:cNvPr>
              <p:cNvSpPr>
                <a:spLocks/>
              </p:cNvSpPr>
              <p:nvPr/>
            </p:nvSpPr>
            <p:spPr bwMode="auto">
              <a:xfrm>
                <a:off x="2536889" y="1727776"/>
                <a:ext cx="244059" cy="97040"/>
              </a:xfrm>
              <a:custGeom>
                <a:avLst/>
                <a:gdLst>
                  <a:gd name="T0" fmla="*/ 0 w 1366596"/>
                  <a:gd name="T1" fmla="*/ 0 h 809868"/>
                  <a:gd name="T2" fmla="*/ 244059 w 1366596"/>
                  <a:gd name="T3" fmla="*/ 74985 h 809868"/>
                  <a:gd name="T4" fmla="*/ 154488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53" name="Freeform 1152">
                <a:extLst>
                  <a:ext uri="{FF2B5EF4-FFF2-40B4-BE49-F238E27FC236}">
                    <a16:creationId xmlns:a16="http://schemas.microsoft.com/office/drawing/2014/main" id="{72F5390F-6421-6840-94BC-D15B70623EF8}"/>
                  </a:ext>
                </a:extLst>
              </p:cNvPr>
              <p:cNvSpPr>
                <a:spLocks/>
              </p:cNvSpPr>
              <p:nvPr/>
            </p:nvSpPr>
            <p:spPr bwMode="auto">
              <a:xfrm>
                <a:off x="2089979"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1154" name="Straight Connector 1153">
                <a:extLst>
                  <a:ext uri="{FF2B5EF4-FFF2-40B4-BE49-F238E27FC236}">
                    <a16:creationId xmlns:a16="http://schemas.microsoft.com/office/drawing/2014/main" id="{34E68527-C12C-5248-A62C-D72D4BEC928A}"/>
                  </a:ext>
                </a:extLst>
              </p:cNvPr>
              <p:cNvCxnSpPr>
                <a:cxnSpLocks noChangeShapeType="1"/>
                <a:endCxn id="1149" idx="2"/>
              </p:cNvCxnSpPr>
              <p:nvPr/>
            </p:nvCxnSpPr>
            <p:spPr bwMode="auto">
              <a:xfrm flipH="1" flipV="1">
                <a:off x="1871277" y="1737244"/>
                <a:ext cx="3171" cy="123075"/>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155" name="Straight Connector 1154">
                <a:extLst>
                  <a:ext uri="{FF2B5EF4-FFF2-40B4-BE49-F238E27FC236}">
                    <a16:creationId xmlns:a16="http://schemas.microsoft.com/office/drawing/2014/main" id="{475CE0A8-F910-FF45-A479-96A5E48ACF2E}"/>
                  </a:ext>
                </a:extLst>
              </p:cNvPr>
              <p:cNvCxnSpPr>
                <a:cxnSpLocks noChangeShapeType="1"/>
              </p:cNvCxnSpPr>
              <p:nvPr/>
            </p:nvCxnSpPr>
            <p:spPr bwMode="auto">
              <a:xfrm flipH="1" flipV="1">
                <a:off x="2996479" y="1734878"/>
                <a:ext cx="3169" cy="123075"/>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sp>
          <p:nvSpPr>
            <p:cNvPr id="1146" name="TextBox 282">
              <a:extLst>
                <a:ext uri="{FF2B5EF4-FFF2-40B4-BE49-F238E27FC236}">
                  <a16:creationId xmlns:a16="http://schemas.microsoft.com/office/drawing/2014/main" id="{4B460814-1FB2-5F46-A167-2E252688DDB5}"/>
                </a:ext>
              </a:extLst>
            </p:cNvPr>
            <p:cNvSpPr txBox="1">
              <a:spLocks noChangeArrowheads="1"/>
            </p:cNvSpPr>
            <p:nvPr/>
          </p:nvSpPr>
          <p:spPr bwMode="auto">
            <a:xfrm>
              <a:off x="3068638" y="5862638"/>
              <a:ext cx="2619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3</a:t>
              </a:r>
            </a:p>
          </p:txBody>
        </p:sp>
      </p:grpSp>
      <p:sp>
        <p:nvSpPr>
          <p:cNvPr id="1162" name="TextBox 6">
            <a:extLst>
              <a:ext uri="{FF2B5EF4-FFF2-40B4-BE49-F238E27FC236}">
                <a16:creationId xmlns:a16="http://schemas.microsoft.com/office/drawing/2014/main" id="{21D1826E-E3E7-E445-9FFB-A565D9A2AD31}"/>
              </a:ext>
            </a:extLst>
          </p:cNvPr>
          <p:cNvSpPr txBox="1">
            <a:spLocks noChangeArrowheads="1"/>
          </p:cNvSpPr>
          <p:nvPr/>
        </p:nvSpPr>
        <p:spPr bwMode="auto">
          <a:xfrm>
            <a:off x="1946130" y="4850780"/>
            <a:ext cx="1992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values in arriving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packet header</a:t>
            </a: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1163" name="Group 1162">
            <a:extLst>
              <a:ext uri="{FF2B5EF4-FFF2-40B4-BE49-F238E27FC236}">
                <a16:creationId xmlns:a16="http://schemas.microsoft.com/office/drawing/2014/main" id="{F8C15A5A-1645-0849-B8DE-390745B8EBA4}"/>
              </a:ext>
            </a:extLst>
          </p:cNvPr>
          <p:cNvGrpSpPr>
            <a:grpSpLocks/>
          </p:cNvGrpSpPr>
          <p:nvPr/>
        </p:nvGrpSpPr>
        <p:grpSpPr bwMode="auto">
          <a:xfrm>
            <a:off x="4390906" y="2898842"/>
            <a:ext cx="4051268" cy="2367063"/>
            <a:chOff x="-3855475" y="3644638"/>
            <a:chExt cx="4051268" cy="2367866"/>
          </a:xfrm>
        </p:grpSpPr>
        <p:cxnSp>
          <p:nvCxnSpPr>
            <p:cNvPr id="1164" name="Straight Arrow Connector 1163">
              <a:extLst>
                <a:ext uri="{FF2B5EF4-FFF2-40B4-BE49-F238E27FC236}">
                  <a16:creationId xmlns:a16="http://schemas.microsoft.com/office/drawing/2014/main" id="{D6CE7F18-1D47-9C49-BB85-76C5894DE532}"/>
                </a:ext>
              </a:extLst>
            </p:cNvPr>
            <p:cNvCxnSpPr>
              <a:cxnSpLocks/>
            </p:cNvCxnSpPr>
            <p:nvPr/>
          </p:nvCxnSpPr>
          <p:spPr bwMode="auto">
            <a:xfrm>
              <a:off x="-3855475" y="3664699"/>
              <a:ext cx="0" cy="2094800"/>
            </a:xfrm>
            <a:prstGeom prst="straightConnector1">
              <a:avLst/>
            </a:prstGeom>
            <a:noFill/>
            <a:ln w="12700" cap="flat" cmpd="sng" algn="ctr">
              <a:solidFill>
                <a:srgbClr val="CC0000"/>
              </a:solidFill>
              <a:prstDash val="solid"/>
              <a:tailEnd type="triangle"/>
            </a:ln>
            <a:effectLst/>
          </p:spPr>
        </p:cxnSp>
        <p:cxnSp>
          <p:nvCxnSpPr>
            <p:cNvPr id="1165" name="Straight Arrow Connector 1164">
              <a:extLst>
                <a:ext uri="{FF2B5EF4-FFF2-40B4-BE49-F238E27FC236}">
                  <a16:creationId xmlns:a16="http://schemas.microsoft.com/office/drawing/2014/main" id="{1C7BE6B4-EA67-FB4B-B50B-7E72D52ED7D1}"/>
                </a:ext>
              </a:extLst>
            </p:cNvPr>
            <p:cNvCxnSpPr>
              <a:cxnSpLocks noChangeShapeType="1"/>
            </p:cNvCxnSpPr>
            <p:nvPr/>
          </p:nvCxnSpPr>
          <p:spPr bwMode="auto">
            <a:xfrm>
              <a:off x="-2818087" y="3658010"/>
              <a:ext cx="0" cy="2354494"/>
            </a:xfrm>
            <a:prstGeom prst="straightConnector1">
              <a:avLst/>
            </a:prstGeom>
            <a:noFill/>
            <a:ln w="6350">
              <a:solidFill>
                <a:srgbClr val="CC0000"/>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66" name="Straight Arrow Connector 1165">
              <a:extLst>
                <a:ext uri="{FF2B5EF4-FFF2-40B4-BE49-F238E27FC236}">
                  <a16:creationId xmlns:a16="http://schemas.microsoft.com/office/drawing/2014/main" id="{57774C27-8FF6-9F4F-A17E-D2F743FE22FC}"/>
                </a:ext>
              </a:extLst>
            </p:cNvPr>
            <p:cNvCxnSpPr>
              <a:cxnSpLocks noChangeShapeType="1"/>
            </p:cNvCxnSpPr>
            <p:nvPr/>
          </p:nvCxnSpPr>
          <p:spPr bwMode="auto">
            <a:xfrm>
              <a:off x="-2006679" y="3655204"/>
              <a:ext cx="31396" cy="2331351"/>
            </a:xfrm>
            <a:prstGeom prst="straightConnector1">
              <a:avLst/>
            </a:prstGeom>
            <a:noFill/>
            <a:ln w="6350">
              <a:solidFill>
                <a:srgbClr val="CC0000"/>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67" name="Straight Arrow Connector 1166">
              <a:extLst>
                <a:ext uri="{FF2B5EF4-FFF2-40B4-BE49-F238E27FC236}">
                  <a16:creationId xmlns:a16="http://schemas.microsoft.com/office/drawing/2014/main" id="{1F481D65-016C-9E4F-A167-D6343A313652}"/>
                </a:ext>
              </a:extLst>
            </p:cNvPr>
            <p:cNvCxnSpPr>
              <a:cxnSpLocks noChangeShapeType="1"/>
            </p:cNvCxnSpPr>
            <p:nvPr/>
          </p:nvCxnSpPr>
          <p:spPr bwMode="auto">
            <a:xfrm>
              <a:off x="-817641" y="3644638"/>
              <a:ext cx="0" cy="2364624"/>
            </a:xfrm>
            <a:prstGeom prst="straightConnector1">
              <a:avLst/>
            </a:prstGeom>
            <a:noFill/>
            <a:ln w="6350">
              <a:solidFill>
                <a:srgbClr val="CC0000"/>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68" name="Straight Arrow Connector 1167">
              <a:extLst>
                <a:ext uri="{FF2B5EF4-FFF2-40B4-BE49-F238E27FC236}">
                  <a16:creationId xmlns:a16="http://schemas.microsoft.com/office/drawing/2014/main" id="{8D76033E-EA4A-B441-99A6-CFC1521E6CB2}"/>
                </a:ext>
              </a:extLst>
            </p:cNvPr>
            <p:cNvCxnSpPr>
              <a:cxnSpLocks noChangeShapeType="1"/>
            </p:cNvCxnSpPr>
            <p:nvPr/>
          </p:nvCxnSpPr>
          <p:spPr bwMode="auto">
            <a:xfrm>
              <a:off x="195792" y="3690049"/>
              <a:ext cx="1" cy="2311566"/>
            </a:xfrm>
            <a:prstGeom prst="straightConnector1">
              <a:avLst/>
            </a:prstGeom>
            <a:noFill/>
            <a:ln w="6350">
              <a:solidFill>
                <a:srgbClr val="CC0000"/>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354" name="Slide Number Placeholder 4">
            <a:extLst>
              <a:ext uri="{FF2B5EF4-FFF2-40B4-BE49-F238E27FC236}">
                <a16:creationId xmlns:a16="http://schemas.microsoft.com/office/drawing/2014/main" id="{EB6E2EBA-F897-A249-9C0A-5C6AC0D91124}"/>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8</a:t>
            </a:fld>
            <a:endParaRPr lang="en-US" dirty="0"/>
          </a:p>
        </p:txBody>
      </p:sp>
    </p:spTree>
    <p:extLst>
      <p:ext uri="{BB962C8B-B14F-4D97-AF65-F5344CB8AC3E}">
        <p14:creationId xmlns:p14="http://schemas.microsoft.com/office/powerpoint/2010/main" val="16251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6"/>
                                        </p:tgtEl>
                                        <p:attrNameLst>
                                          <p:attrName>style.visibility</p:attrName>
                                        </p:attrNameLst>
                                      </p:cBhvr>
                                      <p:to>
                                        <p:strVal val="visible"/>
                                      </p:to>
                                    </p:set>
                                    <p:animEffect transition="in" filter="wipe(down)">
                                      <p:cBhvr>
                                        <p:cTn id="7" dur="500"/>
                                        <p:tgtEl>
                                          <p:spTgt spid="9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17"/>
                                        </p:tgtEl>
                                        <p:attrNameLst>
                                          <p:attrName>style.visibility</p:attrName>
                                        </p:attrNameLst>
                                      </p:cBhvr>
                                      <p:to>
                                        <p:strVal val="visible"/>
                                      </p:to>
                                    </p:set>
                                    <p:animEffect transition="in" filter="dissolve">
                                      <p:cBhvr>
                                        <p:cTn id="12" dur="500"/>
                                        <p:tgtEl>
                                          <p:spTgt spid="817"/>
                                        </p:tgtEl>
                                      </p:cBhvr>
                                    </p:animEffect>
                                  </p:childTnLst>
                                </p:cTn>
                              </p:par>
                              <p:par>
                                <p:cTn id="13" presetID="9" presetClass="entr" presetSubtype="0" fill="hold" nodeType="withEffect">
                                  <p:stCondLst>
                                    <p:cond delay="0"/>
                                  </p:stCondLst>
                                  <p:childTnLst>
                                    <p:set>
                                      <p:cBhvr>
                                        <p:cTn id="14" dur="1" fill="hold">
                                          <p:stCondLst>
                                            <p:cond delay="0"/>
                                          </p:stCondLst>
                                        </p:cTn>
                                        <p:tgtEl>
                                          <p:spTgt spid="1110"/>
                                        </p:tgtEl>
                                        <p:attrNameLst>
                                          <p:attrName>style.visibility</p:attrName>
                                        </p:attrNameLst>
                                      </p:cBhvr>
                                      <p:to>
                                        <p:strVal val="visible"/>
                                      </p:to>
                                    </p:set>
                                    <p:animEffect transition="in" filter="dissolve">
                                      <p:cBhvr>
                                        <p:cTn id="15" dur="500"/>
                                        <p:tgtEl>
                                          <p:spTgt spid="111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900"/>
                                        </p:tgtEl>
                                        <p:attrNameLst>
                                          <p:attrName>style.visibility</p:attrName>
                                        </p:attrNameLst>
                                      </p:cBhvr>
                                      <p:to>
                                        <p:strVal val="visible"/>
                                      </p:to>
                                    </p:set>
                                    <p:animEffect transition="in" filter="dissolve">
                                      <p:cBhvr>
                                        <p:cTn id="20" dur="500"/>
                                        <p:tgtEl>
                                          <p:spTgt spid="90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163"/>
                                        </p:tgtEl>
                                        <p:attrNameLst>
                                          <p:attrName>style.visibility</p:attrName>
                                        </p:attrNameLst>
                                      </p:cBhvr>
                                      <p:to>
                                        <p:strVal val="visible"/>
                                      </p:to>
                                    </p:set>
                                    <p:animEffect transition="in" filter="wipe(up)">
                                      <p:cBhvr>
                                        <p:cTn id="25" dur="500"/>
                                        <p:tgtEl>
                                          <p:spTgt spid="1163"/>
                                        </p:tgtEl>
                                      </p:cBhvr>
                                    </p:animEffect>
                                  </p:childTnLst>
                                </p:cTn>
                              </p:par>
                              <p:par>
                                <p:cTn id="26" presetID="9" presetClass="entr" presetSubtype="0" fill="hold" nodeType="withEffect">
                                  <p:stCondLst>
                                    <p:cond delay="0"/>
                                  </p:stCondLst>
                                  <p:childTnLst>
                                    <p:set>
                                      <p:cBhvr>
                                        <p:cTn id="27" dur="1" fill="hold">
                                          <p:stCondLst>
                                            <p:cond delay="0"/>
                                          </p:stCondLst>
                                        </p:cTn>
                                        <p:tgtEl>
                                          <p:spTgt spid="1037"/>
                                        </p:tgtEl>
                                        <p:attrNameLst>
                                          <p:attrName>style.visibility</p:attrName>
                                        </p:attrNameLst>
                                      </p:cBhvr>
                                      <p:to>
                                        <p:strVal val="visible"/>
                                      </p:to>
                                    </p:set>
                                    <p:animEffect transition="in" filter="dissolve">
                                      <p:cBhvr>
                                        <p:cTn id="28" dur="500"/>
                                        <p:tgtEl>
                                          <p:spTgt spid="1037"/>
                                        </p:tgtEl>
                                      </p:cBhvr>
                                    </p:animEffect>
                                  </p:childTnLst>
                                </p:cTn>
                              </p:par>
                              <p:par>
                                <p:cTn id="29" presetID="9"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dissolve">
                                      <p:cBhvr>
                                        <p:cTn id="31" dur="500"/>
                                        <p:tgtEl>
                                          <p:spTgt spid="3"/>
                                        </p:tgtEl>
                                      </p:cBhvr>
                                    </p:animEffect>
                                  </p:childTnLst>
                                </p:cTn>
                              </p:par>
                            </p:childTnLst>
                          </p:cTn>
                        </p:par>
                        <p:par>
                          <p:cTn id="32" fill="hold">
                            <p:stCondLst>
                              <p:cond delay="500"/>
                            </p:stCondLst>
                            <p:childTnLst>
                              <p:par>
                                <p:cTn id="33" presetID="9" presetClass="entr" presetSubtype="0" fill="hold" nodeType="afterEffect">
                                  <p:stCondLst>
                                    <p:cond delay="500"/>
                                  </p:stCondLst>
                                  <p:childTnLst>
                                    <p:set>
                                      <p:cBhvr>
                                        <p:cTn id="34" dur="1" fill="hold">
                                          <p:stCondLst>
                                            <p:cond delay="0"/>
                                          </p:stCondLst>
                                        </p:cTn>
                                        <p:tgtEl>
                                          <p:spTgt spid="1043"/>
                                        </p:tgtEl>
                                        <p:attrNameLst>
                                          <p:attrName>style.visibility</p:attrName>
                                        </p:attrNameLst>
                                      </p:cBhvr>
                                      <p:to>
                                        <p:strVal val="visible"/>
                                      </p:to>
                                    </p:set>
                                    <p:animEffect transition="in" filter="dissolve">
                                      <p:cBhvr>
                                        <p:cTn id="35" dur="2000"/>
                                        <p:tgtEl>
                                          <p:spTgt spid="1043"/>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896"/>
                                        </p:tgtEl>
                                        <p:attrNameLst>
                                          <p:attrName>style.visibility</p:attrName>
                                        </p:attrNameLst>
                                      </p:cBhvr>
                                      <p:to>
                                        <p:strVal val="visible"/>
                                      </p:to>
                                    </p:set>
                                    <p:animEffect transition="in" filter="dissolve">
                                      <p:cBhvr>
                                        <p:cTn id="40" dur="500"/>
                                        <p:tgtEl>
                                          <p:spTgt spid="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8519-F020-5F41-9762-E63B0FD7EA80}"/>
              </a:ext>
            </a:extLst>
          </p:cNvPr>
          <p:cNvSpPr>
            <a:spLocks noGrp="1"/>
          </p:cNvSpPr>
          <p:nvPr>
            <p:ph type="title"/>
          </p:nvPr>
        </p:nvSpPr>
        <p:spPr>
          <a:xfrm>
            <a:off x="838200" y="398812"/>
            <a:ext cx="10515600" cy="894622"/>
          </a:xfrm>
        </p:spPr>
        <p:txBody>
          <a:bodyPr>
            <a:normAutofit/>
          </a:bodyPr>
          <a:lstStyle/>
          <a:p>
            <a:r>
              <a:rPr lang="en-US" sz="4800" dirty="0"/>
              <a:t>Network service model</a:t>
            </a:r>
          </a:p>
        </p:txBody>
      </p:sp>
      <p:sp>
        <p:nvSpPr>
          <p:cNvPr id="3" name="Content Placeholder 2">
            <a:extLst>
              <a:ext uri="{FF2B5EF4-FFF2-40B4-BE49-F238E27FC236}">
                <a16:creationId xmlns:a16="http://schemas.microsoft.com/office/drawing/2014/main" id="{55464CE4-E4F1-4F4A-A1DB-26BB66DC4403}"/>
              </a:ext>
            </a:extLst>
          </p:cNvPr>
          <p:cNvSpPr>
            <a:spLocks noGrp="1"/>
          </p:cNvSpPr>
          <p:nvPr>
            <p:ph sz="half" idx="1"/>
          </p:nvPr>
        </p:nvSpPr>
        <p:spPr>
          <a:xfrm>
            <a:off x="1050233" y="2623931"/>
            <a:ext cx="4621697" cy="3208477"/>
          </a:xfrm>
        </p:spPr>
        <p:txBody>
          <a:bodyPr>
            <a:normAutofit/>
          </a:bodyPr>
          <a:lstStyle/>
          <a:p>
            <a:pPr>
              <a:buFont typeface="Wingdings" charset="0"/>
              <a:buNone/>
              <a:defRPr/>
            </a:pPr>
            <a:r>
              <a:rPr lang="en-US" sz="3200" dirty="0">
                <a:solidFill>
                  <a:srgbClr val="C00000"/>
                </a:solidFill>
              </a:rPr>
              <a:t>example services for </a:t>
            </a:r>
            <a:r>
              <a:rPr lang="en-US" sz="3200" i="1" dirty="0">
                <a:solidFill>
                  <a:srgbClr val="C00000"/>
                </a:solidFill>
              </a:rPr>
              <a:t>individual</a:t>
            </a:r>
            <a:r>
              <a:rPr lang="en-US" sz="3200" dirty="0">
                <a:solidFill>
                  <a:srgbClr val="C00000"/>
                </a:solidFill>
              </a:rPr>
              <a:t> datagrams</a:t>
            </a:r>
            <a:r>
              <a:rPr lang="en-US" sz="3200" dirty="0">
                <a:solidFill>
                  <a:srgbClr val="CC0000"/>
                </a:solidFill>
              </a:rPr>
              <a:t>:</a:t>
            </a:r>
          </a:p>
          <a:p>
            <a:pPr>
              <a:buFont typeface="Wingdings" charset="2"/>
              <a:buChar char="§"/>
              <a:defRPr/>
            </a:pPr>
            <a:r>
              <a:rPr lang="en-US" dirty="0"/>
              <a:t>guaranteed delivery</a:t>
            </a:r>
          </a:p>
          <a:p>
            <a:pPr>
              <a:buFont typeface="Wingdings" charset="2"/>
              <a:buChar char="§"/>
              <a:defRPr/>
            </a:pPr>
            <a:r>
              <a:rPr lang="en-US" dirty="0"/>
              <a:t>guaranteed delivery with less than 40 </a:t>
            </a:r>
            <a:r>
              <a:rPr lang="en-US" dirty="0" err="1"/>
              <a:t>msec</a:t>
            </a:r>
            <a:r>
              <a:rPr lang="en-US" dirty="0"/>
              <a:t> delay</a:t>
            </a:r>
          </a:p>
          <a:p>
            <a:pPr marL="130175" indent="0">
              <a:buNone/>
            </a:pPr>
            <a:endParaRPr lang="en-US" dirty="0"/>
          </a:p>
        </p:txBody>
      </p:sp>
      <p:sp>
        <p:nvSpPr>
          <p:cNvPr id="4" name="Content Placeholder 3">
            <a:extLst>
              <a:ext uri="{FF2B5EF4-FFF2-40B4-BE49-F238E27FC236}">
                <a16:creationId xmlns:a16="http://schemas.microsoft.com/office/drawing/2014/main" id="{98DB0211-6ED0-7F44-B672-CF345E4B3295}"/>
              </a:ext>
            </a:extLst>
          </p:cNvPr>
          <p:cNvSpPr>
            <a:spLocks noGrp="1"/>
          </p:cNvSpPr>
          <p:nvPr>
            <p:ph sz="half" idx="2"/>
          </p:nvPr>
        </p:nvSpPr>
        <p:spPr>
          <a:xfrm>
            <a:off x="6278216" y="2597426"/>
            <a:ext cx="5502965" cy="3564837"/>
          </a:xfrm>
        </p:spPr>
        <p:txBody>
          <a:bodyPr>
            <a:normAutofit/>
          </a:bodyPr>
          <a:lstStyle/>
          <a:p>
            <a:pPr>
              <a:buNone/>
            </a:pPr>
            <a:r>
              <a:rPr lang="en-US" altLang="en-US" sz="3200" dirty="0">
                <a:solidFill>
                  <a:srgbClr val="CC0000"/>
                </a:solidFill>
                <a:ea typeface="ＭＳ Ｐゴシック" panose="020B0600070205080204" pitchFamily="34" charset="-128"/>
                <a:cs typeface="ＭＳ Ｐゴシック" panose="020B0600070205080204" pitchFamily="34" charset="-128"/>
              </a:rPr>
              <a:t>example services for a </a:t>
            </a:r>
            <a:r>
              <a:rPr lang="en-US" altLang="en-US" sz="3200" i="1" dirty="0">
                <a:solidFill>
                  <a:srgbClr val="CC0000"/>
                </a:solidFill>
                <a:ea typeface="ＭＳ Ｐゴシック" panose="020B0600070205080204" pitchFamily="34" charset="-128"/>
                <a:cs typeface="ＭＳ Ｐゴシック" panose="020B0600070205080204" pitchFamily="34" charset="-128"/>
              </a:rPr>
              <a:t>flow</a:t>
            </a:r>
            <a:r>
              <a:rPr lang="en-US" altLang="en-US" sz="3200" dirty="0">
                <a:solidFill>
                  <a:srgbClr val="CC0000"/>
                </a:solidFill>
                <a:ea typeface="ＭＳ Ｐゴシック" panose="020B0600070205080204" pitchFamily="34" charset="-128"/>
                <a:cs typeface="ＭＳ Ｐゴシック" panose="020B0600070205080204" pitchFamily="34" charset="-128"/>
              </a:rPr>
              <a:t> of datagrams:</a:t>
            </a:r>
          </a:p>
          <a:p>
            <a:r>
              <a:rPr lang="en-US" altLang="en-US" dirty="0">
                <a:ea typeface="ＭＳ Ｐゴシック" panose="020B0600070205080204" pitchFamily="34" charset="-128"/>
                <a:cs typeface="ＭＳ Ｐゴシック" panose="020B0600070205080204" pitchFamily="34" charset="-128"/>
              </a:rPr>
              <a:t>in-order datagram delivery</a:t>
            </a:r>
          </a:p>
          <a:p>
            <a:r>
              <a:rPr lang="en-US" altLang="en-US" dirty="0">
                <a:ea typeface="ＭＳ Ｐゴシック" panose="020B0600070205080204" pitchFamily="34" charset="-128"/>
                <a:cs typeface="ＭＳ Ｐゴシック" panose="020B0600070205080204" pitchFamily="34" charset="-128"/>
              </a:rPr>
              <a:t>guaranteed minimum bandwidth to flow</a:t>
            </a:r>
          </a:p>
          <a:p>
            <a:r>
              <a:rPr lang="en-US" altLang="en-US" dirty="0">
                <a:ea typeface="ＭＳ Ｐゴシック" panose="020B0600070205080204" pitchFamily="34" charset="-128"/>
                <a:cs typeface="ＭＳ Ｐゴシック" panose="020B0600070205080204" pitchFamily="34" charset="-128"/>
              </a:rPr>
              <a:t>restrictions on changes in inter-packet spacing</a:t>
            </a:r>
          </a:p>
          <a:p>
            <a:endParaRPr lang="en-US" dirty="0"/>
          </a:p>
        </p:txBody>
      </p:sp>
      <p:sp>
        <p:nvSpPr>
          <p:cNvPr id="62" name="Rectangle 13">
            <a:extLst>
              <a:ext uri="{FF2B5EF4-FFF2-40B4-BE49-F238E27FC236}">
                <a16:creationId xmlns:a16="http://schemas.microsoft.com/office/drawing/2014/main" id="{1FBC4707-F7A4-A94F-8160-5F9B1176127F}"/>
              </a:ext>
            </a:extLst>
          </p:cNvPr>
          <p:cNvSpPr>
            <a:spLocks noChangeArrowheads="1"/>
          </p:cNvSpPr>
          <p:nvPr/>
        </p:nvSpPr>
        <p:spPr bwMode="auto">
          <a:xfrm>
            <a:off x="1033668" y="1403834"/>
            <a:ext cx="1078727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20000"/>
              </a:spcBef>
              <a:spcAft>
                <a:spcPts val="0"/>
              </a:spcAft>
              <a:buClr>
                <a:srgbClr val="ED7D31"/>
              </a:buClr>
              <a:buSzPct val="85000"/>
              <a:buFont typeface="ZapfDingbats" charset="2"/>
              <a:buNone/>
              <a:tabLst/>
              <a:defRPr/>
            </a:pP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Q:</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What </a:t>
            </a:r>
            <a:r>
              <a:rPr kumimoji="0" lang="en-US" altLang="en-US" sz="3200" b="0" i="1"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service model</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for “</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channel” transporting datagrams from sender to receiver?</a:t>
            </a:r>
            <a:endPar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6" name="Slide Number Placeholder 4">
            <a:extLst>
              <a:ext uri="{FF2B5EF4-FFF2-40B4-BE49-F238E27FC236}">
                <a16:creationId xmlns:a16="http://schemas.microsoft.com/office/drawing/2014/main" id="{BCE52C15-0B00-9649-90D9-D506878A4BCC}"/>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9</a:t>
            </a:fld>
            <a:endParaRPr lang="en-US" dirty="0"/>
          </a:p>
        </p:txBody>
      </p:sp>
    </p:spTree>
    <p:extLst>
      <p:ext uri="{BB962C8B-B14F-4D97-AF65-F5344CB8AC3E}">
        <p14:creationId xmlns:p14="http://schemas.microsoft.com/office/powerpoint/2010/main" val="35770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12510</TotalTime>
  <Words>3232</Words>
  <Application>Microsoft Office PowerPoint</Application>
  <PresentationFormat>Geniş ekran</PresentationFormat>
  <Paragraphs>874</Paragraphs>
  <Slides>40</Slides>
  <Notes>40</Notes>
  <HiddenSlides>0</HiddenSlides>
  <MMClips>0</MMClips>
  <ScaleCrop>false</ScaleCrop>
  <HeadingPairs>
    <vt:vector size="6" baseType="variant">
      <vt:variant>
        <vt:lpstr>Kullanılan Yazı Tipleri</vt:lpstr>
      </vt:variant>
      <vt:variant>
        <vt:i4>12</vt:i4>
      </vt:variant>
      <vt:variant>
        <vt:lpstr>Tema</vt:lpstr>
      </vt:variant>
      <vt:variant>
        <vt:i4>1</vt:i4>
      </vt:variant>
      <vt:variant>
        <vt:lpstr>Slayt Başlıkları</vt:lpstr>
      </vt:variant>
      <vt:variant>
        <vt:i4>40</vt:i4>
      </vt:variant>
    </vt:vector>
  </HeadingPairs>
  <TitlesOfParts>
    <vt:vector size="53" baseType="lpstr">
      <vt:lpstr>Arial</vt:lpstr>
      <vt:lpstr>Calibri</vt:lpstr>
      <vt:lpstr>Calibri Light</vt:lpstr>
      <vt:lpstr>Comic Sans MS</vt:lpstr>
      <vt:lpstr>Courier New</vt:lpstr>
      <vt:lpstr>Gill Sans MT</vt:lpstr>
      <vt:lpstr>Symbol</vt:lpstr>
      <vt:lpstr>Tahoma</vt:lpstr>
      <vt:lpstr>Times</vt:lpstr>
      <vt:lpstr>Times New Roman</vt:lpstr>
      <vt:lpstr>Wingdings</vt:lpstr>
      <vt:lpstr>ZapfDingbats</vt:lpstr>
      <vt:lpstr>Office Theme</vt:lpstr>
      <vt:lpstr>PowerPoint Sunusu</vt:lpstr>
      <vt:lpstr>Network layer: our goals</vt:lpstr>
      <vt:lpstr>Network layer: “data plane” roadmap</vt:lpstr>
      <vt:lpstr>Network-layer  services and protocols</vt:lpstr>
      <vt:lpstr>Two key network-layer functions</vt:lpstr>
      <vt:lpstr>Network layer: data plane, control plane</vt:lpstr>
      <vt:lpstr>Per-router control plane</vt:lpstr>
      <vt:lpstr>Software-Defined Networking (SDN) control plane</vt:lpstr>
      <vt:lpstr>Network service model</vt:lpstr>
      <vt:lpstr>Network-layer service model</vt:lpstr>
      <vt:lpstr>Network-layer service model</vt:lpstr>
      <vt:lpstr>Reflections on best-effort  service:</vt:lpstr>
      <vt:lpstr>Network layer: “data plane” roadmap</vt:lpstr>
      <vt:lpstr>Router architecture overview</vt:lpstr>
      <vt:lpstr>Input port functions</vt:lpstr>
      <vt:lpstr>Input port functions</vt:lpstr>
      <vt:lpstr>Destination-based forwarding</vt:lpstr>
      <vt:lpstr>Longest prefix matching</vt:lpstr>
      <vt:lpstr>Longest prefix matching</vt:lpstr>
      <vt:lpstr>Longest prefix matching</vt:lpstr>
      <vt:lpstr>Longest prefix matching</vt:lpstr>
      <vt:lpstr>Longest prefix matching</vt:lpstr>
      <vt:lpstr>Switching fabrics</vt:lpstr>
      <vt:lpstr>Switching fabrics</vt:lpstr>
      <vt:lpstr>Switching via memory</vt:lpstr>
      <vt:lpstr>Switching via a bus</vt:lpstr>
      <vt:lpstr>Switching via interconnection network</vt:lpstr>
      <vt:lpstr>Switching via interconnection network</vt:lpstr>
      <vt:lpstr>Input port queuing</vt:lpstr>
      <vt:lpstr>Output port queuing</vt:lpstr>
      <vt:lpstr>Output port queuing</vt:lpstr>
      <vt:lpstr>How much buffering?</vt:lpstr>
      <vt:lpstr>Buffer Management</vt:lpstr>
      <vt:lpstr>Packet Scheduling: FCFS</vt:lpstr>
      <vt:lpstr>Scheduling policies: priority</vt:lpstr>
      <vt:lpstr>Scheduling policies: round robin</vt:lpstr>
      <vt:lpstr>Scheduling policies: weighted fair queueing</vt:lpstr>
      <vt:lpstr>Sidebar: Network Neutrality</vt:lpstr>
      <vt:lpstr>Sidebar: Network Neutrality</vt:lpstr>
      <vt:lpstr>ISP: telecommunications or information service?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Kurose</dc:creator>
  <cp:lastModifiedBy>yakup bakış</cp:lastModifiedBy>
  <cp:revision>524</cp:revision>
  <dcterms:created xsi:type="dcterms:W3CDTF">2020-01-18T07:24:59Z</dcterms:created>
  <dcterms:modified xsi:type="dcterms:W3CDTF">2026-03-29T22:41:18Z</dcterms:modified>
</cp:coreProperties>
</file>