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910" r:id="rId1"/>
  </p:sldMasterIdLst>
  <p:notesMasterIdLst>
    <p:notesMasterId r:id="rId5"/>
  </p:notesMasterIdLst>
  <p:handoutMasterIdLst>
    <p:handoutMasterId r:id="rId6"/>
  </p:handoutMasterIdLst>
  <p:sldIdLst>
    <p:sldId id="423" r:id="rId2"/>
    <p:sldId id="479" r:id="rId3"/>
    <p:sldId id="477" r:id="rId4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CC"/>
    <a:srgbClr val="000099"/>
    <a:srgbClr val="1B327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4529" autoAdjust="0"/>
    <p:restoredTop sz="93729" autoAdjust="0"/>
  </p:normalViewPr>
  <p:slideViewPr>
    <p:cSldViewPr>
      <p:cViewPr varScale="1">
        <p:scale>
          <a:sx n="62" d="100"/>
          <a:sy n="62" d="100"/>
        </p:scale>
        <p:origin x="989" y="3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94633A84-D730-4DB1-B585-7559B92CE5D8}" type="datetimeFigureOut">
              <a:rPr lang="en-US"/>
              <a:pPr>
                <a:defRPr/>
              </a:pPr>
              <a:t>3/2/2026</a:t>
            </a:fld>
            <a:endParaRPr lang="en-US"/>
          </a:p>
        </p:txBody>
      </p:sp>
      <p:sp>
        <p:nvSpPr>
          <p:cNvPr id="2765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765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1C669EC8-97E7-4C24-A864-1853E75085D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898575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53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32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32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32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82C5A2EE-74B4-4329-B2EC-6DFE0575EDC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245560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Resmi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Hi everyone! My name is </a:t>
            </a:r>
            <a:r>
              <a:rPr lang="tr-TR" dirty="0"/>
              <a:t>Yakup</a:t>
            </a:r>
            <a:r>
              <a:rPr lang="en-US" dirty="0"/>
              <a:t>. I’ll be your instructor for Web Design and Programming</a:t>
            </a:r>
            <a:r>
              <a:rPr lang="tr-TR" dirty="0"/>
              <a:t>. </a:t>
            </a:r>
            <a:r>
              <a:rPr lang="en-US" dirty="0"/>
              <a:t>Before we start, I’d like to briefly introduce myself…</a:t>
            </a:r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82C5A2EE-74B4-4329-B2EC-6DFE0575EDC9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68290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30FE90D-E26B-4B0B-8D2A-79CCBA5B6B0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8" name="Dikdörtgen 7">
            <a:extLst>
              <a:ext uri="{FF2B5EF4-FFF2-40B4-BE49-F238E27FC236}">
                <a16:creationId xmlns:a16="http://schemas.microsoft.com/office/drawing/2014/main" id="{F8B905D7-92F0-4598-8250-934955341EC2}"/>
              </a:ext>
            </a:extLst>
          </p:cNvPr>
          <p:cNvSpPr/>
          <p:nvPr userDrawn="1"/>
        </p:nvSpPr>
        <p:spPr>
          <a:xfrm>
            <a:off x="0" y="0"/>
            <a:ext cx="9144000" cy="1030288"/>
          </a:xfrm>
          <a:prstGeom prst="rect">
            <a:avLst/>
          </a:prstGeom>
          <a:solidFill>
            <a:srgbClr val="1B327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9" name="Dikdörtgen 8">
            <a:extLst>
              <a:ext uri="{FF2B5EF4-FFF2-40B4-BE49-F238E27FC236}">
                <a16:creationId xmlns:a16="http://schemas.microsoft.com/office/drawing/2014/main" id="{EB3AE281-4EFA-4697-9EF2-93EF09A99C8A}"/>
              </a:ext>
            </a:extLst>
          </p:cNvPr>
          <p:cNvSpPr/>
          <p:nvPr userDrawn="1"/>
        </p:nvSpPr>
        <p:spPr>
          <a:xfrm>
            <a:off x="0" y="1030288"/>
            <a:ext cx="9144000" cy="92075"/>
          </a:xfrm>
          <a:prstGeom prst="rect">
            <a:avLst/>
          </a:prstGeom>
          <a:solidFill>
            <a:schemeClr val="bg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pic>
        <p:nvPicPr>
          <p:cNvPr id="10" name="Resim 9">
            <a:extLst>
              <a:ext uri="{FF2B5EF4-FFF2-40B4-BE49-F238E27FC236}">
                <a16:creationId xmlns:a16="http://schemas.microsoft.com/office/drawing/2014/main" id="{3833BA49-17AF-4507-B7EE-33251DCE887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9253" y="157465"/>
            <a:ext cx="1314450" cy="1314450"/>
          </a:xfrm>
          <a:prstGeom prst="rect">
            <a:avLst/>
          </a:prstGeom>
        </p:spPr>
      </p:pic>
      <p:sp>
        <p:nvSpPr>
          <p:cNvPr id="2" name="Başlık 1">
            <a:extLst>
              <a:ext uri="{FF2B5EF4-FFF2-40B4-BE49-F238E27FC236}">
                <a16:creationId xmlns:a16="http://schemas.microsoft.com/office/drawing/2014/main" id="{DD569001-75C5-40F5-9087-F0D640A54E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3397" y="157465"/>
            <a:ext cx="7086600" cy="872824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5432100E-8508-4087-8C4C-F6F2C3E53B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D95F9B-3CB6-45B7-B240-F3C974AC7678}" type="datetimeFigureOut">
              <a:rPr lang="tr-TR" smtClean="0"/>
              <a:pPr/>
              <a:t>2.03.2026</a:t>
            </a:fld>
            <a:endParaRPr lang="tr-TR" dirty="0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F7B1FBA6-E755-4869-8D94-AD4EA861546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E36F1F9-9F05-49B2-8378-168152139758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632471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56574BE6-A145-4F8B-8B97-A3D5CEA93D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tr-TR"/>
              <a:t>Asıl başlık stilini düzenlemek için tıklayın</a:t>
            </a:r>
            <a:endParaRPr lang="en-US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07BBDEDF-EE46-489C-B346-8B506CCF6A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16FEE0A0-19ED-48F6-B1DF-00A65D3E81E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2141C1A8-6173-4A8C-AACF-926419B2352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25CFDCE5-643C-4BAA-BE73-2A6F017F7F49}" type="datetime1">
              <a:rPr lang="tr-TR" smtClean="0"/>
              <a:t>2.03.2026</a:t>
            </a:fld>
            <a:endParaRPr lang="en-US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46243460-F382-478A-848C-8689A7FD61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A7540764-83F2-4347-A36A-61878954B5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/>
              <a:t>Slide </a:t>
            </a:r>
            <a:fld id="{BF5C1183-B085-4070-A402-C03A3F977D3D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18020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F2B48C6-3C04-4F86-B1EE-FF5CC67BC2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tr-TR"/>
              <a:t>Asıl başlık stilini düzenlemek için tıklayın</a:t>
            </a:r>
            <a:endParaRPr lang="en-US"/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211E6E27-BD7B-4F7D-ADF4-34AD9D4E48A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tr-TR"/>
              <a:t>Resim eklemek için simgeye tıklayın</a:t>
            </a:r>
            <a:endParaRPr lang="en-US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DE8BCA8A-B56A-4DCE-B51D-F115C970851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B659CFF8-32FC-4D0C-AC48-A44696F6458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8D2430E3-9BD4-4B94-AB33-626BB8A78766}" type="datetime1">
              <a:rPr lang="tr-TR" smtClean="0"/>
              <a:t>2.03.2026</a:t>
            </a:fld>
            <a:endParaRPr lang="en-US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4EE4CD39-CA15-46ED-B698-064AA68589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FA1D729C-40A8-4667-AC91-76CC92E66B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/>
              <a:t>Slide </a:t>
            </a:r>
            <a:fld id="{BF5C1183-B085-4070-A402-C03A3F977D3D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587473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097F0A1-99B6-4A91-B70A-EB0C0031A1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/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AC8B9BC3-6915-42FB-93CB-FE8B0C11771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B67B722A-CF5E-4296-A5B5-902D49DCFA6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B6A4F65E-4705-4FDF-B6B0-B14FF49A0802}" type="datetime1">
              <a:rPr lang="tr-TR" smtClean="0"/>
              <a:t>2.03.2026</a:t>
            </a:fld>
            <a:endParaRPr lang="en-US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5286FC61-34AE-40A4-A626-208D9EBF22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6F7D9E39-2A3C-4B71-BB9C-2E84324C40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/>
              <a:t>Slide </a:t>
            </a:r>
            <a:fld id="{BF5C1183-B085-4070-A402-C03A3F977D3D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082513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93BFC8F2-05CD-4DED-A77F-310C7BE3FEF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  <a:endParaRPr lang="en-US"/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110E9C27-F7B0-4BBC-98F7-01322A8DAD8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42ACE3B1-FF55-4888-B050-BDD52DFC86D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64A6BD07-D366-4A28-9A57-561282EA17E4}" type="datetime1">
              <a:rPr lang="tr-TR" smtClean="0"/>
              <a:t>2.03.2026</a:t>
            </a:fld>
            <a:endParaRPr lang="en-US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129320B0-BD9D-40C0-BE89-AFF9594AC4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11C512F8-1423-49C4-AAE7-C2DD1D4316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/>
              <a:t>Slide </a:t>
            </a:r>
            <a:fld id="{BF5C1183-B085-4070-A402-C03A3F977D3D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062075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85800"/>
            <a:ext cx="73152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600" b="1" i="0" baseline="0">
                <a:solidFill>
                  <a:srgbClr val="0033CC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1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627C82-9E01-476D-94EE-D1689C24DD0D}" type="datetime1">
              <a:rPr lang="tr-TR" smtClean="0"/>
              <a:t>2.03.2026</a:t>
            </a:fld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ln/>
        </p:spPr>
        <p:txBody>
          <a:bodyPr/>
          <a:lstStyle>
            <a:lvl1pPr algn="l">
              <a:defRPr sz="1400">
                <a:latin typeface="Times New Roman"/>
              </a:defRPr>
            </a:lvl1pPr>
          </a:lstStyle>
          <a:p>
            <a:pPr>
              <a:defRPr/>
            </a:pPr>
            <a:endParaRPr lang="en-US"/>
          </a:p>
          <a:p>
            <a:pPr algn="r">
              <a:defRPr/>
            </a:pPr>
            <a:r>
              <a:rPr lang="en-US" sz="900">
                <a:latin typeface="Arial Narrow" pitchFamily="34" charset="0"/>
              </a:rPr>
              <a:t>Slide </a:t>
            </a:r>
            <a:fld id="{5ECE9829-65B2-40C6-AEFF-7C648FF56A9C}" type="slidenum">
              <a:rPr lang="en-US" sz="900">
                <a:latin typeface="Arial Narrow" pitchFamily="34" charset="0"/>
              </a:rPr>
              <a:pPr algn="r">
                <a:defRPr/>
              </a:pPr>
              <a:t>‹#›</a:t>
            </a:fld>
            <a:endParaRPr lang="en-US" sz="900"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6996053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85800"/>
            <a:ext cx="73152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600" b="1" i="0" baseline="0">
                <a:solidFill>
                  <a:srgbClr val="0033CC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1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A47911-109A-44D9-B777-C504DC0951CF}" type="datetime1">
              <a:rPr lang="tr-TR" smtClean="0"/>
              <a:t>2.03.2026</a:t>
            </a:fld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ln/>
        </p:spPr>
        <p:txBody>
          <a:bodyPr/>
          <a:lstStyle>
            <a:lvl1pPr algn="l">
              <a:defRPr sz="1400">
                <a:latin typeface="Times New Roman"/>
              </a:defRPr>
            </a:lvl1pPr>
          </a:lstStyle>
          <a:p>
            <a:pPr>
              <a:defRPr/>
            </a:pPr>
            <a:endParaRPr lang="en-US"/>
          </a:p>
          <a:p>
            <a:pPr algn="r">
              <a:defRPr/>
            </a:pPr>
            <a:r>
              <a:rPr lang="en-US" sz="900">
                <a:latin typeface="Arial Narrow" pitchFamily="34" charset="0"/>
              </a:rPr>
              <a:t>Slide </a:t>
            </a:r>
            <a:fld id="{5ECE9829-65B2-40C6-AEFF-7C648FF56A9C}" type="slidenum">
              <a:rPr lang="en-US" sz="900">
                <a:latin typeface="Arial Narrow" pitchFamily="34" charset="0"/>
              </a:rPr>
              <a:pPr algn="r">
                <a:defRPr/>
              </a:pPr>
              <a:t>‹#›</a:t>
            </a:fld>
            <a:endParaRPr lang="en-US" sz="900"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7877055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85800"/>
            <a:ext cx="73152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600" b="1" i="0" baseline="0">
                <a:solidFill>
                  <a:srgbClr val="0033CC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1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CC8858-0185-408B-A19C-7CAE81C9A6CD}" type="datetime1">
              <a:rPr lang="tr-TR" smtClean="0"/>
              <a:t>2.03.2026</a:t>
            </a:fld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ln/>
        </p:spPr>
        <p:txBody>
          <a:bodyPr/>
          <a:lstStyle>
            <a:lvl1pPr algn="l">
              <a:defRPr sz="1400">
                <a:latin typeface="Times New Roman"/>
              </a:defRPr>
            </a:lvl1pPr>
          </a:lstStyle>
          <a:p>
            <a:pPr>
              <a:defRPr/>
            </a:pPr>
            <a:endParaRPr lang="en-US"/>
          </a:p>
          <a:p>
            <a:pPr algn="r">
              <a:defRPr/>
            </a:pPr>
            <a:r>
              <a:rPr lang="en-US" sz="900">
                <a:latin typeface="Arial Narrow" pitchFamily="34" charset="0"/>
              </a:rPr>
              <a:t>Slide </a:t>
            </a:r>
            <a:fld id="{5ECE9829-65B2-40C6-AEFF-7C648FF56A9C}" type="slidenum">
              <a:rPr lang="en-US" sz="900">
                <a:latin typeface="Arial Narrow" pitchFamily="34" charset="0"/>
              </a:rPr>
              <a:pPr algn="r">
                <a:defRPr/>
              </a:pPr>
              <a:t>‹#›</a:t>
            </a:fld>
            <a:endParaRPr lang="en-US" sz="900"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5054267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85800"/>
            <a:ext cx="73152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600" b="1" i="0" baseline="0">
                <a:solidFill>
                  <a:srgbClr val="0033CC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1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A43376-B3BD-4FB1-90F6-321E7E169BCC}" type="datetime1">
              <a:rPr lang="tr-TR" smtClean="0"/>
              <a:t>2.03.2026</a:t>
            </a:fld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ln/>
        </p:spPr>
        <p:txBody>
          <a:bodyPr/>
          <a:lstStyle>
            <a:lvl1pPr algn="l">
              <a:defRPr sz="1400">
                <a:latin typeface="Times New Roman"/>
              </a:defRPr>
            </a:lvl1pPr>
          </a:lstStyle>
          <a:p>
            <a:pPr>
              <a:defRPr/>
            </a:pPr>
            <a:endParaRPr lang="en-US"/>
          </a:p>
          <a:p>
            <a:pPr algn="r">
              <a:defRPr/>
            </a:pPr>
            <a:r>
              <a:rPr lang="en-US" sz="900">
                <a:latin typeface="Arial Narrow" pitchFamily="34" charset="0"/>
              </a:rPr>
              <a:t>Slide </a:t>
            </a:r>
            <a:fld id="{5ECE9829-65B2-40C6-AEFF-7C648FF56A9C}" type="slidenum">
              <a:rPr lang="en-US" sz="900">
                <a:latin typeface="Arial Narrow" pitchFamily="34" charset="0"/>
              </a:rPr>
              <a:pPr algn="r">
                <a:defRPr/>
              </a:pPr>
              <a:t>‹#›</a:t>
            </a:fld>
            <a:endParaRPr lang="en-US" sz="900"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5003764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85800"/>
            <a:ext cx="73152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600" b="1" i="0" baseline="0">
                <a:solidFill>
                  <a:srgbClr val="0033CC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1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ED4268-ED8C-40E2-8601-11AD920567DF}" type="datetime1">
              <a:rPr lang="tr-TR" smtClean="0"/>
              <a:t>2.03.2026</a:t>
            </a:fld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ln/>
        </p:spPr>
        <p:txBody>
          <a:bodyPr/>
          <a:lstStyle>
            <a:lvl1pPr algn="l">
              <a:defRPr sz="1400">
                <a:latin typeface="Times New Roman"/>
              </a:defRPr>
            </a:lvl1pPr>
          </a:lstStyle>
          <a:p>
            <a:pPr>
              <a:defRPr/>
            </a:pPr>
            <a:endParaRPr lang="en-US"/>
          </a:p>
          <a:p>
            <a:pPr algn="r">
              <a:defRPr/>
            </a:pPr>
            <a:r>
              <a:rPr lang="en-US" sz="900">
                <a:latin typeface="Arial Narrow" pitchFamily="34" charset="0"/>
              </a:rPr>
              <a:t>Slide </a:t>
            </a:r>
            <a:fld id="{5ECE9829-65B2-40C6-AEFF-7C648FF56A9C}" type="slidenum">
              <a:rPr lang="en-US" sz="900">
                <a:latin typeface="Arial Narrow" pitchFamily="34" charset="0"/>
              </a:rPr>
              <a:pPr algn="r">
                <a:defRPr/>
              </a:pPr>
              <a:t>‹#›</a:t>
            </a:fld>
            <a:endParaRPr lang="en-US" sz="900"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4021822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7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85800"/>
            <a:ext cx="73152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600" b="1" i="0" baseline="0">
                <a:solidFill>
                  <a:srgbClr val="0033CC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1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928353-0B17-4E89-A0B9-2703EAFC79E7}" type="datetime1">
              <a:rPr lang="tr-TR" smtClean="0"/>
              <a:t>2.03.2026</a:t>
            </a:fld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ln/>
        </p:spPr>
        <p:txBody>
          <a:bodyPr/>
          <a:lstStyle>
            <a:lvl1pPr algn="l">
              <a:defRPr sz="1400">
                <a:latin typeface="Times New Roman"/>
              </a:defRPr>
            </a:lvl1pPr>
          </a:lstStyle>
          <a:p>
            <a:pPr>
              <a:defRPr/>
            </a:pPr>
            <a:endParaRPr lang="en-US"/>
          </a:p>
          <a:p>
            <a:pPr algn="r">
              <a:defRPr/>
            </a:pPr>
            <a:r>
              <a:rPr lang="en-US" sz="900">
                <a:latin typeface="Arial Narrow" pitchFamily="34" charset="0"/>
              </a:rPr>
              <a:t>Slide </a:t>
            </a:r>
            <a:fld id="{5ECE9829-65B2-40C6-AEFF-7C648FF56A9C}" type="slidenum">
              <a:rPr lang="en-US" sz="900">
                <a:latin typeface="Arial Narrow" pitchFamily="34" charset="0"/>
              </a:rPr>
              <a:pPr algn="r">
                <a:defRPr/>
              </a:pPr>
              <a:t>‹#›</a:t>
            </a:fld>
            <a:endParaRPr lang="en-US" sz="900"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388413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Dikdörtgen 13">
            <a:extLst>
              <a:ext uri="{FF2B5EF4-FFF2-40B4-BE49-F238E27FC236}">
                <a16:creationId xmlns:a16="http://schemas.microsoft.com/office/drawing/2014/main" id="{9F3C44CD-517F-4127-A02A-E0A24A22615D}"/>
              </a:ext>
            </a:extLst>
          </p:cNvPr>
          <p:cNvSpPr/>
          <p:nvPr userDrawn="1"/>
        </p:nvSpPr>
        <p:spPr>
          <a:xfrm>
            <a:off x="0" y="6647377"/>
            <a:ext cx="9144000" cy="212725"/>
          </a:xfrm>
          <a:prstGeom prst="rect">
            <a:avLst/>
          </a:prstGeom>
          <a:solidFill>
            <a:srgbClr val="1B327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2526BED1-D171-4DE4-B8FB-32F94FC206D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tr-TR"/>
              <a:t>Asıl alt başlık stilini düzenlemek için tıklayın</a:t>
            </a:r>
            <a:endParaRPr lang="en-US"/>
          </a:p>
        </p:txBody>
      </p:sp>
      <p:sp>
        <p:nvSpPr>
          <p:cNvPr id="10" name="Dikdörtgen 9">
            <a:extLst>
              <a:ext uri="{FF2B5EF4-FFF2-40B4-BE49-F238E27FC236}">
                <a16:creationId xmlns:a16="http://schemas.microsoft.com/office/drawing/2014/main" id="{BC7967BF-7ABC-4306-BF60-71EDE9FCBC91}"/>
              </a:ext>
            </a:extLst>
          </p:cNvPr>
          <p:cNvSpPr/>
          <p:nvPr userDrawn="1"/>
        </p:nvSpPr>
        <p:spPr>
          <a:xfrm>
            <a:off x="0" y="-1"/>
            <a:ext cx="9144000" cy="1520145"/>
          </a:xfrm>
          <a:prstGeom prst="rect">
            <a:avLst/>
          </a:prstGeom>
          <a:solidFill>
            <a:srgbClr val="1B327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3" name="Dikdörtgen 12">
            <a:extLst>
              <a:ext uri="{FF2B5EF4-FFF2-40B4-BE49-F238E27FC236}">
                <a16:creationId xmlns:a16="http://schemas.microsoft.com/office/drawing/2014/main" id="{DDD97546-ED02-4649-BFD9-2C6B0BB7CC77}"/>
              </a:ext>
            </a:extLst>
          </p:cNvPr>
          <p:cNvSpPr/>
          <p:nvPr userDrawn="1"/>
        </p:nvSpPr>
        <p:spPr>
          <a:xfrm>
            <a:off x="27992" y="1520145"/>
            <a:ext cx="9144000" cy="92075"/>
          </a:xfrm>
          <a:prstGeom prst="rect">
            <a:avLst/>
          </a:prstGeom>
          <a:solidFill>
            <a:schemeClr val="bg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pic>
        <p:nvPicPr>
          <p:cNvPr id="12" name="Resim 11">
            <a:extLst>
              <a:ext uri="{FF2B5EF4-FFF2-40B4-BE49-F238E27FC236}">
                <a16:creationId xmlns:a16="http://schemas.microsoft.com/office/drawing/2014/main" id="{8809A94F-C678-47AF-8078-A5B31E1CD3C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8600" y="859810"/>
            <a:ext cx="1314450" cy="1314450"/>
          </a:xfrm>
          <a:prstGeom prst="rect">
            <a:avLst/>
          </a:prstGeom>
        </p:spPr>
      </p:pic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83DF2CDA-456C-4F60-B3AB-C895A84078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D95F9B-3CB6-45B7-B240-F3C974AC7678}" type="datetimeFigureOut">
              <a:rPr lang="tr-TR" smtClean="0"/>
              <a:pPr/>
              <a:t>2.03.2026</a:t>
            </a:fld>
            <a:endParaRPr lang="tr-TR" dirty="0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FB0C01E8-7ED1-4B07-9E15-39B4C372378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E36F1F9-9F05-49B2-8378-168152139758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6" name="Başlık 5">
            <a:extLst>
              <a:ext uri="{FF2B5EF4-FFF2-40B4-BE49-F238E27FC236}">
                <a16:creationId xmlns:a16="http://schemas.microsoft.com/office/drawing/2014/main" id="{205EB21C-200D-42F8-93A7-001C43B363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</p:spTree>
    <p:extLst>
      <p:ext uri="{BB962C8B-B14F-4D97-AF65-F5344CB8AC3E}">
        <p14:creationId xmlns:p14="http://schemas.microsoft.com/office/powerpoint/2010/main" val="420891663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8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85800"/>
            <a:ext cx="73152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600" b="1" i="0" baseline="0">
                <a:solidFill>
                  <a:srgbClr val="0033CC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1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F4469B-5EEC-4CD4-A7AC-8EBF972A3D83}" type="datetime1">
              <a:rPr lang="tr-TR" smtClean="0"/>
              <a:t>2.03.2026</a:t>
            </a:fld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ln/>
        </p:spPr>
        <p:txBody>
          <a:bodyPr/>
          <a:lstStyle>
            <a:lvl1pPr algn="l">
              <a:defRPr sz="1400">
                <a:latin typeface="Times New Roman"/>
              </a:defRPr>
            </a:lvl1pPr>
          </a:lstStyle>
          <a:p>
            <a:pPr>
              <a:defRPr/>
            </a:pPr>
            <a:endParaRPr lang="en-US"/>
          </a:p>
          <a:p>
            <a:pPr algn="r">
              <a:defRPr/>
            </a:pPr>
            <a:r>
              <a:rPr lang="en-US" sz="900">
                <a:latin typeface="Arial Narrow" pitchFamily="34" charset="0"/>
              </a:rPr>
              <a:t>Slide </a:t>
            </a:r>
            <a:fld id="{5ECE9829-65B2-40C6-AEFF-7C648FF56A9C}" type="slidenum">
              <a:rPr lang="en-US" sz="900">
                <a:latin typeface="Arial Narrow" pitchFamily="34" charset="0"/>
              </a:rPr>
              <a:pPr algn="r">
                <a:defRPr/>
              </a:pPr>
              <a:t>‹#›</a:t>
            </a:fld>
            <a:endParaRPr lang="en-US" sz="900"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924875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9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85800"/>
            <a:ext cx="73152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600" b="1" i="0" baseline="0">
                <a:solidFill>
                  <a:srgbClr val="0033CC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1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858886-9E39-4BB3-BB86-122C735ECA0D}" type="datetime1">
              <a:rPr lang="tr-TR" smtClean="0"/>
              <a:t>2.03.2026</a:t>
            </a:fld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ln/>
        </p:spPr>
        <p:txBody>
          <a:bodyPr/>
          <a:lstStyle>
            <a:lvl1pPr algn="l">
              <a:defRPr sz="1400">
                <a:latin typeface="Times New Roman"/>
              </a:defRPr>
            </a:lvl1pPr>
          </a:lstStyle>
          <a:p>
            <a:pPr>
              <a:defRPr/>
            </a:pPr>
            <a:endParaRPr lang="en-US"/>
          </a:p>
          <a:p>
            <a:pPr algn="r">
              <a:defRPr/>
            </a:pPr>
            <a:r>
              <a:rPr lang="en-US" sz="900">
                <a:latin typeface="Arial Narrow" pitchFamily="34" charset="0"/>
              </a:rPr>
              <a:t>Slide </a:t>
            </a:r>
            <a:fld id="{5ECE9829-65B2-40C6-AEFF-7C648FF56A9C}" type="slidenum">
              <a:rPr lang="en-US" sz="900">
                <a:latin typeface="Arial Narrow" pitchFamily="34" charset="0"/>
              </a:rPr>
              <a:pPr algn="r">
                <a:defRPr/>
              </a:pPr>
              <a:t>‹#›</a:t>
            </a:fld>
            <a:endParaRPr lang="en-US" sz="900"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0827475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0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85800"/>
            <a:ext cx="73152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600" b="1" i="0" baseline="0">
                <a:solidFill>
                  <a:srgbClr val="0033CC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1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DED96D-D11A-48AC-BAD3-617A8D87AEC7}" type="datetime1">
              <a:rPr lang="tr-TR" smtClean="0"/>
              <a:t>2.03.2026</a:t>
            </a:fld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ln/>
        </p:spPr>
        <p:txBody>
          <a:bodyPr/>
          <a:lstStyle>
            <a:lvl1pPr algn="l">
              <a:defRPr sz="1400">
                <a:latin typeface="Times New Roman"/>
              </a:defRPr>
            </a:lvl1pPr>
          </a:lstStyle>
          <a:p>
            <a:pPr>
              <a:defRPr/>
            </a:pPr>
            <a:endParaRPr lang="en-US"/>
          </a:p>
          <a:p>
            <a:pPr algn="r">
              <a:defRPr/>
            </a:pPr>
            <a:r>
              <a:rPr lang="en-US" sz="900">
                <a:latin typeface="Arial Narrow" pitchFamily="34" charset="0"/>
              </a:rPr>
              <a:t>Slide </a:t>
            </a:r>
            <a:fld id="{5ECE9829-65B2-40C6-AEFF-7C648FF56A9C}" type="slidenum">
              <a:rPr lang="en-US" sz="900">
                <a:latin typeface="Arial Narrow" pitchFamily="34" charset="0"/>
              </a:rPr>
              <a:pPr algn="r">
                <a:defRPr/>
              </a:pPr>
              <a:t>‹#›</a:t>
            </a:fld>
            <a:endParaRPr lang="en-US" sz="900"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6932421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85800"/>
            <a:ext cx="73152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600" b="1" i="0" baseline="0">
                <a:solidFill>
                  <a:srgbClr val="0033CC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1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100B45-9545-462F-A366-A1A4EDEC63EC}" type="datetime1">
              <a:rPr lang="tr-TR" smtClean="0"/>
              <a:t>2.03.2026</a:t>
            </a:fld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ln/>
        </p:spPr>
        <p:txBody>
          <a:bodyPr/>
          <a:lstStyle>
            <a:lvl1pPr algn="l">
              <a:defRPr sz="1400">
                <a:latin typeface="Times New Roman"/>
              </a:defRPr>
            </a:lvl1pPr>
          </a:lstStyle>
          <a:p>
            <a:pPr>
              <a:defRPr/>
            </a:pPr>
            <a:endParaRPr lang="en-US"/>
          </a:p>
          <a:p>
            <a:pPr algn="r">
              <a:defRPr/>
            </a:pPr>
            <a:r>
              <a:rPr lang="en-US" sz="900">
                <a:latin typeface="Arial Narrow" pitchFamily="34" charset="0"/>
              </a:rPr>
              <a:t>Slide </a:t>
            </a:r>
            <a:fld id="{5ECE9829-65B2-40C6-AEFF-7C648FF56A9C}" type="slidenum">
              <a:rPr lang="en-US" sz="900">
                <a:latin typeface="Arial Narrow" pitchFamily="34" charset="0"/>
              </a:rPr>
              <a:pPr algn="r">
                <a:defRPr/>
              </a:pPr>
              <a:t>‹#›</a:t>
            </a:fld>
            <a:endParaRPr lang="en-US" sz="900"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5391984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2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85800"/>
            <a:ext cx="73152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600" b="1" i="0" baseline="0">
                <a:solidFill>
                  <a:srgbClr val="0033CC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1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BD8A75-FBDA-440C-82B3-B1AE57529711}" type="datetime1">
              <a:rPr lang="tr-TR" smtClean="0"/>
              <a:t>2.03.2026</a:t>
            </a:fld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ln/>
        </p:spPr>
        <p:txBody>
          <a:bodyPr/>
          <a:lstStyle>
            <a:lvl1pPr algn="l">
              <a:defRPr sz="1400">
                <a:latin typeface="Times New Roman"/>
              </a:defRPr>
            </a:lvl1pPr>
          </a:lstStyle>
          <a:p>
            <a:pPr>
              <a:defRPr/>
            </a:pPr>
            <a:endParaRPr lang="en-US"/>
          </a:p>
          <a:p>
            <a:pPr algn="r">
              <a:defRPr/>
            </a:pPr>
            <a:r>
              <a:rPr lang="en-US" sz="900">
                <a:latin typeface="Arial Narrow" pitchFamily="34" charset="0"/>
              </a:rPr>
              <a:t>Slide </a:t>
            </a:r>
            <a:fld id="{5ECE9829-65B2-40C6-AEFF-7C648FF56A9C}" type="slidenum">
              <a:rPr lang="en-US" sz="900">
                <a:latin typeface="Arial Narrow" pitchFamily="34" charset="0"/>
              </a:rPr>
              <a:pPr algn="r">
                <a:defRPr/>
              </a:pPr>
              <a:t>‹#›</a:t>
            </a:fld>
            <a:endParaRPr lang="en-US" sz="900"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002210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3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85800"/>
            <a:ext cx="73152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600" b="1" i="0" baseline="0">
                <a:solidFill>
                  <a:srgbClr val="0033CC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1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248504-3624-414D-9345-FDF66685BE85}" type="datetime1">
              <a:rPr lang="tr-TR" smtClean="0"/>
              <a:t>2.03.2026</a:t>
            </a:fld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ln/>
        </p:spPr>
        <p:txBody>
          <a:bodyPr/>
          <a:lstStyle>
            <a:lvl1pPr algn="l">
              <a:defRPr sz="1400">
                <a:latin typeface="Times New Roman"/>
              </a:defRPr>
            </a:lvl1pPr>
          </a:lstStyle>
          <a:p>
            <a:pPr>
              <a:defRPr/>
            </a:pPr>
            <a:endParaRPr lang="en-US"/>
          </a:p>
          <a:p>
            <a:pPr algn="r">
              <a:defRPr/>
            </a:pPr>
            <a:r>
              <a:rPr lang="en-US" sz="900">
                <a:latin typeface="Arial Narrow" pitchFamily="34" charset="0"/>
              </a:rPr>
              <a:t>Slide </a:t>
            </a:r>
            <a:fld id="{5ECE9829-65B2-40C6-AEFF-7C648FF56A9C}" type="slidenum">
              <a:rPr lang="en-US" sz="900">
                <a:latin typeface="Arial Narrow" pitchFamily="34" charset="0"/>
              </a:rPr>
              <a:pPr algn="r">
                <a:defRPr/>
              </a:pPr>
              <a:t>‹#›</a:t>
            </a:fld>
            <a:endParaRPr lang="en-US" sz="900"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13181845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4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85800"/>
            <a:ext cx="73152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600" b="1" i="0" baseline="0">
                <a:solidFill>
                  <a:srgbClr val="0033CC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1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1E91FD-9B2F-405C-97BC-C242EDF3BC2D}" type="datetime1">
              <a:rPr lang="tr-TR" smtClean="0"/>
              <a:t>2.03.2026</a:t>
            </a:fld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ln/>
        </p:spPr>
        <p:txBody>
          <a:bodyPr/>
          <a:lstStyle>
            <a:lvl1pPr algn="l">
              <a:defRPr sz="1400">
                <a:latin typeface="Times New Roman"/>
              </a:defRPr>
            </a:lvl1pPr>
          </a:lstStyle>
          <a:p>
            <a:pPr>
              <a:defRPr/>
            </a:pPr>
            <a:endParaRPr lang="en-US"/>
          </a:p>
          <a:p>
            <a:pPr algn="r">
              <a:defRPr/>
            </a:pPr>
            <a:r>
              <a:rPr lang="en-US" sz="900">
                <a:latin typeface="Arial Narrow" pitchFamily="34" charset="0"/>
              </a:rPr>
              <a:t>Slide </a:t>
            </a:r>
            <a:fld id="{5ECE9829-65B2-40C6-AEFF-7C648FF56A9C}" type="slidenum">
              <a:rPr lang="en-US" sz="900">
                <a:latin typeface="Arial Narrow" pitchFamily="34" charset="0"/>
              </a:rPr>
              <a:pPr algn="r">
                <a:defRPr/>
              </a:pPr>
              <a:t>‹#›</a:t>
            </a:fld>
            <a:endParaRPr lang="en-US" sz="900"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42007218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5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85800"/>
            <a:ext cx="73152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600" b="1" i="0" baseline="0">
                <a:solidFill>
                  <a:srgbClr val="0033CC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1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ED3D43-B4BF-4FD9-AFB4-46DA3417167A}" type="datetime1">
              <a:rPr lang="tr-TR" smtClean="0"/>
              <a:t>2.03.2026</a:t>
            </a:fld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ln/>
        </p:spPr>
        <p:txBody>
          <a:bodyPr/>
          <a:lstStyle>
            <a:lvl1pPr algn="l">
              <a:defRPr sz="1400">
                <a:latin typeface="Times New Roman"/>
              </a:defRPr>
            </a:lvl1pPr>
          </a:lstStyle>
          <a:p>
            <a:pPr>
              <a:defRPr/>
            </a:pPr>
            <a:endParaRPr lang="en-US"/>
          </a:p>
          <a:p>
            <a:pPr algn="r">
              <a:defRPr/>
            </a:pPr>
            <a:r>
              <a:rPr lang="en-US" sz="900">
                <a:latin typeface="Arial Narrow" pitchFamily="34" charset="0"/>
              </a:rPr>
              <a:t>Slide </a:t>
            </a:r>
            <a:fld id="{5ECE9829-65B2-40C6-AEFF-7C648FF56A9C}" type="slidenum">
              <a:rPr lang="en-US" sz="900">
                <a:latin typeface="Arial Narrow" pitchFamily="34" charset="0"/>
              </a:rPr>
              <a:pPr algn="r">
                <a:defRPr/>
              </a:pPr>
              <a:t>‹#›</a:t>
            </a:fld>
            <a:endParaRPr lang="en-US" sz="900"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99224505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6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85800"/>
            <a:ext cx="73152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600" b="1" i="0" baseline="0">
                <a:solidFill>
                  <a:srgbClr val="0033CC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1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449A6D-4826-4154-A20B-8167F8F316E6}" type="datetime1">
              <a:rPr lang="tr-TR" smtClean="0"/>
              <a:t>2.03.2026</a:t>
            </a:fld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ln/>
        </p:spPr>
        <p:txBody>
          <a:bodyPr/>
          <a:lstStyle>
            <a:lvl1pPr algn="l">
              <a:defRPr sz="1400">
                <a:latin typeface="Times New Roman"/>
              </a:defRPr>
            </a:lvl1pPr>
          </a:lstStyle>
          <a:p>
            <a:pPr>
              <a:defRPr/>
            </a:pPr>
            <a:endParaRPr lang="en-US"/>
          </a:p>
          <a:p>
            <a:pPr algn="r">
              <a:defRPr/>
            </a:pPr>
            <a:r>
              <a:rPr lang="en-US" sz="900">
                <a:latin typeface="Arial Narrow" pitchFamily="34" charset="0"/>
              </a:rPr>
              <a:t>Slide </a:t>
            </a:r>
            <a:fld id="{5ECE9829-65B2-40C6-AEFF-7C648FF56A9C}" type="slidenum">
              <a:rPr lang="en-US" sz="900">
                <a:latin typeface="Arial Narrow" pitchFamily="34" charset="0"/>
              </a:rPr>
              <a:pPr algn="r">
                <a:defRPr/>
              </a:pPr>
              <a:t>‹#›</a:t>
            </a:fld>
            <a:endParaRPr lang="en-US" sz="900"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63798341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7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85800"/>
            <a:ext cx="73152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600" b="1" i="0" baseline="0">
                <a:solidFill>
                  <a:srgbClr val="0033CC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1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8E5998-8636-4753-A2E0-508AEF0B19FE}" type="datetime1">
              <a:rPr lang="tr-TR" smtClean="0"/>
              <a:t>2.03.2026</a:t>
            </a:fld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ln/>
        </p:spPr>
        <p:txBody>
          <a:bodyPr/>
          <a:lstStyle>
            <a:lvl1pPr algn="l">
              <a:defRPr sz="1400">
                <a:latin typeface="Times New Roman"/>
              </a:defRPr>
            </a:lvl1pPr>
          </a:lstStyle>
          <a:p>
            <a:pPr>
              <a:defRPr/>
            </a:pPr>
            <a:endParaRPr lang="en-US"/>
          </a:p>
          <a:p>
            <a:pPr algn="r">
              <a:defRPr/>
            </a:pPr>
            <a:r>
              <a:rPr lang="en-US" sz="900">
                <a:latin typeface="Arial Narrow" pitchFamily="34" charset="0"/>
              </a:rPr>
              <a:t>Slide </a:t>
            </a:r>
            <a:fld id="{5ECE9829-65B2-40C6-AEFF-7C648FF56A9C}" type="slidenum">
              <a:rPr lang="en-US" sz="900">
                <a:latin typeface="Arial Narrow" pitchFamily="34" charset="0"/>
              </a:rPr>
              <a:pPr algn="r">
                <a:defRPr/>
              </a:pPr>
              <a:t>‹#›</a:t>
            </a:fld>
            <a:endParaRPr lang="en-US" sz="900"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433304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30FE90D-E26B-4B0B-8D2A-79CCBA5B6B0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8" name="Dikdörtgen 7">
            <a:extLst>
              <a:ext uri="{FF2B5EF4-FFF2-40B4-BE49-F238E27FC236}">
                <a16:creationId xmlns:a16="http://schemas.microsoft.com/office/drawing/2014/main" id="{F8B905D7-92F0-4598-8250-934955341EC2}"/>
              </a:ext>
            </a:extLst>
          </p:cNvPr>
          <p:cNvSpPr/>
          <p:nvPr userDrawn="1"/>
        </p:nvSpPr>
        <p:spPr>
          <a:xfrm>
            <a:off x="0" y="0"/>
            <a:ext cx="9144000" cy="1030288"/>
          </a:xfrm>
          <a:prstGeom prst="rect">
            <a:avLst/>
          </a:prstGeom>
          <a:solidFill>
            <a:srgbClr val="1B327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9" name="Dikdörtgen 8">
            <a:extLst>
              <a:ext uri="{FF2B5EF4-FFF2-40B4-BE49-F238E27FC236}">
                <a16:creationId xmlns:a16="http://schemas.microsoft.com/office/drawing/2014/main" id="{EB3AE281-4EFA-4697-9EF2-93EF09A99C8A}"/>
              </a:ext>
            </a:extLst>
          </p:cNvPr>
          <p:cNvSpPr/>
          <p:nvPr userDrawn="1"/>
        </p:nvSpPr>
        <p:spPr>
          <a:xfrm>
            <a:off x="0" y="1030288"/>
            <a:ext cx="9144000" cy="92075"/>
          </a:xfrm>
          <a:prstGeom prst="rect">
            <a:avLst/>
          </a:prstGeom>
          <a:solidFill>
            <a:schemeClr val="bg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pic>
        <p:nvPicPr>
          <p:cNvPr id="10" name="Resim 9">
            <a:extLst>
              <a:ext uri="{FF2B5EF4-FFF2-40B4-BE49-F238E27FC236}">
                <a16:creationId xmlns:a16="http://schemas.microsoft.com/office/drawing/2014/main" id="{3833BA49-17AF-4507-B7EE-33251DCE887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9253" y="157465"/>
            <a:ext cx="1314450" cy="1314450"/>
          </a:xfrm>
          <a:prstGeom prst="rect">
            <a:avLst/>
          </a:prstGeom>
        </p:spPr>
      </p:pic>
      <p:sp>
        <p:nvSpPr>
          <p:cNvPr id="2" name="Başlık 1">
            <a:extLst>
              <a:ext uri="{FF2B5EF4-FFF2-40B4-BE49-F238E27FC236}">
                <a16:creationId xmlns:a16="http://schemas.microsoft.com/office/drawing/2014/main" id="{DD569001-75C5-40F5-9087-F0D640A54E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3397" y="157465"/>
            <a:ext cx="7086600" cy="872824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FEBF3031-CD8D-47B9-B773-114751628D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D95F9B-3CB6-45B7-B240-F3C974AC7678}" type="datetimeFigureOut">
              <a:rPr lang="tr-TR" smtClean="0"/>
              <a:pPr/>
              <a:t>2.03.2026</a:t>
            </a:fld>
            <a:endParaRPr lang="tr-TR" dirty="0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1DACDE86-AC76-44F6-9780-26602F22BA0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E36F1F9-9F05-49B2-8378-168152139758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11025871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8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85800"/>
            <a:ext cx="73152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600" b="1" i="0" baseline="0">
                <a:solidFill>
                  <a:srgbClr val="0033CC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1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49548D-2F3E-4F9F-B81F-6B3BCCC2A56C}" type="datetime1">
              <a:rPr lang="tr-TR" smtClean="0"/>
              <a:t>2.03.2026</a:t>
            </a:fld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ln/>
        </p:spPr>
        <p:txBody>
          <a:bodyPr/>
          <a:lstStyle>
            <a:lvl1pPr algn="l">
              <a:defRPr sz="1400">
                <a:latin typeface="Times New Roman"/>
              </a:defRPr>
            </a:lvl1pPr>
          </a:lstStyle>
          <a:p>
            <a:pPr>
              <a:defRPr/>
            </a:pPr>
            <a:endParaRPr lang="en-US"/>
          </a:p>
          <a:p>
            <a:pPr algn="r">
              <a:defRPr/>
            </a:pPr>
            <a:r>
              <a:rPr lang="en-US" sz="900">
                <a:latin typeface="Arial Narrow" pitchFamily="34" charset="0"/>
              </a:rPr>
              <a:t>Slide </a:t>
            </a:r>
            <a:fld id="{5ECE9829-65B2-40C6-AEFF-7C648FF56A9C}" type="slidenum">
              <a:rPr lang="en-US" sz="900">
                <a:latin typeface="Arial Narrow" pitchFamily="34" charset="0"/>
              </a:rPr>
              <a:pPr algn="r">
                <a:defRPr/>
              </a:pPr>
              <a:t>‹#›</a:t>
            </a:fld>
            <a:endParaRPr lang="en-US" sz="900"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82400789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9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85800"/>
            <a:ext cx="73152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600" b="1" i="0" baseline="0">
                <a:solidFill>
                  <a:srgbClr val="0033CC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1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D394E0-BF0D-42E5-AD87-CB593120D538}" type="datetime1">
              <a:rPr lang="tr-TR" smtClean="0"/>
              <a:t>2.03.2026</a:t>
            </a:fld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ln/>
        </p:spPr>
        <p:txBody>
          <a:bodyPr/>
          <a:lstStyle>
            <a:lvl1pPr algn="l">
              <a:defRPr sz="1400">
                <a:latin typeface="Times New Roman"/>
              </a:defRPr>
            </a:lvl1pPr>
          </a:lstStyle>
          <a:p>
            <a:pPr>
              <a:defRPr/>
            </a:pPr>
            <a:endParaRPr lang="en-US"/>
          </a:p>
          <a:p>
            <a:pPr algn="r">
              <a:defRPr/>
            </a:pPr>
            <a:r>
              <a:rPr lang="en-US" sz="900">
                <a:latin typeface="Arial Narrow" pitchFamily="34" charset="0"/>
              </a:rPr>
              <a:t>Slide </a:t>
            </a:r>
            <a:fld id="{5ECE9829-65B2-40C6-AEFF-7C648FF56A9C}" type="slidenum">
              <a:rPr lang="en-US" sz="900">
                <a:latin typeface="Arial Narrow" pitchFamily="34" charset="0"/>
              </a:rPr>
              <a:pPr algn="r">
                <a:defRPr/>
              </a:pPr>
              <a:t>‹#›</a:t>
            </a:fld>
            <a:endParaRPr lang="en-US" sz="900"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68004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0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85800"/>
            <a:ext cx="73152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600" b="1" i="0" baseline="0">
                <a:solidFill>
                  <a:srgbClr val="0033CC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1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53AD8B-611B-4709-A273-0FB2D8EDE4B5}" type="datetime1">
              <a:rPr lang="tr-TR" smtClean="0"/>
              <a:t>2.03.2026</a:t>
            </a:fld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ln/>
        </p:spPr>
        <p:txBody>
          <a:bodyPr/>
          <a:lstStyle>
            <a:lvl1pPr algn="l">
              <a:defRPr sz="1400">
                <a:latin typeface="Times New Roman"/>
              </a:defRPr>
            </a:lvl1pPr>
          </a:lstStyle>
          <a:p>
            <a:pPr>
              <a:defRPr/>
            </a:pPr>
            <a:endParaRPr lang="en-US"/>
          </a:p>
          <a:p>
            <a:pPr algn="r">
              <a:defRPr/>
            </a:pPr>
            <a:r>
              <a:rPr lang="en-US" sz="900">
                <a:latin typeface="Arial Narrow" pitchFamily="34" charset="0"/>
              </a:rPr>
              <a:t>Slide </a:t>
            </a:r>
            <a:fld id="{5ECE9829-65B2-40C6-AEFF-7C648FF56A9C}" type="slidenum">
              <a:rPr lang="en-US" sz="900">
                <a:latin typeface="Arial Narrow" pitchFamily="34" charset="0"/>
              </a:rPr>
              <a:pPr algn="r">
                <a:defRPr/>
              </a:pPr>
              <a:t>‹#›</a:t>
            </a:fld>
            <a:endParaRPr lang="en-US" sz="900"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6358996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85800"/>
            <a:ext cx="73152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600" b="1" i="0" baseline="0">
                <a:solidFill>
                  <a:srgbClr val="0033CC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1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9C70C6-1B17-48AA-AF6B-AA02AA94FB69}" type="datetime1">
              <a:rPr lang="tr-TR" smtClean="0"/>
              <a:t>2.03.2026</a:t>
            </a:fld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ln/>
        </p:spPr>
        <p:txBody>
          <a:bodyPr/>
          <a:lstStyle>
            <a:lvl1pPr algn="l">
              <a:defRPr sz="1400">
                <a:latin typeface="Times New Roman"/>
              </a:defRPr>
            </a:lvl1pPr>
          </a:lstStyle>
          <a:p>
            <a:pPr>
              <a:defRPr/>
            </a:pPr>
            <a:endParaRPr lang="en-US"/>
          </a:p>
          <a:p>
            <a:pPr algn="r">
              <a:defRPr/>
            </a:pPr>
            <a:r>
              <a:rPr lang="en-US" sz="900">
                <a:latin typeface="Arial Narrow" pitchFamily="34" charset="0"/>
              </a:rPr>
              <a:t>Slide </a:t>
            </a:r>
            <a:fld id="{5ECE9829-65B2-40C6-AEFF-7C648FF56A9C}" type="slidenum">
              <a:rPr lang="en-US" sz="900">
                <a:latin typeface="Arial Narrow" pitchFamily="34" charset="0"/>
              </a:rPr>
              <a:pPr algn="r">
                <a:defRPr/>
              </a:pPr>
              <a:t>‹#›</a:t>
            </a:fld>
            <a:endParaRPr lang="en-US" sz="900"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8380435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2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85800"/>
            <a:ext cx="73152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600" b="1" i="0" baseline="0">
                <a:solidFill>
                  <a:srgbClr val="0033CC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1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105A09-3581-4039-8C42-8EE13A5DBE62}" type="datetime1">
              <a:rPr lang="tr-TR" smtClean="0"/>
              <a:t>2.03.2026</a:t>
            </a:fld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ln/>
        </p:spPr>
        <p:txBody>
          <a:bodyPr/>
          <a:lstStyle>
            <a:lvl1pPr algn="l">
              <a:defRPr sz="1400">
                <a:latin typeface="Times New Roman"/>
              </a:defRPr>
            </a:lvl1pPr>
          </a:lstStyle>
          <a:p>
            <a:pPr>
              <a:defRPr/>
            </a:pPr>
            <a:endParaRPr lang="en-US"/>
          </a:p>
          <a:p>
            <a:pPr algn="r">
              <a:defRPr/>
            </a:pPr>
            <a:r>
              <a:rPr lang="en-US" sz="900">
                <a:latin typeface="Arial Narrow" pitchFamily="34" charset="0"/>
              </a:rPr>
              <a:t>Slide </a:t>
            </a:r>
            <a:fld id="{5ECE9829-65B2-40C6-AEFF-7C648FF56A9C}" type="slidenum">
              <a:rPr lang="en-US" sz="900">
                <a:latin typeface="Arial Narrow" pitchFamily="34" charset="0"/>
              </a:rPr>
              <a:pPr algn="r">
                <a:defRPr/>
              </a:pPr>
              <a:t>‹#›</a:t>
            </a:fld>
            <a:endParaRPr lang="en-US" sz="900"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05020498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3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85800"/>
            <a:ext cx="73152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600" b="1" i="0" baseline="0">
                <a:solidFill>
                  <a:srgbClr val="0033CC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1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2A89E0-257A-4CE9-BBD5-F9730E4E457D}" type="datetime1">
              <a:rPr lang="tr-TR" smtClean="0"/>
              <a:t>2.03.2026</a:t>
            </a:fld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ln/>
        </p:spPr>
        <p:txBody>
          <a:bodyPr/>
          <a:lstStyle>
            <a:lvl1pPr algn="l">
              <a:defRPr sz="1400">
                <a:latin typeface="Times New Roman"/>
              </a:defRPr>
            </a:lvl1pPr>
          </a:lstStyle>
          <a:p>
            <a:pPr>
              <a:defRPr/>
            </a:pPr>
            <a:endParaRPr lang="en-US"/>
          </a:p>
          <a:p>
            <a:pPr algn="r">
              <a:defRPr/>
            </a:pPr>
            <a:r>
              <a:rPr lang="en-US" sz="900">
                <a:latin typeface="Arial Narrow" pitchFamily="34" charset="0"/>
              </a:rPr>
              <a:t>Slide </a:t>
            </a:r>
            <a:fld id="{5ECE9829-65B2-40C6-AEFF-7C648FF56A9C}" type="slidenum">
              <a:rPr lang="en-US" sz="900">
                <a:latin typeface="Arial Narrow" pitchFamily="34" charset="0"/>
              </a:rPr>
              <a:pPr algn="r">
                <a:defRPr/>
              </a:pPr>
              <a:t>‹#›</a:t>
            </a:fld>
            <a:endParaRPr lang="en-US" sz="900"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58561893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4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85800"/>
            <a:ext cx="73152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600" b="1" i="0" baseline="0">
                <a:solidFill>
                  <a:srgbClr val="0033CC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1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4C0CBE-A651-4E76-84E2-67B592C4710A}" type="datetime1">
              <a:rPr lang="tr-TR" smtClean="0"/>
              <a:t>2.03.2026</a:t>
            </a:fld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ln/>
        </p:spPr>
        <p:txBody>
          <a:bodyPr/>
          <a:lstStyle>
            <a:lvl1pPr algn="l">
              <a:defRPr sz="1400">
                <a:latin typeface="Times New Roman"/>
              </a:defRPr>
            </a:lvl1pPr>
          </a:lstStyle>
          <a:p>
            <a:pPr>
              <a:defRPr/>
            </a:pPr>
            <a:endParaRPr lang="en-US"/>
          </a:p>
          <a:p>
            <a:pPr algn="r">
              <a:defRPr/>
            </a:pPr>
            <a:r>
              <a:rPr lang="en-US" sz="900">
                <a:latin typeface="Arial Narrow" pitchFamily="34" charset="0"/>
              </a:rPr>
              <a:t>Slide </a:t>
            </a:r>
            <a:fld id="{5ECE9829-65B2-40C6-AEFF-7C648FF56A9C}" type="slidenum">
              <a:rPr lang="en-US" sz="900">
                <a:latin typeface="Arial Narrow" pitchFamily="34" charset="0"/>
              </a:rPr>
              <a:pPr algn="r">
                <a:defRPr/>
              </a:pPr>
              <a:t>‹#›</a:t>
            </a:fld>
            <a:endParaRPr lang="en-US" sz="900"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78654739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5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85800"/>
            <a:ext cx="73152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600" b="1" i="0" baseline="0">
                <a:solidFill>
                  <a:srgbClr val="0033CC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1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8BD05C-648F-4F87-9F3B-DF6A3F049517}" type="datetime1">
              <a:rPr lang="tr-TR" smtClean="0"/>
              <a:t>2.03.2026</a:t>
            </a:fld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ln/>
        </p:spPr>
        <p:txBody>
          <a:bodyPr/>
          <a:lstStyle>
            <a:lvl1pPr algn="l">
              <a:defRPr sz="1400">
                <a:latin typeface="Times New Roman"/>
              </a:defRPr>
            </a:lvl1pPr>
          </a:lstStyle>
          <a:p>
            <a:pPr>
              <a:defRPr/>
            </a:pPr>
            <a:endParaRPr lang="en-US"/>
          </a:p>
          <a:p>
            <a:pPr algn="r">
              <a:defRPr/>
            </a:pPr>
            <a:r>
              <a:rPr lang="en-US" sz="900">
                <a:latin typeface="Arial Narrow" pitchFamily="34" charset="0"/>
              </a:rPr>
              <a:t>Slide </a:t>
            </a:r>
            <a:fld id="{5ECE9829-65B2-40C6-AEFF-7C648FF56A9C}" type="slidenum">
              <a:rPr lang="en-US" sz="900">
                <a:latin typeface="Arial Narrow" pitchFamily="34" charset="0"/>
              </a:rPr>
              <a:pPr algn="r">
                <a:defRPr/>
              </a:pPr>
              <a:t>‹#›</a:t>
            </a:fld>
            <a:endParaRPr lang="en-US" sz="900"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25286322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6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85800"/>
            <a:ext cx="73152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600" b="1" i="0" baseline="0">
                <a:solidFill>
                  <a:srgbClr val="0033CC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1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63EFB4-5AE6-4825-B3A4-66D624FA7C45}" type="datetime1">
              <a:rPr lang="tr-TR" smtClean="0"/>
              <a:t>2.03.2026</a:t>
            </a:fld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ln/>
        </p:spPr>
        <p:txBody>
          <a:bodyPr/>
          <a:lstStyle>
            <a:lvl1pPr algn="l">
              <a:defRPr sz="1400">
                <a:latin typeface="Times New Roman"/>
              </a:defRPr>
            </a:lvl1pPr>
          </a:lstStyle>
          <a:p>
            <a:pPr>
              <a:defRPr/>
            </a:pPr>
            <a:endParaRPr lang="en-US"/>
          </a:p>
          <a:p>
            <a:pPr algn="r">
              <a:defRPr/>
            </a:pPr>
            <a:r>
              <a:rPr lang="en-US" sz="900">
                <a:latin typeface="Arial Narrow" pitchFamily="34" charset="0"/>
              </a:rPr>
              <a:t>Slide </a:t>
            </a:r>
            <a:fld id="{5ECE9829-65B2-40C6-AEFF-7C648FF56A9C}" type="slidenum">
              <a:rPr lang="en-US" sz="900">
                <a:latin typeface="Arial Narrow" pitchFamily="34" charset="0"/>
              </a:rPr>
              <a:pPr algn="r">
                <a:defRPr/>
              </a:pPr>
              <a:t>‹#›</a:t>
            </a:fld>
            <a:endParaRPr lang="en-US" sz="900"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13114882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7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85800"/>
            <a:ext cx="73152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600" b="1" i="0" baseline="0">
                <a:solidFill>
                  <a:srgbClr val="0033CC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1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F08238-649E-47D8-AD69-05350A96F4AC}" type="datetime1">
              <a:rPr lang="tr-TR" smtClean="0"/>
              <a:t>2.03.2026</a:t>
            </a:fld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ln/>
        </p:spPr>
        <p:txBody>
          <a:bodyPr/>
          <a:lstStyle>
            <a:lvl1pPr algn="l">
              <a:defRPr sz="1400">
                <a:latin typeface="Times New Roman"/>
              </a:defRPr>
            </a:lvl1pPr>
          </a:lstStyle>
          <a:p>
            <a:pPr>
              <a:defRPr/>
            </a:pPr>
            <a:endParaRPr lang="en-US"/>
          </a:p>
          <a:p>
            <a:pPr algn="r">
              <a:defRPr/>
            </a:pPr>
            <a:r>
              <a:rPr lang="en-US" sz="900">
                <a:latin typeface="Arial Narrow" pitchFamily="34" charset="0"/>
              </a:rPr>
              <a:t>Slide </a:t>
            </a:r>
            <a:fld id="{5ECE9829-65B2-40C6-AEFF-7C648FF56A9C}" type="slidenum">
              <a:rPr lang="en-US" sz="900">
                <a:latin typeface="Arial Narrow" pitchFamily="34" charset="0"/>
              </a:rPr>
              <a:pPr algn="r">
                <a:defRPr/>
              </a:pPr>
              <a:t>‹#›</a:t>
            </a:fld>
            <a:endParaRPr lang="en-US" sz="900"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018018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5F87DD4-8372-4315-86E4-2E59F7DB67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tr-TR"/>
              <a:t>Asıl başlık stilini düzenlemek için tıklayın</a:t>
            </a:r>
            <a:endParaRPr lang="en-US"/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D70AA39D-AA0C-45A7-8ED2-7C6751ADF9A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1953B50B-E62C-45B6-B446-887E651C907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70475140-D20E-4AB6-A3B6-E21A80FEFD54}" type="datetime1">
              <a:rPr lang="tr-TR" smtClean="0"/>
              <a:t>2.03.2026</a:t>
            </a:fld>
            <a:endParaRPr lang="en-US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45273EAE-73F9-4072-AFCD-1F56DBF270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3A411045-4709-4384-AD52-33DB6A76CA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/>
              <a:t>Slide </a:t>
            </a:r>
            <a:fld id="{BF5C1183-B085-4070-A402-C03A3F977D3D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590913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8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85800"/>
            <a:ext cx="73152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600" b="1" i="0" baseline="0">
                <a:solidFill>
                  <a:srgbClr val="0033CC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1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0E0CDD-F7D2-4288-9FE6-D15D280CEAE4}" type="datetime1">
              <a:rPr lang="tr-TR" smtClean="0"/>
              <a:t>2.03.2026</a:t>
            </a:fld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ln/>
        </p:spPr>
        <p:txBody>
          <a:bodyPr/>
          <a:lstStyle>
            <a:lvl1pPr algn="l">
              <a:defRPr sz="1400">
                <a:latin typeface="Times New Roman"/>
              </a:defRPr>
            </a:lvl1pPr>
          </a:lstStyle>
          <a:p>
            <a:pPr>
              <a:defRPr/>
            </a:pPr>
            <a:endParaRPr lang="en-US"/>
          </a:p>
          <a:p>
            <a:pPr algn="r">
              <a:defRPr/>
            </a:pPr>
            <a:r>
              <a:rPr lang="en-US" sz="900">
                <a:latin typeface="Arial Narrow" pitchFamily="34" charset="0"/>
              </a:rPr>
              <a:t>Slide </a:t>
            </a:r>
            <a:fld id="{5ECE9829-65B2-40C6-AEFF-7C648FF56A9C}" type="slidenum">
              <a:rPr lang="en-US" sz="900">
                <a:latin typeface="Arial Narrow" pitchFamily="34" charset="0"/>
              </a:rPr>
              <a:pPr algn="r">
                <a:defRPr/>
              </a:pPr>
              <a:t>‹#›</a:t>
            </a:fld>
            <a:endParaRPr lang="en-US" sz="900"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2826595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9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85800"/>
            <a:ext cx="73152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600" b="1" i="0" baseline="0">
                <a:solidFill>
                  <a:srgbClr val="0033CC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1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9BEE96-4F9D-4ECD-A07D-AAA19D78A10A}" type="datetime1">
              <a:rPr lang="tr-TR" smtClean="0"/>
              <a:t>2.03.2026</a:t>
            </a:fld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ln/>
        </p:spPr>
        <p:txBody>
          <a:bodyPr/>
          <a:lstStyle>
            <a:lvl1pPr algn="l">
              <a:defRPr sz="1400">
                <a:latin typeface="Times New Roman"/>
              </a:defRPr>
            </a:lvl1pPr>
          </a:lstStyle>
          <a:p>
            <a:pPr>
              <a:defRPr/>
            </a:pPr>
            <a:endParaRPr lang="en-US"/>
          </a:p>
          <a:p>
            <a:pPr algn="r">
              <a:defRPr/>
            </a:pPr>
            <a:r>
              <a:rPr lang="en-US" sz="900">
                <a:latin typeface="Arial Narrow" pitchFamily="34" charset="0"/>
              </a:rPr>
              <a:t>Slide </a:t>
            </a:r>
            <a:fld id="{5ECE9829-65B2-40C6-AEFF-7C648FF56A9C}" type="slidenum">
              <a:rPr lang="en-US" sz="900">
                <a:latin typeface="Arial Narrow" pitchFamily="34" charset="0"/>
              </a:rPr>
              <a:pPr algn="r">
                <a:defRPr/>
              </a:pPr>
              <a:t>‹#›</a:t>
            </a:fld>
            <a:endParaRPr lang="en-US" sz="900"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63011632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0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85800"/>
            <a:ext cx="73152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600" b="1" i="0" baseline="0">
                <a:solidFill>
                  <a:srgbClr val="0033CC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1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DBFF6B-8C80-4656-9066-D8747A2172B8}" type="datetime1">
              <a:rPr lang="tr-TR" smtClean="0"/>
              <a:t>2.03.2026</a:t>
            </a:fld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ln/>
        </p:spPr>
        <p:txBody>
          <a:bodyPr/>
          <a:lstStyle>
            <a:lvl1pPr algn="l">
              <a:defRPr sz="1400">
                <a:latin typeface="Times New Roman"/>
              </a:defRPr>
            </a:lvl1pPr>
          </a:lstStyle>
          <a:p>
            <a:pPr>
              <a:defRPr/>
            </a:pPr>
            <a:endParaRPr lang="en-US"/>
          </a:p>
          <a:p>
            <a:pPr algn="r">
              <a:defRPr/>
            </a:pPr>
            <a:r>
              <a:rPr lang="en-US" sz="900">
                <a:latin typeface="Arial Narrow" pitchFamily="34" charset="0"/>
              </a:rPr>
              <a:t>Slide </a:t>
            </a:r>
            <a:fld id="{5ECE9829-65B2-40C6-AEFF-7C648FF56A9C}" type="slidenum">
              <a:rPr lang="en-US" sz="900">
                <a:latin typeface="Arial Narrow" pitchFamily="34" charset="0"/>
              </a:rPr>
              <a:pPr algn="r">
                <a:defRPr/>
              </a:pPr>
              <a:t>‹#›</a:t>
            </a:fld>
            <a:endParaRPr lang="en-US" sz="900"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36247599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85800"/>
            <a:ext cx="73152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600" b="1" i="0" baseline="0">
                <a:solidFill>
                  <a:srgbClr val="0033CC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1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DB2B5D-F9C7-4D1D-AD65-33557D00D30C}" type="datetime1">
              <a:rPr lang="tr-TR" smtClean="0"/>
              <a:t>2.03.2026</a:t>
            </a:fld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ln/>
        </p:spPr>
        <p:txBody>
          <a:bodyPr/>
          <a:lstStyle>
            <a:lvl1pPr algn="l">
              <a:defRPr sz="1400">
                <a:latin typeface="Times New Roman"/>
              </a:defRPr>
            </a:lvl1pPr>
          </a:lstStyle>
          <a:p>
            <a:pPr>
              <a:defRPr/>
            </a:pPr>
            <a:endParaRPr lang="en-US"/>
          </a:p>
          <a:p>
            <a:pPr algn="r">
              <a:defRPr/>
            </a:pPr>
            <a:r>
              <a:rPr lang="en-US" sz="900">
                <a:latin typeface="Arial Narrow" pitchFamily="34" charset="0"/>
              </a:rPr>
              <a:t>Slide </a:t>
            </a:r>
            <a:fld id="{5ECE9829-65B2-40C6-AEFF-7C648FF56A9C}" type="slidenum">
              <a:rPr lang="en-US" sz="900">
                <a:latin typeface="Arial Narrow" pitchFamily="34" charset="0"/>
              </a:rPr>
              <a:pPr algn="r">
                <a:defRPr/>
              </a:pPr>
              <a:t>‹#›</a:t>
            </a:fld>
            <a:endParaRPr lang="en-US" sz="900"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54284188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2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85800"/>
            <a:ext cx="73152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600" b="1" i="0" baseline="0">
                <a:solidFill>
                  <a:srgbClr val="0033CC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1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BF6C93-947F-4EE2-8A1E-E1D9F7B7DCED}" type="datetime1">
              <a:rPr lang="tr-TR" smtClean="0"/>
              <a:t>2.03.2026</a:t>
            </a:fld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ln/>
        </p:spPr>
        <p:txBody>
          <a:bodyPr/>
          <a:lstStyle>
            <a:lvl1pPr algn="l">
              <a:defRPr sz="1400">
                <a:latin typeface="Times New Roman"/>
              </a:defRPr>
            </a:lvl1pPr>
          </a:lstStyle>
          <a:p>
            <a:pPr>
              <a:defRPr/>
            </a:pPr>
            <a:endParaRPr lang="en-US"/>
          </a:p>
          <a:p>
            <a:pPr algn="r">
              <a:defRPr/>
            </a:pPr>
            <a:r>
              <a:rPr lang="en-US" sz="900">
                <a:latin typeface="Arial Narrow" pitchFamily="34" charset="0"/>
              </a:rPr>
              <a:t>Slide </a:t>
            </a:r>
            <a:fld id="{5ECE9829-65B2-40C6-AEFF-7C648FF56A9C}" type="slidenum">
              <a:rPr lang="en-US" sz="900">
                <a:latin typeface="Arial Narrow" pitchFamily="34" charset="0"/>
              </a:rPr>
              <a:pPr algn="r">
                <a:defRPr/>
              </a:pPr>
              <a:t>‹#›</a:t>
            </a:fld>
            <a:endParaRPr lang="en-US" sz="900"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94666093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3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85800"/>
            <a:ext cx="73152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600" b="1" i="0" baseline="0">
                <a:solidFill>
                  <a:srgbClr val="0033CC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1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85E784-C59C-45F9-A8CB-D7F423748AE8}" type="datetime1">
              <a:rPr lang="tr-TR" smtClean="0"/>
              <a:t>2.03.2026</a:t>
            </a:fld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ln/>
        </p:spPr>
        <p:txBody>
          <a:bodyPr/>
          <a:lstStyle>
            <a:lvl1pPr algn="l">
              <a:defRPr sz="1400">
                <a:latin typeface="Times New Roman"/>
              </a:defRPr>
            </a:lvl1pPr>
          </a:lstStyle>
          <a:p>
            <a:pPr>
              <a:defRPr/>
            </a:pPr>
            <a:endParaRPr lang="en-US"/>
          </a:p>
          <a:p>
            <a:pPr algn="r">
              <a:defRPr/>
            </a:pPr>
            <a:r>
              <a:rPr lang="en-US" sz="900">
                <a:latin typeface="Arial Narrow" pitchFamily="34" charset="0"/>
              </a:rPr>
              <a:t>Slide </a:t>
            </a:r>
            <a:fld id="{5ECE9829-65B2-40C6-AEFF-7C648FF56A9C}" type="slidenum">
              <a:rPr lang="en-US" sz="900">
                <a:latin typeface="Arial Narrow" pitchFamily="34" charset="0"/>
              </a:rPr>
              <a:pPr algn="r">
                <a:defRPr/>
              </a:pPr>
              <a:t>‹#›</a:t>
            </a:fld>
            <a:endParaRPr lang="en-US" sz="900"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39728656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4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85800"/>
            <a:ext cx="73152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600" b="1" i="0" baseline="0">
                <a:solidFill>
                  <a:srgbClr val="0033CC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1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F43EB4-98A4-482C-95D8-82AAA4DB8A0B}" type="datetime1">
              <a:rPr lang="tr-TR" smtClean="0"/>
              <a:t>2.03.2026</a:t>
            </a:fld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ln/>
        </p:spPr>
        <p:txBody>
          <a:bodyPr/>
          <a:lstStyle>
            <a:lvl1pPr algn="l">
              <a:defRPr sz="1400">
                <a:latin typeface="Times New Roman"/>
              </a:defRPr>
            </a:lvl1pPr>
          </a:lstStyle>
          <a:p>
            <a:pPr>
              <a:defRPr/>
            </a:pPr>
            <a:endParaRPr lang="en-US"/>
          </a:p>
          <a:p>
            <a:pPr algn="r">
              <a:defRPr/>
            </a:pPr>
            <a:r>
              <a:rPr lang="en-US" sz="900">
                <a:latin typeface="Arial Narrow" pitchFamily="34" charset="0"/>
              </a:rPr>
              <a:t>Slide </a:t>
            </a:r>
            <a:fld id="{5ECE9829-65B2-40C6-AEFF-7C648FF56A9C}" type="slidenum">
              <a:rPr lang="en-US" sz="900">
                <a:latin typeface="Arial Narrow" pitchFamily="34" charset="0"/>
              </a:rPr>
              <a:pPr algn="r">
                <a:defRPr/>
              </a:pPr>
              <a:t>‹#›</a:t>
            </a:fld>
            <a:endParaRPr lang="en-US" sz="900"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2858966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5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85800"/>
            <a:ext cx="73152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600" b="1" i="0" baseline="0">
                <a:solidFill>
                  <a:srgbClr val="0033CC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1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0230A1-6DD4-451C-ABF8-E47831617F25}" type="datetime1">
              <a:rPr lang="tr-TR" smtClean="0"/>
              <a:t>2.03.2026</a:t>
            </a:fld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ln/>
        </p:spPr>
        <p:txBody>
          <a:bodyPr/>
          <a:lstStyle>
            <a:lvl1pPr algn="l">
              <a:defRPr sz="1400">
                <a:latin typeface="Times New Roman"/>
              </a:defRPr>
            </a:lvl1pPr>
          </a:lstStyle>
          <a:p>
            <a:pPr>
              <a:defRPr/>
            </a:pPr>
            <a:endParaRPr lang="en-US"/>
          </a:p>
          <a:p>
            <a:pPr algn="r">
              <a:defRPr/>
            </a:pPr>
            <a:r>
              <a:rPr lang="en-US" sz="900">
                <a:latin typeface="Arial Narrow" pitchFamily="34" charset="0"/>
              </a:rPr>
              <a:t>Slide </a:t>
            </a:r>
            <a:fld id="{5ECE9829-65B2-40C6-AEFF-7C648FF56A9C}" type="slidenum">
              <a:rPr lang="en-US" sz="900">
                <a:latin typeface="Arial Narrow" pitchFamily="34" charset="0"/>
              </a:rPr>
              <a:pPr algn="r">
                <a:defRPr/>
              </a:pPr>
              <a:t>‹#›</a:t>
            </a:fld>
            <a:endParaRPr lang="en-US" sz="900"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33611919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6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85800"/>
            <a:ext cx="73152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600" b="1" i="0" baseline="0">
                <a:solidFill>
                  <a:srgbClr val="0033CC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1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8DE39D-FEE0-4449-A316-418F9E651F47}" type="datetime1">
              <a:rPr lang="tr-TR" smtClean="0"/>
              <a:t>2.03.2026</a:t>
            </a:fld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ln/>
        </p:spPr>
        <p:txBody>
          <a:bodyPr/>
          <a:lstStyle>
            <a:lvl1pPr algn="l">
              <a:defRPr sz="1400">
                <a:latin typeface="Times New Roman"/>
              </a:defRPr>
            </a:lvl1pPr>
          </a:lstStyle>
          <a:p>
            <a:pPr>
              <a:defRPr/>
            </a:pPr>
            <a:endParaRPr lang="en-US"/>
          </a:p>
          <a:p>
            <a:pPr algn="r">
              <a:defRPr/>
            </a:pPr>
            <a:r>
              <a:rPr lang="en-US" sz="900">
                <a:latin typeface="Arial Narrow" pitchFamily="34" charset="0"/>
              </a:rPr>
              <a:t>Slide </a:t>
            </a:r>
            <a:fld id="{5ECE9829-65B2-40C6-AEFF-7C648FF56A9C}" type="slidenum">
              <a:rPr lang="en-US" sz="900">
                <a:latin typeface="Arial Narrow" pitchFamily="34" charset="0"/>
              </a:rPr>
              <a:pPr algn="r">
                <a:defRPr/>
              </a:pPr>
              <a:t>‹#›</a:t>
            </a:fld>
            <a:endParaRPr lang="en-US" sz="900"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51716485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7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85800"/>
            <a:ext cx="73152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600" b="1" i="0" baseline="0">
                <a:solidFill>
                  <a:srgbClr val="0033CC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1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B43D5D-CD2A-4DB1-9552-BA0011151BCE}" type="datetime1">
              <a:rPr lang="tr-TR" smtClean="0"/>
              <a:t>2.03.2026</a:t>
            </a:fld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ln/>
        </p:spPr>
        <p:txBody>
          <a:bodyPr/>
          <a:lstStyle>
            <a:lvl1pPr algn="l">
              <a:defRPr sz="1400">
                <a:latin typeface="Times New Roman"/>
              </a:defRPr>
            </a:lvl1pPr>
          </a:lstStyle>
          <a:p>
            <a:pPr>
              <a:defRPr/>
            </a:pPr>
            <a:endParaRPr lang="en-US"/>
          </a:p>
          <a:p>
            <a:pPr algn="r">
              <a:defRPr/>
            </a:pPr>
            <a:r>
              <a:rPr lang="en-US" sz="900">
                <a:latin typeface="Arial Narrow" pitchFamily="34" charset="0"/>
              </a:rPr>
              <a:t>Slide </a:t>
            </a:r>
            <a:fld id="{5ECE9829-65B2-40C6-AEFF-7C648FF56A9C}" type="slidenum">
              <a:rPr lang="en-US" sz="900">
                <a:latin typeface="Arial Narrow" pitchFamily="34" charset="0"/>
              </a:rPr>
              <a:pPr algn="r">
                <a:defRPr/>
              </a:pPr>
              <a:t>‹#›</a:t>
            </a:fld>
            <a:endParaRPr lang="en-US" sz="900"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273239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28621F3-E846-40DC-A2FC-1AF229009A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311C57B-1E7E-4E37-A072-83550F2590F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06EC67C8-5D9A-4C00-AB0B-F9C00DD70A0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25AB6689-1D93-4E5F-8AAD-A7FDCD9C94F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47F7EB36-CA63-4C79-ABE2-68CEF4CA71CB}" type="datetime1">
              <a:rPr lang="tr-TR" smtClean="0"/>
              <a:t>2.03.2026</a:t>
            </a:fld>
            <a:endParaRPr lang="en-US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EFB8B783-8177-4CFD-84F5-6D4CE5D3F8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EC512B11-483B-4EA6-BB86-BD633EDC7C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/>
              <a:t>Slide </a:t>
            </a:r>
            <a:fld id="{BF5C1183-B085-4070-A402-C03A3F977D3D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5221930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8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85800"/>
            <a:ext cx="73152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600" b="1" i="0" baseline="0">
                <a:solidFill>
                  <a:srgbClr val="0033CC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1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2CD03E-BEED-4722-817F-E63D719F19B8}" type="datetime1">
              <a:rPr lang="tr-TR" smtClean="0"/>
              <a:t>2.03.2026</a:t>
            </a:fld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ln/>
        </p:spPr>
        <p:txBody>
          <a:bodyPr/>
          <a:lstStyle>
            <a:lvl1pPr algn="l">
              <a:defRPr sz="1400">
                <a:latin typeface="Times New Roman"/>
              </a:defRPr>
            </a:lvl1pPr>
          </a:lstStyle>
          <a:p>
            <a:pPr>
              <a:defRPr/>
            </a:pPr>
            <a:endParaRPr lang="en-US"/>
          </a:p>
          <a:p>
            <a:pPr algn="r">
              <a:defRPr/>
            </a:pPr>
            <a:r>
              <a:rPr lang="en-US" sz="900">
                <a:latin typeface="Arial Narrow" pitchFamily="34" charset="0"/>
              </a:rPr>
              <a:t>Slide </a:t>
            </a:r>
            <a:fld id="{5ECE9829-65B2-40C6-AEFF-7C648FF56A9C}" type="slidenum">
              <a:rPr lang="en-US" sz="900">
                <a:latin typeface="Arial Narrow" pitchFamily="34" charset="0"/>
              </a:rPr>
              <a:pPr algn="r">
                <a:defRPr/>
              </a:pPr>
              <a:t>‹#›</a:t>
            </a:fld>
            <a:endParaRPr lang="en-US" sz="900"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86783115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9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85800"/>
            <a:ext cx="73152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600" b="1" i="0" baseline="0">
                <a:solidFill>
                  <a:srgbClr val="0033CC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1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43523C-68CC-455E-BA58-D2C3E95F5042}" type="datetime1">
              <a:rPr lang="tr-TR" smtClean="0"/>
              <a:t>2.03.2026</a:t>
            </a:fld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ln/>
        </p:spPr>
        <p:txBody>
          <a:bodyPr/>
          <a:lstStyle>
            <a:lvl1pPr algn="l">
              <a:defRPr sz="1400">
                <a:latin typeface="Times New Roman"/>
              </a:defRPr>
            </a:lvl1pPr>
          </a:lstStyle>
          <a:p>
            <a:pPr>
              <a:defRPr/>
            </a:pPr>
            <a:endParaRPr lang="en-US"/>
          </a:p>
          <a:p>
            <a:pPr algn="r">
              <a:defRPr/>
            </a:pPr>
            <a:r>
              <a:rPr lang="en-US" sz="900">
                <a:latin typeface="Arial Narrow" pitchFamily="34" charset="0"/>
              </a:rPr>
              <a:t>Slide </a:t>
            </a:r>
            <a:fld id="{5ECE9829-65B2-40C6-AEFF-7C648FF56A9C}" type="slidenum">
              <a:rPr lang="en-US" sz="900">
                <a:latin typeface="Arial Narrow" pitchFamily="34" charset="0"/>
              </a:rPr>
              <a:pPr algn="r">
                <a:defRPr/>
              </a:pPr>
              <a:t>‹#›</a:t>
            </a:fld>
            <a:endParaRPr lang="en-US" sz="900"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26681170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0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85800"/>
            <a:ext cx="73152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600" b="1" i="0" baseline="0">
                <a:solidFill>
                  <a:srgbClr val="0033CC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1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C3E06E-D056-4EAF-956B-2C28FFF0650F}" type="datetime1">
              <a:rPr lang="tr-TR" smtClean="0"/>
              <a:t>2.03.2026</a:t>
            </a:fld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ln/>
        </p:spPr>
        <p:txBody>
          <a:bodyPr/>
          <a:lstStyle>
            <a:lvl1pPr algn="l">
              <a:defRPr sz="1400">
                <a:latin typeface="Times New Roman"/>
              </a:defRPr>
            </a:lvl1pPr>
          </a:lstStyle>
          <a:p>
            <a:pPr>
              <a:defRPr/>
            </a:pPr>
            <a:endParaRPr lang="en-US"/>
          </a:p>
          <a:p>
            <a:pPr algn="r">
              <a:defRPr/>
            </a:pPr>
            <a:r>
              <a:rPr lang="en-US" sz="900">
                <a:latin typeface="Arial Narrow" pitchFamily="34" charset="0"/>
              </a:rPr>
              <a:t>Slide </a:t>
            </a:r>
            <a:fld id="{5ECE9829-65B2-40C6-AEFF-7C648FF56A9C}" type="slidenum">
              <a:rPr lang="en-US" sz="900">
                <a:latin typeface="Arial Narrow" pitchFamily="34" charset="0"/>
              </a:rPr>
              <a:pPr algn="r">
                <a:defRPr/>
              </a:pPr>
              <a:t>‹#›</a:t>
            </a:fld>
            <a:endParaRPr lang="en-US" sz="900"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77717312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85800"/>
            <a:ext cx="73152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600" b="1" i="0" baseline="0">
                <a:solidFill>
                  <a:srgbClr val="0033CC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1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42451E-B655-4DAE-AD99-CBF474F764FB}" type="datetime1">
              <a:rPr lang="tr-TR" smtClean="0"/>
              <a:t>2.03.2026</a:t>
            </a:fld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ln/>
        </p:spPr>
        <p:txBody>
          <a:bodyPr/>
          <a:lstStyle>
            <a:lvl1pPr algn="l">
              <a:defRPr sz="1400">
                <a:latin typeface="Times New Roman"/>
              </a:defRPr>
            </a:lvl1pPr>
          </a:lstStyle>
          <a:p>
            <a:pPr>
              <a:defRPr/>
            </a:pPr>
            <a:endParaRPr lang="en-US"/>
          </a:p>
          <a:p>
            <a:pPr algn="r">
              <a:defRPr/>
            </a:pPr>
            <a:r>
              <a:rPr lang="en-US" sz="900">
                <a:latin typeface="Arial Narrow" pitchFamily="34" charset="0"/>
              </a:rPr>
              <a:t>Slide </a:t>
            </a:r>
            <a:fld id="{5ECE9829-65B2-40C6-AEFF-7C648FF56A9C}" type="slidenum">
              <a:rPr lang="en-US" sz="900">
                <a:latin typeface="Arial Narrow" pitchFamily="34" charset="0"/>
              </a:rPr>
              <a:pPr algn="r">
                <a:defRPr/>
              </a:pPr>
              <a:t>‹#›</a:t>
            </a:fld>
            <a:endParaRPr lang="en-US" sz="900"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24609036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2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85800"/>
            <a:ext cx="73152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600" b="1" i="0" baseline="0">
                <a:solidFill>
                  <a:srgbClr val="0033CC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1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B1527C-60E1-4240-91C1-22E0BC855212}" type="datetime1">
              <a:rPr lang="tr-TR" smtClean="0"/>
              <a:t>2.03.2026</a:t>
            </a:fld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ln/>
        </p:spPr>
        <p:txBody>
          <a:bodyPr/>
          <a:lstStyle>
            <a:lvl1pPr algn="l">
              <a:defRPr sz="1400">
                <a:latin typeface="Times New Roman"/>
              </a:defRPr>
            </a:lvl1pPr>
          </a:lstStyle>
          <a:p>
            <a:pPr>
              <a:defRPr/>
            </a:pPr>
            <a:endParaRPr lang="en-US"/>
          </a:p>
          <a:p>
            <a:pPr algn="r">
              <a:defRPr/>
            </a:pPr>
            <a:r>
              <a:rPr lang="en-US" sz="900">
                <a:latin typeface="Arial Narrow" pitchFamily="34" charset="0"/>
              </a:rPr>
              <a:t>Slide </a:t>
            </a:r>
            <a:fld id="{5ECE9829-65B2-40C6-AEFF-7C648FF56A9C}" type="slidenum">
              <a:rPr lang="en-US" sz="900">
                <a:latin typeface="Arial Narrow" pitchFamily="34" charset="0"/>
              </a:rPr>
              <a:pPr algn="r">
                <a:defRPr/>
              </a:pPr>
              <a:t>‹#›</a:t>
            </a:fld>
            <a:endParaRPr lang="en-US" sz="900"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56128277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3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85800"/>
            <a:ext cx="73152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600" b="1" i="0" baseline="0">
                <a:solidFill>
                  <a:srgbClr val="0033CC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1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A27D48-6621-4D82-8854-EFBCC55021DF}" type="datetime1">
              <a:rPr lang="tr-TR" smtClean="0"/>
              <a:t>2.03.2026</a:t>
            </a:fld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ln/>
        </p:spPr>
        <p:txBody>
          <a:bodyPr/>
          <a:lstStyle>
            <a:lvl1pPr algn="l">
              <a:defRPr sz="1400">
                <a:latin typeface="Times New Roman"/>
              </a:defRPr>
            </a:lvl1pPr>
          </a:lstStyle>
          <a:p>
            <a:pPr>
              <a:defRPr/>
            </a:pPr>
            <a:endParaRPr lang="en-US"/>
          </a:p>
          <a:p>
            <a:pPr algn="r">
              <a:defRPr/>
            </a:pPr>
            <a:r>
              <a:rPr lang="en-US" sz="900">
                <a:latin typeface="Arial Narrow" pitchFamily="34" charset="0"/>
              </a:rPr>
              <a:t>Slide </a:t>
            </a:r>
            <a:fld id="{5ECE9829-65B2-40C6-AEFF-7C648FF56A9C}" type="slidenum">
              <a:rPr lang="en-US" sz="900">
                <a:latin typeface="Arial Narrow" pitchFamily="34" charset="0"/>
              </a:rPr>
              <a:pPr algn="r">
                <a:defRPr/>
              </a:pPr>
              <a:t>‹#›</a:t>
            </a:fld>
            <a:endParaRPr lang="en-US" sz="900"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57352632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4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85800"/>
            <a:ext cx="73152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600" b="1" i="0" baseline="0">
                <a:solidFill>
                  <a:srgbClr val="0033CC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1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301DFA-963D-481D-AE03-1866D920652D}" type="datetime1">
              <a:rPr lang="tr-TR" smtClean="0"/>
              <a:t>2.03.2026</a:t>
            </a:fld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ln/>
        </p:spPr>
        <p:txBody>
          <a:bodyPr/>
          <a:lstStyle>
            <a:lvl1pPr algn="l">
              <a:defRPr sz="1400">
                <a:latin typeface="Times New Roman"/>
              </a:defRPr>
            </a:lvl1pPr>
          </a:lstStyle>
          <a:p>
            <a:pPr>
              <a:defRPr/>
            </a:pPr>
            <a:endParaRPr lang="en-US"/>
          </a:p>
          <a:p>
            <a:pPr algn="r">
              <a:defRPr/>
            </a:pPr>
            <a:r>
              <a:rPr lang="en-US" sz="900">
                <a:latin typeface="Arial Narrow" pitchFamily="34" charset="0"/>
              </a:rPr>
              <a:t>Slide </a:t>
            </a:r>
            <a:fld id="{5ECE9829-65B2-40C6-AEFF-7C648FF56A9C}" type="slidenum">
              <a:rPr lang="en-US" sz="900">
                <a:latin typeface="Arial Narrow" pitchFamily="34" charset="0"/>
              </a:rPr>
              <a:pPr algn="r">
                <a:defRPr/>
              </a:pPr>
              <a:t>‹#›</a:t>
            </a:fld>
            <a:endParaRPr lang="en-US" sz="900"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7791527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5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85800"/>
            <a:ext cx="73152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600" b="1" i="0" baseline="0">
                <a:solidFill>
                  <a:srgbClr val="0033CC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1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452025-2C08-40DA-A891-86EBA353DE68}" type="datetime1">
              <a:rPr lang="tr-TR" smtClean="0"/>
              <a:t>2.03.2026</a:t>
            </a:fld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ln/>
        </p:spPr>
        <p:txBody>
          <a:bodyPr/>
          <a:lstStyle>
            <a:lvl1pPr algn="l">
              <a:defRPr sz="1400">
                <a:latin typeface="Times New Roman"/>
              </a:defRPr>
            </a:lvl1pPr>
          </a:lstStyle>
          <a:p>
            <a:pPr>
              <a:defRPr/>
            </a:pPr>
            <a:endParaRPr lang="en-US"/>
          </a:p>
          <a:p>
            <a:pPr algn="r">
              <a:defRPr/>
            </a:pPr>
            <a:r>
              <a:rPr lang="en-US" sz="900">
                <a:latin typeface="Arial Narrow" pitchFamily="34" charset="0"/>
              </a:rPr>
              <a:t>Slide </a:t>
            </a:r>
            <a:fld id="{5ECE9829-65B2-40C6-AEFF-7C648FF56A9C}" type="slidenum">
              <a:rPr lang="en-US" sz="900">
                <a:latin typeface="Arial Narrow" pitchFamily="34" charset="0"/>
              </a:rPr>
              <a:pPr algn="r">
                <a:defRPr/>
              </a:pPr>
              <a:t>‹#›</a:t>
            </a:fld>
            <a:endParaRPr lang="en-US" sz="900"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99141181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6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85800"/>
            <a:ext cx="73152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600" b="1" i="0" baseline="0">
                <a:solidFill>
                  <a:srgbClr val="0033CC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1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E064BF-C779-4894-BBB9-6AC8F3898133}" type="datetime1">
              <a:rPr lang="tr-TR" smtClean="0"/>
              <a:t>2.03.2026</a:t>
            </a:fld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ln/>
        </p:spPr>
        <p:txBody>
          <a:bodyPr/>
          <a:lstStyle>
            <a:lvl1pPr algn="l">
              <a:defRPr sz="1400">
                <a:latin typeface="Times New Roman"/>
              </a:defRPr>
            </a:lvl1pPr>
          </a:lstStyle>
          <a:p>
            <a:pPr>
              <a:defRPr/>
            </a:pPr>
            <a:endParaRPr lang="en-US"/>
          </a:p>
          <a:p>
            <a:pPr algn="r">
              <a:defRPr/>
            </a:pPr>
            <a:r>
              <a:rPr lang="en-US" sz="900">
                <a:latin typeface="Arial Narrow" pitchFamily="34" charset="0"/>
              </a:rPr>
              <a:t>Slide </a:t>
            </a:r>
            <a:fld id="{5ECE9829-65B2-40C6-AEFF-7C648FF56A9C}" type="slidenum">
              <a:rPr lang="en-US" sz="900">
                <a:latin typeface="Arial Narrow" pitchFamily="34" charset="0"/>
              </a:rPr>
              <a:pPr algn="r">
                <a:defRPr/>
              </a:pPr>
              <a:t>‹#›</a:t>
            </a:fld>
            <a:endParaRPr lang="en-US" sz="900"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5714119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7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85800"/>
            <a:ext cx="73152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600" b="1" i="0" baseline="0">
                <a:solidFill>
                  <a:srgbClr val="0033CC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1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5C308A-BEE8-4775-9566-91AE33159486}" type="datetime1">
              <a:rPr lang="tr-TR" smtClean="0"/>
              <a:t>2.03.2026</a:t>
            </a:fld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ln/>
        </p:spPr>
        <p:txBody>
          <a:bodyPr/>
          <a:lstStyle>
            <a:lvl1pPr algn="l">
              <a:defRPr sz="1400">
                <a:latin typeface="Times New Roman"/>
              </a:defRPr>
            </a:lvl1pPr>
          </a:lstStyle>
          <a:p>
            <a:pPr>
              <a:defRPr/>
            </a:pPr>
            <a:endParaRPr lang="en-US"/>
          </a:p>
          <a:p>
            <a:pPr algn="r">
              <a:defRPr/>
            </a:pPr>
            <a:r>
              <a:rPr lang="en-US" sz="900">
                <a:latin typeface="Arial Narrow" pitchFamily="34" charset="0"/>
              </a:rPr>
              <a:t>Slide </a:t>
            </a:r>
            <a:fld id="{5ECE9829-65B2-40C6-AEFF-7C648FF56A9C}" type="slidenum">
              <a:rPr lang="en-US" sz="900">
                <a:latin typeface="Arial Narrow" pitchFamily="34" charset="0"/>
              </a:rPr>
              <a:pPr algn="r">
                <a:defRPr/>
              </a:pPr>
              <a:t>‹#›</a:t>
            </a:fld>
            <a:endParaRPr lang="en-US" sz="900"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963187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F9C6E6E-9E8E-44F9-BC89-CD075D2BB5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/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BFBB66EF-7F69-4004-8523-3B4DF53B475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4AB9A080-C89D-471C-8264-FC050C9F831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8710E987-28F3-40A5-9809-6F7E6397A04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A5C74B9D-6669-4CF1-B380-3BEDFEC3B07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7CFA939C-1D80-4E20-A749-F07BEFA1CC6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3F89B7F3-FC42-4622-A0B8-5EF4EAD0AD82}" type="datetime1">
              <a:rPr lang="tr-TR" smtClean="0"/>
              <a:t>2.03.2026</a:t>
            </a:fld>
            <a:endParaRPr lang="en-US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E678778E-7F18-4AC3-9425-A683C1E87D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73600AF9-ACC0-4345-8480-746CEC6DC8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/>
              <a:t>Slide </a:t>
            </a:r>
            <a:fld id="{BF5C1183-B085-4070-A402-C03A3F977D3D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3213082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8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85800"/>
            <a:ext cx="73152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600" b="1" i="0" baseline="0">
                <a:solidFill>
                  <a:srgbClr val="0033CC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1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A7D0E8-B62A-4C10-81CD-721681D8B9FC}" type="datetime1">
              <a:rPr lang="tr-TR" smtClean="0"/>
              <a:t>2.03.2026</a:t>
            </a:fld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ln/>
        </p:spPr>
        <p:txBody>
          <a:bodyPr/>
          <a:lstStyle>
            <a:lvl1pPr algn="l">
              <a:defRPr sz="1400">
                <a:latin typeface="Times New Roman"/>
              </a:defRPr>
            </a:lvl1pPr>
          </a:lstStyle>
          <a:p>
            <a:pPr>
              <a:defRPr/>
            </a:pPr>
            <a:endParaRPr lang="en-US"/>
          </a:p>
          <a:p>
            <a:pPr algn="r">
              <a:defRPr/>
            </a:pPr>
            <a:r>
              <a:rPr lang="en-US" sz="900">
                <a:latin typeface="Arial Narrow" pitchFamily="34" charset="0"/>
              </a:rPr>
              <a:t>Slide </a:t>
            </a:r>
            <a:fld id="{5ECE9829-65B2-40C6-AEFF-7C648FF56A9C}" type="slidenum">
              <a:rPr lang="en-US" sz="900">
                <a:latin typeface="Arial Narrow" pitchFamily="34" charset="0"/>
              </a:rPr>
              <a:pPr algn="r">
                <a:defRPr/>
              </a:pPr>
              <a:t>‹#›</a:t>
            </a:fld>
            <a:endParaRPr lang="en-US" sz="900"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05917625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9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85800"/>
            <a:ext cx="73152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600" b="1" i="0" baseline="0">
                <a:solidFill>
                  <a:srgbClr val="0033CC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1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1B686E-0BD6-453B-A316-E317F8D1A667}" type="datetime1">
              <a:rPr lang="tr-TR" smtClean="0"/>
              <a:t>2.03.2026</a:t>
            </a:fld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ln/>
        </p:spPr>
        <p:txBody>
          <a:bodyPr/>
          <a:lstStyle>
            <a:lvl1pPr algn="l">
              <a:defRPr sz="1400">
                <a:latin typeface="Times New Roman"/>
              </a:defRPr>
            </a:lvl1pPr>
          </a:lstStyle>
          <a:p>
            <a:pPr>
              <a:defRPr/>
            </a:pPr>
            <a:endParaRPr lang="en-US"/>
          </a:p>
          <a:p>
            <a:pPr algn="r">
              <a:defRPr/>
            </a:pPr>
            <a:r>
              <a:rPr lang="en-US" sz="900">
                <a:latin typeface="Arial Narrow" pitchFamily="34" charset="0"/>
              </a:rPr>
              <a:t>Slide </a:t>
            </a:r>
            <a:fld id="{5ECE9829-65B2-40C6-AEFF-7C648FF56A9C}" type="slidenum">
              <a:rPr lang="en-US" sz="900">
                <a:latin typeface="Arial Narrow" pitchFamily="34" charset="0"/>
              </a:rPr>
              <a:pPr algn="r">
                <a:defRPr/>
              </a:pPr>
              <a:t>‹#›</a:t>
            </a:fld>
            <a:endParaRPr lang="en-US" sz="900"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48212693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Özel Dü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C709B2B-6ED4-4CFF-AA84-C40F265C94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</p:spTree>
    <p:extLst>
      <p:ext uri="{BB962C8B-B14F-4D97-AF65-F5344CB8AC3E}">
        <p14:creationId xmlns:p14="http://schemas.microsoft.com/office/powerpoint/2010/main" val="31448710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Özel Dü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A768346-5321-4AE3-A57C-370F839AED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3D28D27B-91A4-41D4-A16E-80EA9A92EF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D95F9B-3CB6-45B7-B240-F3C974AC7678}" type="datetimeFigureOut">
              <a:rPr lang="tr-TR" smtClean="0"/>
              <a:pPr/>
              <a:t>2.03.2026</a:t>
            </a:fld>
            <a:endParaRPr lang="tr-TR" dirty="0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E66DBB04-5ACD-4C21-A766-F1A36302DC2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E36F1F9-9F05-49B2-8378-168152139758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475985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57CD38D-3016-470D-BE3C-488372623A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/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177107C0-9B91-458F-85C7-DF609F22B23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5B8C62D0-0CC6-437C-BB13-D432D5EA6C29}" type="datetime1">
              <a:rPr lang="tr-TR" smtClean="0"/>
              <a:t>2.03.2026</a:t>
            </a:fld>
            <a:endParaRPr lang="en-US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4A4C2215-CFD5-4DA9-8E95-E67631314A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88DB51B9-4DA3-4AF1-B63E-F003BB212A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/>
              <a:t>Slide </a:t>
            </a:r>
            <a:fld id="{BF5C1183-B085-4070-A402-C03A3F977D3D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51196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4A74594F-9CDB-4666-9160-DF1FE30A673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6200" y="6492875"/>
            <a:ext cx="20574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F6F64593-2B6E-46B5-A484-8FFEE7CEE923}" type="datetime1">
              <a:rPr lang="tr-TR" smtClean="0"/>
              <a:t>2.03.2026</a:t>
            </a:fld>
            <a:endParaRPr lang="en-US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2C73BC41-F28C-416E-BA43-4D85F24F3F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705600" y="6492874"/>
            <a:ext cx="2057400" cy="365125"/>
          </a:xfrm>
          <a:prstGeom prst="rect">
            <a:avLst/>
          </a:prstGeom>
        </p:spPr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/>
              <a:t>Slide </a:t>
            </a:r>
            <a:fld id="{BF5C1183-B085-4070-A402-C03A3F977D3D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A90A673C-9C9D-402B-8DA4-3C3D87D87625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76200" y="1447800"/>
            <a:ext cx="8763000" cy="4821195"/>
          </a:xfrm>
        </p:spPr>
        <p:txBody>
          <a:bodyPr>
            <a:normAutofit/>
          </a:bodyPr>
          <a:lstStyle>
            <a:lvl1pPr marL="0" indent="-18000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 sz="200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0" indent="-18000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 sz="200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0" indent="-18000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 sz="200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0" indent="-18000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 sz="200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0" indent="-18000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 sz="200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tr-TR" dirty="0"/>
              <a:t>Asıl metin stillerini düzenlemek için tıklayın</a:t>
            </a:r>
          </a:p>
          <a:p>
            <a:pPr lvl="1"/>
            <a:r>
              <a:rPr lang="tr-TR" dirty="0"/>
              <a:t>İkinci düzey</a:t>
            </a:r>
          </a:p>
          <a:p>
            <a:pPr lvl="2"/>
            <a:r>
              <a:rPr lang="tr-TR" dirty="0"/>
              <a:t>Üçüncü düzey</a:t>
            </a:r>
          </a:p>
          <a:p>
            <a:pPr lvl="3"/>
            <a:r>
              <a:rPr lang="tr-TR" dirty="0"/>
              <a:t>Dördüncü düzey</a:t>
            </a:r>
          </a:p>
          <a:p>
            <a:pPr lvl="4"/>
            <a:r>
              <a:rPr lang="tr-TR" dirty="0"/>
              <a:t>Beşinci düzey</a:t>
            </a:r>
          </a:p>
        </p:txBody>
      </p:sp>
      <p:sp>
        <p:nvSpPr>
          <p:cNvPr id="11" name="Başlık 10">
            <a:extLst>
              <a:ext uri="{FF2B5EF4-FFF2-40B4-BE49-F238E27FC236}">
                <a16:creationId xmlns:a16="http://schemas.microsoft.com/office/drawing/2014/main" id="{C13DB588-40BD-4B58-9C1E-34A0BFC053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 algn="ctr">
              <a:defRPr sz="28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tr-TR"/>
              <a:t>Asıl başlık stilini düzenlemek için tıklayın</a:t>
            </a:r>
          </a:p>
        </p:txBody>
      </p:sp>
    </p:spTree>
    <p:extLst>
      <p:ext uri="{BB962C8B-B14F-4D97-AF65-F5344CB8AC3E}">
        <p14:creationId xmlns:p14="http://schemas.microsoft.com/office/powerpoint/2010/main" val="31481880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9" Type="http://schemas.openxmlformats.org/officeDocument/2006/relationships/slideLayout" Target="../slideLayouts/slideLayout39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42" Type="http://schemas.openxmlformats.org/officeDocument/2006/relationships/slideLayout" Target="../slideLayouts/slideLayout42.xml"/><Relationship Id="rId47" Type="http://schemas.openxmlformats.org/officeDocument/2006/relationships/slideLayout" Target="../slideLayouts/slideLayout47.xml"/><Relationship Id="rId50" Type="http://schemas.openxmlformats.org/officeDocument/2006/relationships/slideLayout" Target="../slideLayouts/slideLayout50.xml"/><Relationship Id="rId55" Type="http://schemas.openxmlformats.org/officeDocument/2006/relationships/slideLayout" Target="../slideLayouts/slideLayout55.xml"/><Relationship Id="rId63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9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40" Type="http://schemas.openxmlformats.org/officeDocument/2006/relationships/slideLayout" Target="../slideLayouts/slideLayout40.xml"/><Relationship Id="rId45" Type="http://schemas.openxmlformats.org/officeDocument/2006/relationships/slideLayout" Target="../slideLayouts/slideLayout45.xml"/><Relationship Id="rId53" Type="http://schemas.openxmlformats.org/officeDocument/2006/relationships/slideLayout" Target="../slideLayouts/slideLayout53.xml"/><Relationship Id="rId58" Type="http://schemas.openxmlformats.org/officeDocument/2006/relationships/slideLayout" Target="../slideLayouts/slideLayout58.xml"/><Relationship Id="rId5" Type="http://schemas.openxmlformats.org/officeDocument/2006/relationships/slideLayout" Target="../slideLayouts/slideLayout5.xml"/><Relationship Id="rId61" Type="http://schemas.openxmlformats.org/officeDocument/2006/relationships/slideLayout" Target="../slideLayouts/slideLayout61.xml"/><Relationship Id="rId19" Type="http://schemas.openxmlformats.org/officeDocument/2006/relationships/slideLayout" Target="../slideLayouts/slideLayout1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43" Type="http://schemas.openxmlformats.org/officeDocument/2006/relationships/slideLayout" Target="../slideLayouts/slideLayout43.xml"/><Relationship Id="rId48" Type="http://schemas.openxmlformats.org/officeDocument/2006/relationships/slideLayout" Target="../slideLayouts/slideLayout48.xml"/><Relationship Id="rId56" Type="http://schemas.openxmlformats.org/officeDocument/2006/relationships/slideLayout" Target="../slideLayouts/slideLayout56.xml"/><Relationship Id="rId64" Type="http://schemas.openxmlformats.org/officeDocument/2006/relationships/image" Target="../media/image1.png"/><Relationship Id="rId8" Type="http://schemas.openxmlformats.org/officeDocument/2006/relationships/slideLayout" Target="../slideLayouts/slideLayout8.xml"/><Relationship Id="rId51" Type="http://schemas.openxmlformats.org/officeDocument/2006/relationships/slideLayout" Target="../slideLayouts/slideLayout51.xml"/><Relationship Id="rId3" Type="http://schemas.openxmlformats.org/officeDocument/2006/relationships/slideLayout" Target="../slideLayouts/slideLayout3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slideLayout" Target="../slideLayouts/slideLayout38.xml"/><Relationship Id="rId46" Type="http://schemas.openxmlformats.org/officeDocument/2006/relationships/slideLayout" Target="../slideLayouts/slideLayout46.xml"/><Relationship Id="rId59" Type="http://schemas.openxmlformats.org/officeDocument/2006/relationships/slideLayout" Target="../slideLayouts/slideLayout59.xml"/><Relationship Id="rId20" Type="http://schemas.openxmlformats.org/officeDocument/2006/relationships/slideLayout" Target="../slideLayouts/slideLayout20.xml"/><Relationship Id="rId41" Type="http://schemas.openxmlformats.org/officeDocument/2006/relationships/slideLayout" Target="../slideLayouts/slideLayout41.xml"/><Relationship Id="rId54" Type="http://schemas.openxmlformats.org/officeDocument/2006/relationships/slideLayout" Target="../slideLayouts/slideLayout54.xml"/><Relationship Id="rId62" Type="http://schemas.openxmlformats.org/officeDocument/2006/relationships/slideLayout" Target="../slideLayouts/slideLayout6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49" Type="http://schemas.openxmlformats.org/officeDocument/2006/relationships/slideLayout" Target="../slideLayouts/slideLayout49.xml"/><Relationship Id="rId57" Type="http://schemas.openxmlformats.org/officeDocument/2006/relationships/slideLayout" Target="../slideLayouts/slideLayout57.xml"/><Relationship Id="rId10" Type="http://schemas.openxmlformats.org/officeDocument/2006/relationships/slideLayout" Target="../slideLayouts/slideLayout10.xml"/><Relationship Id="rId31" Type="http://schemas.openxmlformats.org/officeDocument/2006/relationships/slideLayout" Target="../slideLayouts/slideLayout31.xml"/><Relationship Id="rId44" Type="http://schemas.openxmlformats.org/officeDocument/2006/relationships/slideLayout" Target="../slideLayouts/slideLayout44.xml"/><Relationship Id="rId52" Type="http://schemas.openxmlformats.org/officeDocument/2006/relationships/slideLayout" Target="../slideLayouts/slideLayout52.xml"/><Relationship Id="rId60" Type="http://schemas.openxmlformats.org/officeDocument/2006/relationships/slideLayout" Target="../slideLayouts/slideLayout6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F6F85559-0170-4BC0-9105-520F4232FC2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7" name="Dikdörtgen 6">
            <a:extLst>
              <a:ext uri="{FF2B5EF4-FFF2-40B4-BE49-F238E27FC236}">
                <a16:creationId xmlns:a16="http://schemas.microsoft.com/office/drawing/2014/main" id="{A3A08536-4EB8-4BFB-92BB-D9E41DDABE6E}"/>
              </a:ext>
            </a:extLst>
          </p:cNvPr>
          <p:cNvSpPr/>
          <p:nvPr userDrawn="1"/>
        </p:nvSpPr>
        <p:spPr>
          <a:xfrm>
            <a:off x="0" y="6530674"/>
            <a:ext cx="9144000" cy="324280"/>
          </a:xfrm>
          <a:prstGeom prst="rect">
            <a:avLst/>
          </a:prstGeom>
          <a:solidFill>
            <a:srgbClr val="1B327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sz="2400" dirty="0"/>
          </a:p>
        </p:txBody>
      </p:sp>
      <p:sp>
        <p:nvSpPr>
          <p:cNvPr id="8" name="Dikdörtgen 7">
            <a:extLst>
              <a:ext uri="{FF2B5EF4-FFF2-40B4-BE49-F238E27FC236}">
                <a16:creationId xmlns:a16="http://schemas.microsoft.com/office/drawing/2014/main" id="{3C1B42E9-AA6E-416F-BA77-5604F09F3CCB}"/>
              </a:ext>
            </a:extLst>
          </p:cNvPr>
          <p:cNvSpPr/>
          <p:nvPr userDrawn="1"/>
        </p:nvSpPr>
        <p:spPr>
          <a:xfrm>
            <a:off x="0" y="0"/>
            <a:ext cx="9144000" cy="1030288"/>
          </a:xfrm>
          <a:prstGeom prst="rect">
            <a:avLst/>
          </a:prstGeom>
          <a:solidFill>
            <a:srgbClr val="1B327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9" name="Dikdörtgen 8">
            <a:extLst>
              <a:ext uri="{FF2B5EF4-FFF2-40B4-BE49-F238E27FC236}">
                <a16:creationId xmlns:a16="http://schemas.microsoft.com/office/drawing/2014/main" id="{4B0FD183-BBB6-41F3-96C9-C199676EB71C}"/>
              </a:ext>
            </a:extLst>
          </p:cNvPr>
          <p:cNvSpPr/>
          <p:nvPr userDrawn="1"/>
        </p:nvSpPr>
        <p:spPr>
          <a:xfrm>
            <a:off x="0" y="1030288"/>
            <a:ext cx="9144000" cy="92075"/>
          </a:xfrm>
          <a:prstGeom prst="rect">
            <a:avLst/>
          </a:prstGeom>
          <a:solidFill>
            <a:schemeClr val="bg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pic>
        <p:nvPicPr>
          <p:cNvPr id="10" name="Resim 9">
            <a:extLst>
              <a:ext uri="{FF2B5EF4-FFF2-40B4-BE49-F238E27FC236}">
                <a16:creationId xmlns:a16="http://schemas.microsoft.com/office/drawing/2014/main" id="{0DB80770-32C3-4320-BFB9-288B352AFD48}"/>
              </a:ext>
            </a:extLst>
          </p:cNvPr>
          <p:cNvPicPr>
            <a:picLocks noChangeAspect="1"/>
          </p:cNvPicPr>
          <p:nvPr userDrawn="1"/>
        </p:nvPicPr>
        <p:blipFill>
          <a:blip r:embed="rId6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9253" y="157465"/>
            <a:ext cx="1314450" cy="1314450"/>
          </a:xfrm>
          <a:prstGeom prst="rect">
            <a:avLst/>
          </a:prstGeom>
        </p:spPr>
      </p:pic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9BECFC9C-B4D0-4725-991B-3DC61180AD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0"/>
            <a:ext cx="7010400" cy="103028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/>
          </a:p>
        </p:txBody>
      </p:sp>
      <p:sp>
        <p:nvSpPr>
          <p:cNvPr id="11" name="Veri Yer Tutucusu 10">
            <a:extLst>
              <a:ext uri="{FF2B5EF4-FFF2-40B4-BE49-F238E27FC236}">
                <a16:creationId xmlns:a16="http://schemas.microsoft.com/office/drawing/2014/main" id="{29F882E6-607C-4FB1-B650-7C8BE7A605B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42875" y="6571518"/>
            <a:ext cx="1228725" cy="32428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800">
                <a:solidFill>
                  <a:schemeClr val="bg1"/>
                </a:solidFill>
              </a:defRPr>
            </a:lvl1pPr>
          </a:lstStyle>
          <a:p>
            <a:fld id="{3FD95F9B-3CB6-45B7-B240-F3C974AC7678}" type="datetimeFigureOut">
              <a:rPr lang="tr-TR" smtClean="0"/>
              <a:pPr/>
              <a:t>2.03.2026</a:t>
            </a:fld>
            <a:endParaRPr lang="tr-TR" dirty="0"/>
          </a:p>
        </p:txBody>
      </p:sp>
      <p:sp>
        <p:nvSpPr>
          <p:cNvPr id="12" name="Slayt Numarası Yer Tutucusu 11">
            <a:extLst>
              <a:ext uri="{FF2B5EF4-FFF2-40B4-BE49-F238E27FC236}">
                <a16:creationId xmlns:a16="http://schemas.microsoft.com/office/drawing/2014/main" id="{F009B09C-27EE-4184-95C0-C8BAD904D70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136000" y="6624000"/>
            <a:ext cx="733425" cy="37593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800" b="1">
                <a:solidFill>
                  <a:schemeClr val="bg1"/>
                </a:solidFill>
              </a:defRPr>
            </a:lvl1pPr>
          </a:lstStyle>
          <a:p>
            <a:fld id="{8E36F1F9-9F05-49B2-8378-168152139758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583237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24" r:id="rId1"/>
    <p:sldLayoutId id="2147483911" r:id="rId2"/>
    <p:sldLayoutId id="2147483912" r:id="rId3"/>
    <p:sldLayoutId id="2147483913" r:id="rId4"/>
    <p:sldLayoutId id="2147483914" r:id="rId5"/>
    <p:sldLayoutId id="2147483915" r:id="rId6"/>
    <p:sldLayoutId id="2147483926" r:id="rId7"/>
    <p:sldLayoutId id="2147483916" r:id="rId8"/>
    <p:sldLayoutId id="2147483917" r:id="rId9"/>
    <p:sldLayoutId id="2147483918" r:id="rId10"/>
    <p:sldLayoutId id="2147483919" r:id="rId11"/>
    <p:sldLayoutId id="2147483920" r:id="rId12"/>
    <p:sldLayoutId id="2147483921" r:id="rId13"/>
    <p:sldLayoutId id="2147483758" r:id="rId14"/>
    <p:sldLayoutId id="2147483759" r:id="rId15"/>
    <p:sldLayoutId id="2147483760" r:id="rId16"/>
    <p:sldLayoutId id="2147483761" r:id="rId17"/>
    <p:sldLayoutId id="2147483762" r:id="rId18"/>
    <p:sldLayoutId id="2147483763" r:id="rId19"/>
    <p:sldLayoutId id="2147483764" r:id="rId20"/>
    <p:sldLayoutId id="2147483765" r:id="rId21"/>
    <p:sldLayoutId id="2147483766" r:id="rId22"/>
    <p:sldLayoutId id="2147483767" r:id="rId23"/>
    <p:sldLayoutId id="2147483768" r:id="rId24"/>
    <p:sldLayoutId id="2147483769" r:id="rId25"/>
    <p:sldLayoutId id="2147483770" r:id="rId26"/>
    <p:sldLayoutId id="2147483771" r:id="rId27"/>
    <p:sldLayoutId id="2147483772" r:id="rId28"/>
    <p:sldLayoutId id="2147483773" r:id="rId29"/>
    <p:sldLayoutId id="2147483774" r:id="rId30"/>
    <p:sldLayoutId id="2147483775" r:id="rId31"/>
    <p:sldLayoutId id="2147483776" r:id="rId32"/>
    <p:sldLayoutId id="2147483777" r:id="rId33"/>
    <p:sldLayoutId id="2147483778" r:id="rId34"/>
    <p:sldLayoutId id="2147483779" r:id="rId35"/>
    <p:sldLayoutId id="2147483780" r:id="rId36"/>
    <p:sldLayoutId id="2147483781" r:id="rId37"/>
    <p:sldLayoutId id="2147483782" r:id="rId38"/>
    <p:sldLayoutId id="2147483783" r:id="rId39"/>
    <p:sldLayoutId id="2147483784" r:id="rId40"/>
    <p:sldLayoutId id="2147483785" r:id="rId41"/>
    <p:sldLayoutId id="2147483786" r:id="rId42"/>
    <p:sldLayoutId id="2147483787" r:id="rId43"/>
    <p:sldLayoutId id="2147483788" r:id="rId44"/>
    <p:sldLayoutId id="2147483789" r:id="rId45"/>
    <p:sldLayoutId id="2147483790" r:id="rId46"/>
    <p:sldLayoutId id="2147483791" r:id="rId47"/>
    <p:sldLayoutId id="2147483792" r:id="rId48"/>
    <p:sldLayoutId id="2147483793" r:id="rId49"/>
    <p:sldLayoutId id="2147483794" r:id="rId50"/>
    <p:sldLayoutId id="2147483795" r:id="rId51"/>
    <p:sldLayoutId id="2147483796" r:id="rId52"/>
    <p:sldLayoutId id="2147483797" r:id="rId53"/>
    <p:sldLayoutId id="2147483798" r:id="rId54"/>
    <p:sldLayoutId id="2147483799" r:id="rId55"/>
    <p:sldLayoutId id="2147483800" r:id="rId56"/>
    <p:sldLayoutId id="2147483801" r:id="rId57"/>
    <p:sldLayoutId id="2147483802" r:id="rId58"/>
    <p:sldLayoutId id="2147483803" r:id="rId59"/>
    <p:sldLayoutId id="2147483804" r:id="rId60"/>
    <p:sldLayoutId id="2147483805" r:id="rId61"/>
    <p:sldLayoutId id="2147483925" r:id="rId62"/>
  </p:sldLayoutIdLst>
  <p:hf hdr="0" ftr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kufunda.net/publicdocs/Computer%20Networking%20A%20Top-Down%20Approach%20(James%20W.%20Kurose,%20Keith%20W.%20Ross).pdf" TargetMode="External"/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A385118-CA0D-4922-AC16-B8E64FAB0B1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33400" y="1905000"/>
            <a:ext cx="8153400" cy="2667000"/>
          </a:xfrm>
        </p:spPr>
        <p:txBody>
          <a:bodyPr/>
          <a:lstStyle/>
          <a:p>
            <a:pPr fontAlgn="base">
              <a:spcBef>
                <a:spcPts val="2400"/>
              </a:spcBef>
              <a:spcAft>
                <a:spcPts val="2400"/>
              </a:spcAft>
            </a:pPr>
            <a:r>
              <a:rPr lang="tr-TR" sz="3600" dirty="0" err="1">
                <a:solidFill>
                  <a:srgbClr val="000099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Applied</a:t>
            </a:r>
            <a:r>
              <a:rPr lang="tr-TR" sz="3600" dirty="0">
                <a:solidFill>
                  <a:srgbClr val="000099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3600" dirty="0" err="1">
                <a:solidFill>
                  <a:srgbClr val="000099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Sciences</a:t>
            </a:r>
            <a:r>
              <a:rPr lang="tr-TR" sz="3600" dirty="0">
                <a:solidFill>
                  <a:srgbClr val="000099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Faculty</a:t>
            </a:r>
            <a:br>
              <a:rPr lang="tr-TR" sz="3600" dirty="0">
                <a:solidFill>
                  <a:srgbClr val="000099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tr-TR" sz="1800" dirty="0">
                <a:solidFill>
                  <a:srgbClr val="E94F36"/>
                </a:solidFill>
                <a:effectLst/>
                <a:latin typeface="Open Sans" panose="020B0806030504020204" pitchFamily="34" charset="0"/>
              </a:rPr>
            </a:br>
            <a:r>
              <a:rPr lang="tr-TR" b="1" i="0" dirty="0">
                <a:solidFill>
                  <a:srgbClr val="E94F36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tr-TR" b="1" i="0" dirty="0">
                <a:solidFill>
                  <a:srgbClr val="1B327E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Management </a:t>
            </a:r>
            <a:r>
              <a:rPr lang="tr-TR" b="1" i="0" dirty="0">
                <a:solidFill>
                  <a:srgbClr val="000099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Information </a:t>
            </a:r>
            <a:r>
              <a:rPr lang="tr-TR" b="1" i="0" dirty="0" err="1">
                <a:solidFill>
                  <a:srgbClr val="000099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Systems</a:t>
            </a:r>
            <a:r>
              <a:rPr lang="tr-TR" b="1" i="0" dirty="0">
                <a:solidFill>
                  <a:srgbClr val="000099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endParaRPr lang="tr-TR" b="1" dirty="0">
              <a:solidFill>
                <a:srgbClr val="0000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4B026BD2-2880-4EAE-9FD3-1FBF2F1A483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5105400"/>
            <a:ext cx="6858000" cy="609600"/>
          </a:xfrm>
        </p:spPr>
        <p:txBody>
          <a:bodyPr>
            <a:noAutofit/>
          </a:bodyPr>
          <a:lstStyle/>
          <a:p>
            <a:r>
              <a:rPr lang="tr-TR" sz="3200" b="1" dirty="0"/>
              <a:t>Dr. Yakup BAKIŞ</a:t>
            </a:r>
          </a:p>
        </p:txBody>
      </p:sp>
    </p:spTree>
    <p:extLst>
      <p:ext uri="{BB962C8B-B14F-4D97-AF65-F5344CB8AC3E}">
        <p14:creationId xmlns:p14="http://schemas.microsoft.com/office/powerpoint/2010/main" val="640392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F17EF0A9-DF00-454B-9795-1C1C12C701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6F64593-2B6E-46B5-A484-8FFEE7CEE923}" type="datetime1">
              <a:rPr lang="tr-TR" smtClean="0"/>
              <a:t>2.03.2026</a:t>
            </a:fld>
            <a:endParaRPr lang="en-US"/>
          </a:p>
        </p:txBody>
      </p:sp>
      <p:sp>
        <p:nvSpPr>
          <p:cNvPr id="3" name="Slayt Numarası Yer Tutucusu 2">
            <a:extLst>
              <a:ext uri="{FF2B5EF4-FFF2-40B4-BE49-F238E27FC236}">
                <a16:creationId xmlns:a16="http://schemas.microsoft.com/office/drawing/2014/main" id="{EFD8C0E2-B719-4763-83BA-81E923DF93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/>
              <a:t>Slide </a:t>
            </a:r>
            <a:fld id="{BF5C1183-B085-4070-A402-C03A3F977D3D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337F86CE-A568-432C-8CD6-5CDD0C3E4073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76200" y="1143000"/>
            <a:ext cx="8001000" cy="3124200"/>
          </a:xfrm>
        </p:spPr>
        <p:txBody>
          <a:bodyPr>
            <a:normAutofit/>
          </a:bodyPr>
          <a:lstStyle/>
          <a:p>
            <a:pPr indent="0">
              <a:buNone/>
            </a:pPr>
            <a:r>
              <a:rPr lang="en-US" dirty="0"/>
              <a:t>Chapter 1 Review Questions</a:t>
            </a:r>
          </a:p>
          <a:p>
            <a:pPr indent="0">
              <a:buNone/>
            </a:pPr>
            <a:r>
              <a:rPr lang="en-US" b="1" dirty="0"/>
              <a:t>SECTION 1.1</a:t>
            </a:r>
            <a:r>
              <a:rPr lang="tr-TR" b="1" dirty="0"/>
              <a:t> (</a:t>
            </a:r>
            <a:r>
              <a:rPr lang="en-US" b="1" dirty="0"/>
              <a:t>R1</a:t>
            </a:r>
            <a:r>
              <a:rPr lang="tr-TR" b="1" dirty="0"/>
              <a:t> )</a:t>
            </a:r>
          </a:p>
          <a:p>
            <a:pPr indent="0">
              <a:buNone/>
            </a:pPr>
            <a:r>
              <a:rPr lang="en-US" b="1" dirty="0"/>
              <a:t>SECTION 1.2</a:t>
            </a:r>
            <a:r>
              <a:rPr lang="tr-TR" b="1" dirty="0"/>
              <a:t> (</a:t>
            </a:r>
            <a:r>
              <a:rPr lang="en-US" b="1" dirty="0"/>
              <a:t> R4. R7</a:t>
            </a:r>
            <a:r>
              <a:rPr lang="en-US" dirty="0"/>
              <a:t>. </a:t>
            </a:r>
            <a:r>
              <a:rPr lang="en-US" b="1" dirty="0"/>
              <a:t>R9.</a:t>
            </a:r>
            <a:r>
              <a:rPr lang="tr-TR" b="1" dirty="0"/>
              <a:t>)</a:t>
            </a:r>
            <a:r>
              <a:rPr lang="en-US" b="1" dirty="0"/>
              <a:t> </a:t>
            </a:r>
            <a:endParaRPr lang="tr-TR" b="1" dirty="0"/>
          </a:p>
          <a:p>
            <a:pPr indent="0">
              <a:buNone/>
            </a:pPr>
            <a:r>
              <a:rPr lang="en-US" dirty="0"/>
              <a:t>Chapter 1 Problems Questions</a:t>
            </a:r>
          </a:p>
          <a:p>
            <a:pPr indent="0">
              <a:buNone/>
            </a:pPr>
            <a:r>
              <a:rPr lang="en-US" b="1" dirty="0"/>
              <a:t>P2</a:t>
            </a:r>
            <a:r>
              <a:rPr lang="tr-TR" b="1" dirty="0"/>
              <a:t>, </a:t>
            </a:r>
          </a:p>
          <a:p>
            <a:pPr indent="0">
              <a:buNone/>
            </a:pPr>
            <a:endParaRPr lang="tr-TR" dirty="0"/>
          </a:p>
        </p:txBody>
      </p:sp>
      <p:sp>
        <p:nvSpPr>
          <p:cNvPr id="5" name="Başlık 4">
            <a:extLst>
              <a:ext uri="{FF2B5EF4-FFF2-40B4-BE49-F238E27FC236}">
                <a16:creationId xmlns:a16="http://schemas.microsoft.com/office/drawing/2014/main" id="{9BF5733F-16CD-4AC0-85B0-4C7410FA2E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Assignment 1</a:t>
            </a:r>
            <a:endParaRPr lang="tr-TR" dirty="0"/>
          </a:p>
        </p:txBody>
      </p:sp>
      <p:sp>
        <p:nvSpPr>
          <p:cNvPr id="9" name="Metin kutusu 8">
            <a:hlinkClick r:id="rId2"/>
            <a:extLst>
              <a:ext uri="{FF2B5EF4-FFF2-40B4-BE49-F238E27FC236}">
                <a16:creationId xmlns:a16="http://schemas.microsoft.com/office/drawing/2014/main" id="{45179851-DD15-47EB-AC57-DB0EAE17D923}"/>
              </a:ext>
            </a:extLst>
          </p:cNvPr>
          <p:cNvSpPr txBox="1"/>
          <p:nvPr/>
        </p:nvSpPr>
        <p:spPr>
          <a:xfrm>
            <a:off x="990600" y="4724400"/>
            <a:ext cx="1905000" cy="369332"/>
          </a:xfrm>
          <a:prstGeom prst="rect">
            <a:avLst/>
          </a:prstGeom>
          <a:solidFill>
            <a:srgbClr val="0033CC"/>
          </a:solidFill>
        </p:spPr>
        <p:txBody>
          <a:bodyPr wrap="square">
            <a:spAutoFit/>
          </a:bodyPr>
          <a:lstStyle/>
          <a:p>
            <a:pPr indent="0">
              <a:buNone/>
            </a:pPr>
            <a:r>
              <a:rPr lang="tr-TR" b="1" dirty="0" err="1">
                <a:solidFill>
                  <a:srgbClr val="FF0000"/>
                </a:solidFill>
              </a:rPr>
              <a:t>Download</a:t>
            </a:r>
            <a:r>
              <a:rPr lang="tr-TR" b="1" dirty="0">
                <a:solidFill>
                  <a:srgbClr val="FF0000"/>
                </a:solidFill>
              </a:rPr>
              <a:t> </a:t>
            </a:r>
            <a:r>
              <a:rPr lang="tr-TR" b="1" dirty="0" err="1">
                <a:solidFill>
                  <a:srgbClr val="FF0000"/>
                </a:solidFill>
              </a:rPr>
              <a:t>Book</a:t>
            </a:r>
            <a:endParaRPr lang="tr-TR" b="1" dirty="0">
              <a:solidFill>
                <a:srgbClr val="FF0000"/>
              </a:solidFill>
            </a:endParaRPr>
          </a:p>
        </p:txBody>
      </p:sp>
      <p:sp>
        <p:nvSpPr>
          <p:cNvPr id="11" name="Metin kutusu 10">
            <a:extLst>
              <a:ext uri="{FF2B5EF4-FFF2-40B4-BE49-F238E27FC236}">
                <a16:creationId xmlns:a16="http://schemas.microsoft.com/office/drawing/2014/main" id="{720F5F5D-5C20-42DC-B9B7-8DF12E841FA5}"/>
              </a:ext>
            </a:extLst>
          </p:cNvPr>
          <p:cNvSpPr txBox="1"/>
          <p:nvPr/>
        </p:nvSpPr>
        <p:spPr>
          <a:xfrm>
            <a:off x="3276600" y="4725689"/>
            <a:ext cx="41148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tr-TR" dirty="0">
                <a:solidFill>
                  <a:srgbClr val="FF0000"/>
                </a:solidFill>
              </a:rPr>
              <a:t>CTRL + </a:t>
            </a:r>
            <a:r>
              <a:rPr lang="tr-TR" dirty="0" err="1">
                <a:solidFill>
                  <a:srgbClr val="FF0000"/>
                </a:solidFill>
              </a:rPr>
              <a:t>Left</a:t>
            </a:r>
            <a:r>
              <a:rPr lang="tr-TR" dirty="0">
                <a:solidFill>
                  <a:srgbClr val="FF0000"/>
                </a:solidFill>
              </a:rPr>
              <a:t> </a:t>
            </a:r>
            <a:r>
              <a:rPr lang="tr-TR" dirty="0" err="1">
                <a:solidFill>
                  <a:srgbClr val="FF0000"/>
                </a:solidFill>
              </a:rPr>
              <a:t>Click</a:t>
            </a:r>
            <a:r>
              <a:rPr lang="tr-TR" dirty="0">
                <a:solidFill>
                  <a:srgbClr val="FF0000"/>
                </a:solidFill>
              </a:rPr>
              <a:t> on </a:t>
            </a:r>
            <a:r>
              <a:rPr lang="tr-TR" dirty="0" err="1">
                <a:solidFill>
                  <a:srgbClr val="FF0000"/>
                </a:solidFill>
              </a:rPr>
              <a:t>Download</a:t>
            </a:r>
            <a:r>
              <a:rPr lang="tr-TR" dirty="0">
                <a:solidFill>
                  <a:srgbClr val="FF0000"/>
                </a:solidFill>
              </a:rPr>
              <a:t> </a:t>
            </a:r>
            <a:r>
              <a:rPr lang="tr-TR" dirty="0" err="1">
                <a:solidFill>
                  <a:srgbClr val="FF0000"/>
                </a:solidFill>
              </a:rPr>
              <a:t>Book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74183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7BF9B0D6-F40A-40C0-A68C-793427A52B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6F64593-2B6E-46B5-A484-8FFEE7CEE923}" type="datetime1">
              <a:rPr lang="tr-TR" smtClean="0"/>
              <a:t>2.03.2026</a:t>
            </a:fld>
            <a:endParaRPr lang="en-US"/>
          </a:p>
        </p:txBody>
      </p:sp>
      <p:sp>
        <p:nvSpPr>
          <p:cNvPr id="3" name="Slayt Numarası Yer Tutucusu 2">
            <a:extLst>
              <a:ext uri="{FF2B5EF4-FFF2-40B4-BE49-F238E27FC236}">
                <a16:creationId xmlns:a16="http://schemas.microsoft.com/office/drawing/2014/main" id="{5AB651E8-63B2-4F85-8B52-28184B81DC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/>
              <a:t>Slide </a:t>
            </a:r>
            <a:fld id="{BF5C1183-B085-4070-A402-C03A3F977D3D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E3036ABA-D343-433E-A274-4AE37834CE2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76200" y="2552700"/>
            <a:ext cx="8763000" cy="1752600"/>
          </a:xfrm>
        </p:spPr>
        <p:txBody>
          <a:bodyPr>
            <a:normAutofit/>
          </a:bodyPr>
          <a:lstStyle/>
          <a:p>
            <a:r>
              <a:rPr lang="en-US" b="1" dirty="0"/>
              <a:t>Submission</a:t>
            </a:r>
          </a:p>
          <a:p>
            <a:pPr marL="1341438" lvl="5" indent="-182563"/>
            <a:r>
              <a:rPr lang="en-US" sz="2000" dirty="0"/>
              <a:t>Format: PDF or Word</a:t>
            </a:r>
          </a:p>
          <a:p>
            <a:pPr marL="1341438" lvl="5" indent="-182563"/>
            <a:r>
              <a:rPr lang="en-US" sz="2000" dirty="0"/>
              <a:t>Length: 1–2 pages</a:t>
            </a:r>
          </a:p>
          <a:p>
            <a:pPr marL="1341438" lvl="5" indent="-182563"/>
            <a:r>
              <a:rPr lang="en-US" sz="2000" dirty="0"/>
              <a:t>Due: Next week before class</a:t>
            </a:r>
          </a:p>
          <a:p>
            <a:pPr>
              <a:buFont typeface="Arial" panose="020B0604020202020204" pitchFamily="34" charset="0"/>
              <a:buChar char="•"/>
            </a:pPr>
            <a:endParaRPr lang="tr-TR" dirty="0"/>
          </a:p>
          <a:p>
            <a:endParaRPr lang="tr-TR" dirty="0"/>
          </a:p>
        </p:txBody>
      </p:sp>
      <p:sp>
        <p:nvSpPr>
          <p:cNvPr id="5" name="Başlık 4">
            <a:extLst>
              <a:ext uri="{FF2B5EF4-FFF2-40B4-BE49-F238E27FC236}">
                <a16:creationId xmlns:a16="http://schemas.microsoft.com/office/drawing/2014/main" id="{0F1F6CA9-AD3E-42CD-927F-2CC7A3A6BA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Assignment 1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97506218"/>
      </p:ext>
    </p:extLst>
  </p:cSld>
  <p:clrMapOvr>
    <a:masterClrMapping/>
  </p:clrMapOvr>
</p:sld>
</file>

<file path=ppt/theme/theme1.xml><?xml version="1.0" encoding="utf-8"?>
<a:theme xmlns:a="http://schemas.openxmlformats.org/drawingml/2006/main" name="Yakup3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Yakup3" id="{A02E8AF7-290A-4268-94FF-28742CAD28A2}" vid="{C9DA747F-A663-441E-ACAA-C0F17ADB2EE3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1835</TotalTime>
  <Words>103</Words>
  <Application>Microsoft Office PowerPoint</Application>
  <PresentationFormat>Ekran Gösterisi (4:3)</PresentationFormat>
  <Paragraphs>23</Paragraphs>
  <Slides>3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3</vt:i4>
      </vt:variant>
    </vt:vector>
  </HeadingPairs>
  <TitlesOfParts>
    <vt:vector size="10" baseType="lpstr">
      <vt:lpstr>Arial</vt:lpstr>
      <vt:lpstr>Arial Narrow</vt:lpstr>
      <vt:lpstr>Calibri</vt:lpstr>
      <vt:lpstr>Calibri Light</vt:lpstr>
      <vt:lpstr>Open Sans</vt:lpstr>
      <vt:lpstr>Times New Roman</vt:lpstr>
      <vt:lpstr>Yakup3</vt:lpstr>
      <vt:lpstr>Applied Sciences Faculty   Management Information Systems </vt:lpstr>
      <vt:lpstr>Assignment 1</vt:lpstr>
      <vt:lpstr>Assignment 1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dr. Yakup Bakış</dc:creator>
  <cp:lastModifiedBy>yakup bakış</cp:lastModifiedBy>
  <cp:revision>152</cp:revision>
  <dcterms:created xsi:type="dcterms:W3CDTF">2015-03-27T20:41:42Z</dcterms:created>
  <dcterms:modified xsi:type="dcterms:W3CDTF">2026-03-02T07:11:46Z</dcterms:modified>
</cp:coreProperties>
</file>