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4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92099-BC92-4F92-971B-84FB3D27D29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E754B-3E58-43D4-8807-10A001C8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79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açılış slaytı Hafta 12: Mini Proje Atölyesi haftasının tonunu kurar. Bu hafta amaç, öğrencinin dönem boyunca öğrendiği parçalı konuları tek bir çalışan projede birleştirmesidir.
Bu haftanın öğretmen hedefi: Proje planlama, bölüm tasarımı, dosya düzeni ve içerik bütünlüğü becerisini geliştirmek.
İnteraktif akış önerisi: Örnek proje çözümleme, hızlı plan çıkarma, canlı iskelet kurma ve atölye tipi üretim yap.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90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'Canlı Yapım Akışı' başlığını açıklar. Canlı proje kurulurken sıranın neden önemli olduğunu anlat.
Anlatırken şu noktaları tek tek açmak gerekir: Start with HTML skeleton; Add section content; Apply CSS in layers; Refine layout and responsiveness. Öğrenciye yalnızca sonucu göstermek değil, bu kavramın sayfa kalitesine nasıl katkı verdiğini de açıklamak gerekir.
Öğretmen akışı: Rastgele ilerleme yerine katmanlı çalışma modeli kur.
Sınıf içi uygulama önerisi: Canlı demoda sırayla HTML, temel CSS, düzen ve son kontrol aşaması uygula.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00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'Atölye Sprinti ve Ödev' başlığını açıklar. Bu slaytta artık anlatımdan üretime geçildiğini netleştir.
Anlatırken şu noktaları tek tek açmak gerekir: Students build the first full draft; Peer feedback follows the sprint; The draft should work even if not polished; Homework: finish the project draft. Öğrenciye yalnızca sonucu göstermek değil, bu kavramın sayfa kalitesine nasıl katkı verdiğini de açıklamak gerekir.
Öğretmen akışı: Ödev olarak çalışan ilk tam taslağı iste.
Sınıf içi uygulama önerisi: 20 dakikalık sprint, 5 dakikalık akran geri bildirimi yaptır.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83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'Dersin Hedefleri' başlığını açıklar. Bu ilk slaytta haftanın uygulama odaklı olduğunu açıkça kur.
Anlatırken şu noktaları tek tek açmak gerekir: Plan a small but complete project; Connect HTML structure with CSS styling; Use sections, media, forms, and navigation together; Prepare a strong first full draft. Öğrenciye yalnızca sonucu göstermek değil, bu kavramın sayfa kalitesine nasıl katkı verdiğini de açıklamak gerekir.
Öğretmen akışı: Öğrencinin bu dersi atölye haftası gibi hissetmesini sağla.
Sınıf içi uygulama önerisi: İyi ve kötü başlangıç projesi örneği gösterip farkı tartıştır.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1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'Konulardan Projeye Geçiş' başlığını açıklar. Öğrencinin artık konu değil ürün ürettiğini anlat.
Anlatırken şu noktaları tek tek açmak gerekir: Separate topics become meaningful in one page; Structure, style, layout, and responsiveness must work together; A project reveals both strengths and weaknesses; Planning matters before coding. Öğrenciye yalnızca sonucu göstermek değil, bu kavramın sayfa kalitesine nasıl katkı verdiğini de açıklamak gerekir.
Öğretmen akışı: Bütünlük fikrini kur.
Sınıf içi uygulama önerisi: Ders akışında öğrendikleri konuları tek tek saydırıp projede nereye oturacağını sor.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21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'Doğru Kapsam Seçmek' başlığını açıklar. Öğrencinin gereğinden büyük proje seçip yetiştirememe riskini azalt.
Anlatırken şu noktaları tek tek açmak gerekir: A beginner project should be finishable; Too many features reduce quality; A focused topic creates a better result; Simple and complete is stronger than ambitious and broken. Öğrenciye yalnızca sonucu göstermek değil, bu kavramın sayfa kalitesine nasıl katkı verdiğini de açıklamak gerekir.
Öğretmen akışı: Kapsam yönetimini özellikle vurgula.
Sınıf içi uygulama önerisi: Üç farklı proje kapsamı göster ve hangisinin dengeli olduğunu oylat.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84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'Önce Bölümleri Planlamak' başlığını açıklar. Koddan önce içerik planı yapılmasının vakit kazandırdığını ve dağınıklığı azalttığını anlat.
Anlatırken şu noktaları tek tek açmak gerekir: List sections before writing code; Decide information order; Choose what belongs in navigation; Separate core content from decorative extras. Öğrenciye yalnızca sonucu göstermek değil, bu kavramın sayfa kalitesine nasıl katkı verdiğini de açıklamak gerekir.
Öğretmen akışı: Öğrenciden kendi projesi için kısa bölüm listesi yazmasını iste.
Sınıf içi uygulama önerisi: Tahtada örnek proje için bölüm listesi çıkar.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37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'Dosya ve Varlık Organizasyonu' başlığını açıklar. Dosya düzeni proje kalitesinin görünmeyen ama çok önemli kısmıdır.
Anlatırken şu noktaları tek tek açmak gerekir: Use clear file names; Keep HTML, CSS, and images organized; Check relative paths carefully; Messy files create avoidable errors. Öğrenciye yalnızca sonucu göstermek değil, bu kavramın sayfa kalitesine nasıl katkı verdiğini de açıklamak gerekir.
Öğretmen akışı: Küçük ama temiz klasör mantığını öğret.
Sınıf içi uygulama önerisi: Yanlış yol verilmiş görsel örneği gösterip problemi buldur.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37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'Tekrar Kullanılabilir Sınıflar ve Tutarlılık' başlığını açıklar. Tekrar kullanılabilir sınıfların neden zaman kazandırdığını ve tutarlılığı artırdığını açıkla.
Anlatırken şu noktaları tek tek açmak gerekir: One class can style multiple buttons or cards; Consistency reduces visual noise; Meaningful names help maintenance; Repeated styling should not be rewritten everywhere. Öğrenciye yalnızca sonucu göstermek değil, bu kavramın sayfa kalitesine nasıl katkı verdiğini de açıklamak gerekir.
Öğretmen akışı: Tekrar kullanımı bakım kolaylığı ile ilişkilendir.
Sınıf içi uygulama önerisi: Bir buton sınıfını farklı yerde kullanarak etkisini göster.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03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'Gerçek İçerik Entegrasyonu' başlığını açıklar. Gerçek içerik kullanılmadığında projenin yapay göründüğünü anlat.
Anlatırken şu noktaları tek tek açmak gerekir: Projects need meaningful text, not random placeholders; Lists, tables, forms, and images enrich structure; Real content improves design choices; Good content supports layout decisions. Öğrenciye yalnızca sonucu göstermek değil, bu kavramın sayfa kalitesine nasıl katkı verdiğini de açıklamak gerekir.
Öğretmen akışı: İçerik ve tasarım arasındaki ilişkiyi açıkla.
Sınıf içi uygulama önerisi: Lorem ipsum yüklü örnek ile anlamlı içerikli örneği karşılaştır.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92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</a:rPr>
              <a:t>Bu slayt, Hafta 12: Mini Proje Atölyesi haftasının 'Proje Kalite Kontrol Listesi' başlığını açıklar. Bu slaytı proje üretirken öğrencinin kısa kontrol listesi olarak kullan.
Anlatırken şu noktaları tek tek açmak gerekir: Semantic sections are present; Typography is readable; Spacing is consistent; One responsive improvement is included. Öğrenciye yalnızca sonucu göstermek değil, bu kavramın sayfa kalitesine nasıl katkı verdiğini de açıklamak gerekir.
Öğretmen akışı: Kontrol listesi alışkanlığını kur.
Sınıf içi uygulama önerisi: Öğrencilerden kendi dosyasını bu dört maddeyle kontrol etmesini iste. Önce kısa anlatım yap, ardından küçük görev ver, sonra çıkan sonuçları birlikte yorumla.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E754B-3E58-43D4-8807-10A001C880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03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99078F-B9A5-40AE-B2F8-F779F95E5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4A9C17-AF78-4166-9847-351D69F6B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8B333B1-401F-4E46-BD5D-524C4248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D8CE7-B2BE-4094-9A68-9D1A85DE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63BDF9-BE2D-45D6-B4E9-7DB9CE38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7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006047-921C-46FD-B426-EE34A315B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BA1579A-FE0A-4F8F-9B4B-76F3F0CEB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3A92B8-16A0-4B3D-AC31-A2BB2D5A5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452452-C366-4F89-A9D1-E4424236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7D6003-CB3F-41B6-93E8-7E285060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DF4947-C6A9-4A92-AA34-55AC36A73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6448CD-CC74-4911-B17B-8610CCF74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8B479A-DD17-4265-816C-5A0ABB063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C6307C-C716-4850-8098-0941BBC1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E1D9F4-A3D8-4C39-B12D-866A7413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02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916EE0-90DD-4A53-9093-FA3012E10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EE6DEAE-4E25-401F-821A-4A050CFE48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ABC874-1091-4E71-A7B6-8678AD42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E9E6D1-2B4F-43EB-9403-C0AA11092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40585F-21F8-439B-B477-7FA2D75A8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8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823ADC-ACCE-4FC3-AA0F-671C526DB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A16D61-5C54-49F9-A322-B7F619381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3D5DBF-F874-4BB4-82A8-1684911E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632C4C-04C6-41BF-B71A-8EB160003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2EDC75-D84E-4F95-B94B-C3E4A068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DC9CA0-64DF-4884-ACA6-FDA93D00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717B05B-8F9D-4A7A-8B68-8F5C083BD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6DDE24-AB6F-430E-B3E6-0B2800B9E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BA6D9B-77BB-430F-9CE7-9C2FEC5A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D99CEF-427A-4C1E-A20E-60C16C19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1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9E2B66-F7A1-4E8C-B04D-309F4DF6F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CE0CFF-35B3-426C-9160-CEA94ACAEF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1B2B76-C2D7-4BB4-A11B-BD9737A25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2646FB6-FB3B-44B5-9D3B-1035892C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331516F-7BDF-4807-AF1E-0A4E99C8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D1F7618-B7CB-46CF-AE94-C3A435C7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0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DA463A-9845-4682-920B-F008698D1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BB99EF-68F3-45D4-97BE-FD65103F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FD0A7FA-1477-4156-B070-E7E9B3380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F964EE-A6EF-418B-9A59-06004F4BF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BCE6E1F-A5FD-4CBB-BC37-1354C4E4F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167920F-4F73-41DD-80DA-42599FC4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84D500C-399C-40D4-9DAE-DCFDD8889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071B29D-6411-4DF4-84CE-FD6413CC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7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206EB3-0BC5-45E0-9324-B56176EE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D36A113-9542-4FDC-9237-CC3EDA04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01F7243-6266-4010-9E62-BEDCD5CE8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AB1FB17-7F50-4EEB-A4C0-09220361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2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0A09F63-670B-40BF-9551-F2D96E86C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13FA569-D8EA-42A0-BF86-888BBAF1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7F685D5-C7C6-466F-BF89-7E84E37CE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8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B11049-4679-430F-862B-5EFBF2A91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12E9D1-E26F-497C-A708-2123BAE61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8FB1D14-3B2A-4841-8ED6-F49D675F0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2C1A0FE-19A6-48A4-B6A4-5534C64D1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5A560CC-B300-4D83-B32F-40440A2D0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2C1FA4-53E9-4CA1-846B-A092C380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0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72871F-F52D-4F17-88D0-15C7417EC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68A1453-B660-415A-ABB0-0CF680408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BEF91F8-DF3E-4292-A22F-D0F109D9F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684296-E955-4FD2-A5F0-3921B1D3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723246-88FF-4EA4-A050-FD9E4E9B0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2521166-22F0-4838-AEFE-2917C5DB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2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69AAEE3-7447-4DDB-9CCE-B7D08A4E8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6E4CCEE-898B-4C03-9258-363F90396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2B1586-2AF0-45A2-9988-906D100E9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6A551-F47A-4376-85F5-2ACCE8741D4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F478C3-AF44-4E95-9ADD-0DB4D0C46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2D16FF-A0CF-4630-90AB-F0A115B8E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5819-C8D9-4626-B52F-CF82DD70B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70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DC6939-6AD4-4011-9025-8314EC341E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>
                <a:latin typeface="Arial" panose="020B0604020202020204" pitchFamily="34" charset="0"/>
              </a:rPr>
              <a:t>Week 12: Mini Project Workshop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8003ACC-7D5F-41B2-B3BF-9BF216C014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>
                <a:latin typeface="Arial" panose="020B0604020202020204" pitchFamily="34" charset="0"/>
              </a:rPr>
              <a:t>Combining HTML and CSS into a small but complete web project</a:t>
            </a:r>
          </a:p>
        </p:txBody>
      </p:sp>
    </p:spTree>
    <p:extLst>
      <p:ext uri="{BB962C8B-B14F-4D97-AF65-F5344CB8AC3E}">
        <p14:creationId xmlns:p14="http://schemas.microsoft.com/office/powerpoint/2010/main" val="1677934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1A29C6-3DF8-49DB-A45D-1D64DDB7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Live Build Workflow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A19871-84B7-45E0-B998-347734F5F2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Start with HTML skeleton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Add section content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Apply CSS in layers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Refine layout and responsiveness</a:t>
            </a:r>
          </a:p>
        </p:txBody>
      </p:sp>
    </p:spTree>
    <p:extLst>
      <p:ext uri="{BB962C8B-B14F-4D97-AF65-F5344CB8AC3E}">
        <p14:creationId xmlns:p14="http://schemas.microsoft.com/office/powerpoint/2010/main" val="3276187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B02F0F-C89D-4053-A999-54D181BFC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Workshop Sprint and Homework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4C0F864-9929-484E-965E-D8CAA09099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Students build the first full draft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Peer feedback follows the sprint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The draft should work even if not polished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Homework: finish the project draft</a:t>
            </a:r>
          </a:p>
        </p:txBody>
      </p:sp>
    </p:spTree>
    <p:extLst>
      <p:ext uri="{BB962C8B-B14F-4D97-AF65-F5344CB8AC3E}">
        <p14:creationId xmlns:p14="http://schemas.microsoft.com/office/powerpoint/2010/main" val="134808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72016D-E5BD-45F8-84AA-83BB73CC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Session Goals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1781CE-945A-4BD0-A3B8-0A760B469C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Plan a small but complete project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Connect HTML structure with CSS styling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Use sections, media, forms, and navigation together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Prepare a strong first full draft</a:t>
            </a:r>
          </a:p>
        </p:txBody>
      </p:sp>
    </p:spTree>
    <p:extLst>
      <p:ext uri="{BB962C8B-B14F-4D97-AF65-F5344CB8AC3E}">
        <p14:creationId xmlns:p14="http://schemas.microsoft.com/office/powerpoint/2010/main" val="256818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A7E8C9-FCF6-4183-A78A-2E30E655C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From Topics to a Project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EE7F61-74BF-4437-9ED5-4A00E3137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Separate topics become meaningful in one page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Structure, style, layout, and responsiveness must work together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 project reveals both strengths and weaknesses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Planning matters before coding</a:t>
            </a:r>
          </a:p>
        </p:txBody>
      </p:sp>
    </p:spTree>
    <p:extLst>
      <p:ext uri="{BB962C8B-B14F-4D97-AF65-F5344CB8AC3E}">
        <p14:creationId xmlns:p14="http://schemas.microsoft.com/office/powerpoint/2010/main" val="189766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580486-67E8-4352-AEC3-DDCF2B22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Choosing Scope Wisely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79C5F3-800A-4560-979C-5A0718A2D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 beginner project should be finishable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Too many features reduce quality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A focused topic creates a better result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Simple and complete is stronger than ambitious and broken</a:t>
            </a:r>
          </a:p>
        </p:txBody>
      </p:sp>
    </p:spTree>
    <p:extLst>
      <p:ext uri="{BB962C8B-B14F-4D97-AF65-F5344CB8AC3E}">
        <p14:creationId xmlns:p14="http://schemas.microsoft.com/office/powerpoint/2010/main" val="3769452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860A57-6141-4DA6-82E1-EB2312024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Planning Sections First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948F5FE-224A-4A5A-8A43-7A6208194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List sections before writing code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Decide information order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Choose what belongs in navigation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Separate core content from decorative extras</a:t>
            </a:r>
          </a:p>
        </p:txBody>
      </p:sp>
    </p:spTree>
    <p:extLst>
      <p:ext uri="{BB962C8B-B14F-4D97-AF65-F5344CB8AC3E}">
        <p14:creationId xmlns:p14="http://schemas.microsoft.com/office/powerpoint/2010/main" val="348030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A8C397-43EF-4095-857D-A5BE5B77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File and Asset Organization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D5833B-5542-46B2-BC9B-4EC86F950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Use clear file names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Keep HTML, CSS, and images organized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Check relative paths carefully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Messy files create avoidable errors</a:t>
            </a:r>
          </a:p>
        </p:txBody>
      </p:sp>
    </p:spTree>
    <p:extLst>
      <p:ext uri="{BB962C8B-B14F-4D97-AF65-F5344CB8AC3E}">
        <p14:creationId xmlns:p14="http://schemas.microsoft.com/office/powerpoint/2010/main" val="350813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16183E-437C-4E3F-AFB1-C401E4754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Reusable Classes and Consistency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CBF5C64-2889-4D89-A100-CBE351829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One class can style multiple buttons or cards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Consistency reduces visual noise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Meaningful names help maintenance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Repeated styling should not be rewritten everywhere</a:t>
            </a:r>
          </a:p>
        </p:txBody>
      </p:sp>
    </p:spTree>
    <p:extLst>
      <p:ext uri="{BB962C8B-B14F-4D97-AF65-F5344CB8AC3E}">
        <p14:creationId xmlns:p14="http://schemas.microsoft.com/office/powerpoint/2010/main" val="35747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B91A0F-7F80-4905-BA83-75C0CC0BA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Integrating Real Content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6348C20-7127-4B28-9578-2D6ED1B19D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Projects need meaningful text, not random placeholders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Lists, tables, forms, and images enrich structure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Real content improves design choices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Good content supports layout decisions</a:t>
            </a:r>
          </a:p>
        </p:txBody>
      </p:sp>
    </p:spTree>
    <p:extLst>
      <p:ext uri="{BB962C8B-B14F-4D97-AF65-F5344CB8AC3E}">
        <p14:creationId xmlns:p14="http://schemas.microsoft.com/office/powerpoint/2010/main" val="2909005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D3E211-6D72-4C03-B698-27447A4C6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>
                <a:latin typeface="Arial" panose="020B0604020202020204" pitchFamily="34" charset="0"/>
              </a:rPr>
              <a:t>Project Quality Checklist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10A5FF-688D-4E48-B1D1-A14E95E69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Semantic sections are present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Typography is readable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Spacing is consistent</a:t>
            </a:r>
          </a:p>
          <a:p>
            <a:pPr>
              <a:spcAft>
                <a:spcPts val="600"/>
              </a:spcAft>
            </a:pPr>
            <a:r>
              <a:rPr lang="en-US" sz="2000">
                <a:latin typeface="Arial" panose="020B0604020202020204" pitchFamily="34" charset="0"/>
              </a:rPr>
              <a:t>One responsive improvement is included</a:t>
            </a:r>
          </a:p>
        </p:txBody>
      </p:sp>
    </p:spTree>
    <p:extLst>
      <p:ext uri="{BB962C8B-B14F-4D97-AF65-F5344CB8AC3E}">
        <p14:creationId xmlns:p14="http://schemas.microsoft.com/office/powerpoint/2010/main" val="557555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1630</Words>
  <Application>Microsoft Office PowerPoint</Application>
  <PresentationFormat>Geniş ekran</PresentationFormat>
  <Paragraphs>74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Week 12: Mini Project Workshop</vt:lpstr>
      <vt:lpstr>Session Goals</vt:lpstr>
      <vt:lpstr>From Topics to a Project</vt:lpstr>
      <vt:lpstr>Choosing Scope Wisely</vt:lpstr>
      <vt:lpstr>Planning Sections First</vt:lpstr>
      <vt:lpstr>File and Asset Organization</vt:lpstr>
      <vt:lpstr>Reusable Classes and Consistency</vt:lpstr>
      <vt:lpstr>Integrating Real Content</vt:lpstr>
      <vt:lpstr>Project Quality Checklist</vt:lpstr>
      <vt:lpstr>Live Build Workflow</vt:lpstr>
      <vt:lpstr>Workshop Sprint and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12: Mini Project Workshop</dc:title>
  <dc:creator>yakup bakış</dc:creator>
  <cp:lastModifiedBy>yakup bakış</cp:lastModifiedBy>
  <cp:revision>1</cp:revision>
  <dcterms:created xsi:type="dcterms:W3CDTF">2026-03-30T00:43:54Z</dcterms:created>
  <dcterms:modified xsi:type="dcterms:W3CDTF">2026-03-30T00:43:54Z</dcterms:modified>
</cp:coreProperties>
</file>