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4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23B0F-A0B1-401E-952A-18B7CD9DF0BD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9F2BE-663F-413D-BF06-29FE4697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4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açılış slaytı Hafta 11: Responsive Tasarım ve Media Queries haftasının tonunu kurar. Bu hafta öğrencinin masaüstünde çalışan düzeni mobilde de kullanılabilir hale getirmesi hedeflenir.
Bu haftanın öğretmen hedefi: Responsive düşünmeyi öğretmek, akışkan ölçüleri tanıtmak ve temel media query kullanımını uygulatmak.
İnteraktif akış önerisi: Pencere daraltma demosu, mobilde kırık örnek analizi, responsive düzeltme görevi ve kısa ekran testi yap.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0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'Yaygın Responsive Hatalar' başlığını açıklar. Öğrencinin responsive kavramını yanlış anlamasını burada düzelt.
Anlatırken şu noktaları tek tek açmak gerekir: Shrinking everything without rethinking layout; Keeping fixed widths everywhere; Ignoring overflow problems; Adding media queries without testing. Öğrenciye yalnızca sonucu göstermek değil, bu kavramın sayfa kalitesine nasıl katkı verdiğini de açıklamak gerekir.
Öğretmen akışı: Test etmeden responsive yapıldığını varsaymamayı öğret.
Sınıf içi uygulama önerisi: Bozuk mobil örnek üzerinden hataları öğrencilere buldur.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0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'İnteraktif Görev ve Ödev' başlığını açıklar. Görevde öğrenciyi doğrudan mobil düşünmeye zorla.
Anlatırken şu noktaları tek tek açmak gerekir: Students repair a desktop-only layout for mobile; Only CSS changes are allowed; The goal is practical responsiveness; Homework: make one earlier page responsive. Öğrenciye yalnızca sonucu göstermek değil, bu kavramın sayfa kalitesine nasıl katkı verdiğini de açıklamak gerekir.
Öğretmen akışı: Ödev olarak eski bir sayfayı responsive hale getirmelerini ver.
Sınıf içi uygulama önerisi: Hazır kırık örnek ver ve sadece CSS ile çözmelerini iste.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69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'Dersin Hedefleri' başlığını açıklar. Bu slaytta dersin ana hedefini açık koy: farklı ekranlarda bozulmayan, okunabilir ve kullanılabilir sayfa üretmek.
Anlatırken şu noktaları tek tek açmak gerekir: Understand responsive thinking; Use fluid widths and max-width wisely; Write basic media queries; Adapt layouts for smaller screens. Öğrenciye yalnızca sonucu göstermek değil, bu kavramın sayfa kalitesine nasıl katkı verdiğini de açıklamak gerekir.
Öğretmen akışı: Konuyu modern web beklentisi üzerinden çerçevele.
Sınıf içi uygulama önerisi: Mobilde bozulan örnek sayfa gösterip hangi problemlerin göze çarptığını sor.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21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'Responsive Tasarım Neden Önemlidir?' başlığını açıklar. Responsive tasarımın artık ek özellik değil, temel kalite ölçütü olduğunu anlat.
Anlatırken şu noktaları tek tek açmak gerekir: Users do not all visit with the same screen size; A desktop-only layout feels unfinished; Content needs reorganization, not only shrinking; Responsive work protects usability. Öğrenciye yalnızca sonucu göstermek değil, bu kavramın sayfa kalitesine nasıl katkı verdiğini de açıklamak gerekir.
Öğretmen akışı: Uyarlanabilirliğin önemini netleştir.
Sınıf içi uygulama önerisi: Masaüstü ve mobil görünümü yan yana gösterip hangi bilgilerin daha kritik olduğunu tartıştır.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26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'Viewport ve Esnek Düşünme' başlığını açıklar. Viewport kavramını tarayıcı penceresi üzerinden somutlaştır.
Anlatırken şu noktaları tek tek açmak gerekir: The viewport is the visible browser area; Design should respond to changing width; Fluid elements adapt better than rigid ones; Breakpoints help manage behavior changes. Öğrenciye yalnızca sonucu göstermek değil, bu kavramın sayfa kalitesine nasıl katkı verdiğini de açıklamak gerekir.
Öğretmen akışı: Bu slayt teorik kalmasın; görsel örnek kullan.
Sınıf içi uygulama önerisi: Tarayıcıyı canlı küçült ve öğelerin davranışını yorumlat.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6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'Akışkan Genişlik ve max-width' başlığını açıklar. Akışkan yapının responsive tasarımın temel taşı olduğunu anlat.
Anlatırken şu noktaları tek tek açmak gerekir: width: 100% supports flexible elements; max-width limits over-expansion; Containers should breathe on all screens; Readable line length still matters. Öğrenciye yalnızca sonucu göstermek değil, bu kavramın sayfa kalitesine nasıl katkı verdiğini de açıklamak gerekir.
Öğretmen akışı: Okunabilir satır uzunluğunu bu konuda tekrar hatırlat.
Sınıf içi uygulama önerisi: Sabit genişlik ve max-width karşılaştırması yap.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7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'Göreli Birimler' başlığını açıklar. Göreli birimlerin neden esneklik sağladığını somut örnekle anlat.
Anlatırken şu noktaları tek tek açmak gerekir: Percentages adapt to parent width; rem creates scalable typography; px still exists but should not dominate all choices; Relative choices improve adaptability. Öğrenciye yalnızca sonucu göstermek değil, bu kavramın sayfa kalitesine nasıl katkı verdiğini de açıklamak gerekir.
Öğretmen akışı: Öğrenciye neden sorusunu unutturma.
Sınıf içi uygulama önerisi: Bir kutuyu yüzde ile diğerini px ile tanımlayıp dar ekranda farkı göster.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81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'Media Query Temelleri' başlığını açıklar. Media query yazımını ezberden çok strateji olarak anlat.
Anlatırken şu noktaları tek tek açmak gerekir: Media queries apply CSS conditionally; max-width is common for smaller screens; Keep the base style simple; Change only what is necessary. Öğrenciye yalnızca sonucu göstermek değil, bu kavramın sayfa kalitesine nasıl katkı verdiğini de açıklamak gerekir.
Öğretmen akışı: Fazla kural yerine hedefli düzeltme fikrini ver.
Sınıf içi uygulama önerisi: Önce temel görünüm kur, sonra tek breakpoint ile iki davranışı değiştir.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31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'Responsive Menü ve Kartlar' başlığını açıklar. Menü ve kartlar responsive davranışın en görünür örneğidir; bu yüzden burada bol örnek ver.
Anlatırken şu noktaları tek tek açmak gerekir: Horizontal menus may wrap or stack; Card rows may become vertical; Spacing must adapt too; The goal is clarity, not visual crowding. Öğrenciye yalnızca sonucu göstermek değil, bu kavramın sayfa kalitesine nasıl katkı verdiğini de açıklamak gerekir.
Öğretmen akışı: Öğrencilerin de kendi dosyasında aynı testi yapmasına süre ver.
Sınıf içi uygulama önerisi: Geçen haftaki navbar ve kart yapısını mobil için düzelt.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3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11: Responsive Tasarım ve Media Queries haftasının 'Responsive Görsel ve Medya' başlığını açıklar. Görsellerin ve videoların responsive yapıyı bozma riskini anlat.
Anlatırken şu noktaları tek tek açmak gerekir: Images must respect container width; Media can break layout when left fixed; Simple width control prevents many problems; Visual content must remain readable. Öğrenciye yalnızca sonucu göstermek değil, bu kavramın sayfa kalitesine nasıl katkı verdiğini de açıklamak gerekir.
Öğretmen akışı: Özellikle width: 100% mantığını pratikle bağla.
Sınıf içi uygulama önerisi: Taşan görsel örneği gösterip basit CSS ile düzelt.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9F2BE-663F-413D-BF06-29FE46977B2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8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35F388-79DA-44B8-805C-3E69A42B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7E557E3-5380-4F0F-8AF3-ACF58A901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B5A468-5106-452B-A351-A25A248D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7DA9191-44AA-426C-B481-B1BA4DC09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13F3E8-2E81-4E03-B488-DB09C0F5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2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88BABD-552E-463F-BEAB-41C92FDE0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6A31636-2D5D-45F1-B60E-934DBB913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E7A879-6FA5-4159-9676-BABAD9E89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D49459-19A1-43C3-B301-70ED1AAE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E2DAD2-F7FB-4A2F-96BB-05915C0B7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4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F3F7BDB-55C1-4898-BE55-BA517D316A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C155B5B-DABA-4A5C-8EC2-9B4D9530A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EDC406-E1DC-451C-9AEB-FB228C41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9A898F-BB37-47B8-A82E-DEDB0A0C1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945055-B7A2-4BFC-A08E-88F66DB3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67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86FD8B-B25B-4CDD-A3F8-4943FB33B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CE75DA-5A5B-45D5-9DC6-17DE1F430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C0D510-77DA-4208-8AB4-FDAC6169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68CF6A-B517-49F4-BEE7-302D64871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F54C5D-9C40-40F3-96E0-FAC87FF4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3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A5A340-F600-4AD8-A464-528CC4B9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0E482C-FC34-435D-A86F-254ECD1AE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FC39CA-9D68-4F92-844F-7BCC8005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0E58F0-3A8D-48EC-BC3C-392528AF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71E36-B8AD-431F-96A9-28B20A8E6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3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ABE300-7A0D-4467-A1DD-2D8119E54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20A7EB3-8576-4B76-928A-5CBDBEB97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2A4666-FF22-40F2-9EB9-CA46426BA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7E69D8-EBDE-4D80-8F71-13E080D2B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0D7F6A-387C-427C-94D2-604EA83FB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6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408A60-29BF-49EC-BB9A-7D65F8E3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7B5555-380E-477A-9C78-CE52B6657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DB4F822-7B7B-40E5-B25F-DC761B0CC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723AE66-A8D9-4FEE-9822-4AE9ECFB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906490-8DE8-4784-8A21-335D77F0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37A4D7-CE6D-4642-86A0-8C75F60C4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1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098566-CCC9-4B73-B6AC-5FD9453CB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6DD27A3-8294-4506-AE1C-0C515E9BA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BD7D3AA-F935-4971-A25B-B98A650E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09DB9DC-E4CF-42F3-ACF6-71EDC41B2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FDED44E-079F-42A2-BDB8-42DA5103EB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ECFACCA-58D2-4239-A247-78B08957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86B5229-93D9-49BD-9BBE-34956378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82AECF9-492A-49C0-A62B-1025EF78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9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680CE4-7EAF-4E83-A9DA-C6D77963D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B8B33B5-C5C4-4B6F-8F5C-11F5F94AD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DEF80EC-A512-41F8-9E43-0AA470B6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9195294-4BED-489E-B2B4-E87791F5B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3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0587E33-4750-4604-9D2A-70821066A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B66B1E-CA86-42FF-8793-8876B161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3102FA9-95E1-4D34-BD8B-502FCF8AD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3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8B99F6-6F24-454C-906A-60023BF8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CA1A9E-4E4D-41EE-8693-6DB049BEC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9CF4D7F-70A0-4475-A73F-AC30E12A5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C4DB23F-B822-42B8-846E-CA202FF66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D1E93DB-CB2A-4821-9FB9-41C9BC6F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080CBE5-D63C-4329-838E-AFE2649B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0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DABEE0-F51E-440E-9F45-374DDFE95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5B86BB3-E4A9-4634-BBF6-AD47DBD5D6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F967B6-2652-4E5A-9BFF-C568226F6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6F5601C-A8D7-4832-B998-E7E9AD61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014CC7-071C-4D64-975B-4258CB8D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70AF88-20F4-4E2E-963A-2F75B2CC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8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F2BFB7C-7E48-4659-8302-DA612B42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BB6E2DD-9C23-43EA-B080-D7CC4D863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C97E0D-ACD9-47B6-9A96-3AA1773F9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B28B-1E4F-4F3E-8A29-9CCCAA4D5472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7B27C9-4E0B-4D1F-A97D-E93EF3406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018172-DC2F-418B-8B4C-23BCFE594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F42C6-77B1-495B-8135-76EDFBE28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3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9C01A8-E74E-4FD5-8C5C-C8A482EDCD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>
                <a:latin typeface="Arial" panose="020B0604020202020204" pitchFamily="34" charset="0"/>
              </a:rPr>
              <a:t>Week 11: Responsive Design and Media Queries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0EF571A-AED3-4410-97B2-2B50131CDC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>
                <a:latin typeface="Arial" panose="020B0604020202020204" pitchFamily="34" charset="0"/>
              </a:rPr>
              <a:t>Adapting layouts across different screen sizes with practical rules</a:t>
            </a:r>
          </a:p>
        </p:txBody>
      </p:sp>
    </p:spTree>
    <p:extLst>
      <p:ext uri="{BB962C8B-B14F-4D97-AF65-F5344CB8AC3E}">
        <p14:creationId xmlns:p14="http://schemas.microsoft.com/office/powerpoint/2010/main" val="2551185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400738-425B-4389-852E-D1EB50ACF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Common Responsive Mistakes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00C65A5-D23D-488D-9AAE-015670DF04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Shrinking everything without rethinking layout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Keeping fixed widths everywhere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Ignoring overflow problems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Adding media queries without testing</a:t>
            </a:r>
          </a:p>
        </p:txBody>
      </p:sp>
    </p:spTree>
    <p:extLst>
      <p:ext uri="{BB962C8B-B14F-4D97-AF65-F5344CB8AC3E}">
        <p14:creationId xmlns:p14="http://schemas.microsoft.com/office/powerpoint/2010/main" val="294372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A72EE4-FC54-4C13-8E5D-D9076CBD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Interactive Repair Task and Homework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AE3D184-7ED6-427D-B587-D792EE1F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Students repair a desktop-only layout for mobile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Only CSS changes are allowed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The goal is practical responsiveness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Homework: make one earlier page responsive</a:t>
            </a:r>
          </a:p>
        </p:txBody>
      </p:sp>
    </p:spTree>
    <p:extLst>
      <p:ext uri="{BB962C8B-B14F-4D97-AF65-F5344CB8AC3E}">
        <p14:creationId xmlns:p14="http://schemas.microsoft.com/office/powerpoint/2010/main" val="58747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0C7985-DC00-449B-88AF-C6982EC05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Session Goals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5548121-05AB-446B-9940-37494157D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Understand responsive thinking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Use fluid widths and max-width wisely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Write basic media queries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Adapt layouts for smaller screens</a:t>
            </a:r>
          </a:p>
        </p:txBody>
      </p:sp>
    </p:spTree>
    <p:extLst>
      <p:ext uri="{BB962C8B-B14F-4D97-AF65-F5344CB8AC3E}">
        <p14:creationId xmlns:p14="http://schemas.microsoft.com/office/powerpoint/2010/main" val="37878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FCA890-E610-4BCE-A1DB-4F6E9C28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Why Responsive Matters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52AA2A6-3678-487C-AB37-23E01CB449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Users do not all visit with the same screen size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 desktop-only layout feels unfinished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Content needs reorganization, not only shrinking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Responsive work protects usability</a:t>
            </a:r>
          </a:p>
        </p:txBody>
      </p:sp>
    </p:spTree>
    <p:extLst>
      <p:ext uri="{BB962C8B-B14F-4D97-AF65-F5344CB8AC3E}">
        <p14:creationId xmlns:p14="http://schemas.microsoft.com/office/powerpoint/2010/main" val="104301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6A3CD1-FBC0-4FC7-9A07-5EFF5AF28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Viewport and Flexible Thinking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030CA2-FEE2-4C69-BD1C-6489E83CD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The viewport is the visible browser area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Design should respond to changing width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Fluid elements adapt better than rigid ones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Breakpoints help manage behavior changes</a:t>
            </a:r>
          </a:p>
        </p:txBody>
      </p:sp>
    </p:spTree>
    <p:extLst>
      <p:ext uri="{BB962C8B-B14F-4D97-AF65-F5344CB8AC3E}">
        <p14:creationId xmlns:p14="http://schemas.microsoft.com/office/powerpoint/2010/main" val="334460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A0A067-AB6B-43EF-825E-BDF0CE7D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Fluid Widths and max-width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0D25D0-1160-46EE-A432-34B8F3F50B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width: 100% supports flexible elements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max-width limits over-expansion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Containers should breathe on all screens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Readable line length still matters</a:t>
            </a:r>
          </a:p>
        </p:txBody>
      </p:sp>
    </p:spTree>
    <p:extLst>
      <p:ext uri="{BB962C8B-B14F-4D97-AF65-F5344CB8AC3E}">
        <p14:creationId xmlns:p14="http://schemas.microsoft.com/office/powerpoint/2010/main" val="119316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290D76-18E9-4991-8AE8-D22F5FE24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Relative Units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85B5B63-16BA-4B35-917F-97B703AF45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Percentages adapt to parent width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rem creates scalable typography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px still exists but should not dominate all choices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Relative choices improve adaptability</a:t>
            </a:r>
          </a:p>
        </p:txBody>
      </p:sp>
    </p:spTree>
    <p:extLst>
      <p:ext uri="{BB962C8B-B14F-4D97-AF65-F5344CB8AC3E}">
        <p14:creationId xmlns:p14="http://schemas.microsoft.com/office/powerpoint/2010/main" val="4213566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76D64C-66B4-40E4-86D3-A7FF8E07B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Media Query Basics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935BC06-AF2D-4D59-AA84-F30D5D93CC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Media queries apply CSS conditionally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max-width is common for smaller screens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Keep the base style simple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Change only what is necessary</a:t>
            </a:r>
          </a:p>
        </p:txBody>
      </p:sp>
    </p:spTree>
    <p:extLst>
      <p:ext uri="{BB962C8B-B14F-4D97-AF65-F5344CB8AC3E}">
        <p14:creationId xmlns:p14="http://schemas.microsoft.com/office/powerpoint/2010/main" val="4276341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DCDE0B-A82C-4336-96D8-41EFE5F24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Responsive Navigation and Cards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9034B0-6835-4B47-8BC7-B71D51D761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Horizontal menus may wrap or stack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Card rows may become vertical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Spacing must adapt too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The goal is clarity, not visual crowding</a:t>
            </a:r>
          </a:p>
        </p:txBody>
      </p:sp>
    </p:spTree>
    <p:extLst>
      <p:ext uri="{BB962C8B-B14F-4D97-AF65-F5344CB8AC3E}">
        <p14:creationId xmlns:p14="http://schemas.microsoft.com/office/powerpoint/2010/main" val="43324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23A55-F50A-446C-BC43-49DBEB20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Responsive Images and Media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01DB00-17BA-4592-8D3E-5530F8627B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Images must respect container width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Media can break layout when left fixed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Simple width control prevents many problems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Visual content must remain readable</a:t>
            </a:r>
          </a:p>
        </p:txBody>
      </p:sp>
    </p:spTree>
    <p:extLst>
      <p:ext uri="{BB962C8B-B14F-4D97-AF65-F5344CB8AC3E}">
        <p14:creationId xmlns:p14="http://schemas.microsoft.com/office/powerpoint/2010/main" val="12029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1645</Words>
  <Application>Microsoft Office PowerPoint</Application>
  <PresentationFormat>Geniş ekran</PresentationFormat>
  <Paragraphs>74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Week 11: Responsive Design and Media Queries</vt:lpstr>
      <vt:lpstr>Session Goals</vt:lpstr>
      <vt:lpstr>Why Responsive Matters</vt:lpstr>
      <vt:lpstr>Viewport and Flexible Thinking</vt:lpstr>
      <vt:lpstr>Fluid Widths and max-width</vt:lpstr>
      <vt:lpstr>Relative Units</vt:lpstr>
      <vt:lpstr>Media Query Basics</vt:lpstr>
      <vt:lpstr>Responsive Navigation and Cards</vt:lpstr>
      <vt:lpstr>Responsive Images and Media</vt:lpstr>
      <vt:lpstr>Common Responsive Mistakes</vt:lpstr>
      <vt:lpstr>Interactive Repair Task and 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11: Responsive Design and Media Queries</dc:title>
  <dc:creator>yakup bakış</dc:creator>
  <cp:lastModifiedBy>yakup bakış</cp:lastModifiedBy>
  <cp:revision>1</cp:revision>
  <dcterms:created xsi:type="dcterms:W3CDTF">2026-03-30T00:43:51Z</dcterms:created>
  <dcterms:modified xsi:type="dcterms:W3CDTF">2026-03-30T00:43:51Z</dcterms:modified>
</cp:coreProperties>
</file>