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91" r:id="rId4"/>
    <p:sldId id="290" r:id="rId5"/>
    <p:sldId id="289" r:id="rId6"/>
    <p:sldId id="288" r:id="rId7"/>
    <p:sldId id="287" r:id="rId8"/>
    <p:sldId id="286" r:id="rId9"/>
    <p:sldId id="285" r:id="rId10"/>
    <p:sldId id="284" r:id="rId11"/>
    <p:sldId id="283" r:id="rId12"/>
    <p:sldId id="282" r:id="rId13"/>
    <p:sldId id="281" r:id="rId14"/>
    <p:sldId id="280" r:id="rId15"/>
    <p:sldId id="279" r:id="rId16"/>
    <p:sldId id="278" r:id="rId17"/>
    <p:sldId id="277" r:id="rId18"/>
    <p:sldId id="276" r:id="rId19"/>
    <p:sldId id="275" r:id="rId20"/>
    <p:sldId id="274" r:id="rId21"/>
    <p:sldId id="273" r:id="rId22"/>
    <p:sldId id="272" r:id="rId23"/>
    <p:sldId id="271" r:id="rId24"/>
    <p:sldId id="270" r:id="rId25"/>
    <p:sldId id="269" r:id="rId26"/>
    <p:sldId id="268" r:id="rId27"/>
    <p:sldId id="267" r:id="rId28"/>
    <p:sldId id="266" r:id="rId29"/>
    <p:sldId id="265" r:id="rId30"/>
    <p:sldId id="264" r:id="rId31"/>
    <p:sldId id="263" r:id="rId32"/>
    <p:sldId id="262" r:id="rId33"/>
    <p:sldId id="261" r:id="rId34"/>
    <p:sldId id="260" r:id="rId35"/>
    <p:sldId id="259" r:id="rId36"/>
    <p:sldId id="258" r:id="rId3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4" d="100"/>
          <a:sy n="94" d="100"/>
        </p:scale>
        <p:origin x="16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89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Open by telling students that HTML gives structure and CSS gives appearance.</a:t>
            </a:r>
          </a:p>
          <a:p>
            <a:r>
              <a:rPr lang="en-US"/>
              <a:t>Stress that today is not about advanced design; it is about making plain pages look organized and readable.</a:t>
            </a:r>
          </a:p>
          <a:p>
            <a:r>
              <a:rPr lang="en-US"/>
              <a:t>Tell them they already know enough HTML to start benefiting from CSS immediately.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Say that CSS is like giving instructions to selected parts of the page.</a:t>
            </a:r>
          </a:p>
          <a:p>
            <a:r>
              <a:rPr lang="en-US"/>
              <a:t>If the selector is wrong, the style may not appear where expected.</a:t>
            </a:r>
          </a:p>
          <a:p>
            <a:r>
              <a:rPr lang="en-US"/>
              <a:t>This helps students understand why debugging often begins with checking the selector.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97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good classroom line is: if you style p, every paragraph follows that rule unless something more specific overrides it.</a:t>
            </a:r>
          </a:p>
          <a:p>
            <a:r>
              <a:rPr lang="en-US"/>
              <a:t>This helps students imagine the scale of a selector.</a:t>
            </a:r>
          </a:p>
          <a:p>
            <a:r>
              <a:rPr lang="en-US"/>
              <a:t>Use two or three paragraphs on the screen if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98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Tell students that classes are especially useful for cards, boxes, menus, warnings, and buttons.</a:t>
            </a:r>
          </a:p>
          <a:p>
            <a:r>
              <a:rPr lang="en-US"/>
              <a:t>A class is reusable, so it is better than repeating the same style inline.</a:t>
            </a:r>
          </a:p>
          <a:p>
            <a:r>
              <a:rPr lang="en-US"/>
              <a:t>This is a major habit they should build early.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98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Say that class is for reuse, while id is for one specific target.</a:t>
            </a:r>
          </a:p>
          <a:p>
            <a:r>
              <a:rPr lang="en-US"/>
              <a:t>This difference is simple but important.</a:t>
            </a:r>
          </a:p>
          <a:p>
            <a:r>
              <a:rPr lang="en-US"/>
              <a:t>You can also remind students that ids are useful for internal links such as href="#contact".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18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good moment to introduce the idea of efficiency.</a:t>
            </a:r>
          </a:p>
          <a:p>
            <a:r>
              <a:rPr lang="en-US"/>
              <a:t>If three headings need the same color, writing three separate rules is unnecessary.</a:t>
            </a:r>
          </a:p>
          <a:p>
            <a:r>
              <a:rPr lang="en-US"/>
              <a:t>Grouping helps students write shorter and clearer CSS.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398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Explain that color can show hierarchy, attention, and mood.</a:t>
            </a:r>
          </a:p>
          <a:p>
            <a:r>
              <a:rPr lang="en-US"/>
              <a:t>Then quickly add that readability must come first.</a:t>
            </a:r>
          </a:p>
          <a:p>
            <a:r>
              <a:rPr lang="en-US"/>
              <a:t>A nice color choice is useless if the text becomes hard to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18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Say that background color is useful for creating contrast between the page and a content area.</a:t>
            </a:r>
          </a:p>
          <a:p>
            <a:r>
              <a:rPr lang="en-US"/>
              <a:t>This is why cards, forms, and note boxes often stand out clearly.</a:t>
            </a:r>
          </a:p>
          <a:p>
            <a:r>
              <a:rPr lang="en-US"/>
              <a:t>Keep examples light and simple at first.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07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useful classroom line is: if users struggle to read the text, the design has already failed.</a:t>
            </a:r>
          </a:p>
          <a:p>
            <a:r>
              <a:rPr lang="en-US"/>
              <a:t>This makes typography feel important rather than decorative.</a:t>
            </a:r>
          </a:p>
          <a:p>
            <a:r>
              <a:rPr lang="en-US"/>
              <a:t>Remind students that professional design often begins with readable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650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Students often overuse centered text because it looks different.</a:t>
            </a:r>
          </a:p>
          <a:p>
            <a:r>
              <a:rPr lang="en-US"/>
              <a:t>Tell them that headings can be centered, but long paragraphs are usually easier to read when left aligned.</a:t>
            </a:r>
          </a:p>
          <a:p>
            <a:r>
              <a:rPr lang="en-US"/>
              <a:t>This small rule improves many beginner pages.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722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border can separate content and make sections easier to see.</a:t>
            </a:r>
          </a:p>
          <a:p>
            <a:r>
              <a:rPr lang="en-US"/>
              <a:t>This is especially useful in first projects where layout is still simple.</a:t>
            </a:r>
          </a:p>
          <a:p>
            <a:r>
              <a:rPr lang="en-US"/>
              <a:t>Tell students that a thin border is often enough.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18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Briefly review that forms, tables, links, and images already work without CSS.</a:t>
            </a:r>
          </a:p>
          <a:p>
            <a:r>
              <a:rPr lang="en-US"/>
              <a:t>Then explain that CSS improves readability, consistency, and first impression.</a:t>
            </a:r>
          </a:p>
          <a:p>
            <a:r>
              <a:rPr lang="en-US"/>
              <a:t>This helps students understand why styling matters after structure is already in place.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Students usually understand padding quickly when they see text touching the border.</a:t>
            </a:r>
          </a:p>
          <a:p>
            <a:r>
              <a:rPr lang="en-US"/>
              <a:t>Then show the same box with 12px or 16px padding.</a:t>
            </a:r>
          </a:p>
          <a:p>
            <a:r>
              <a:rPr lang="en-US"/>
              <a:t>That visual comparison makes the rule memorable.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422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strong sentence here is: padding is inside the box, margin is outside the box.</a:t>
            </a:r>
          </a:p>
          <a:p>
            <a:r>
              <a:rPr lang="en-US"/>
              <a:t>This distinction becomes important in every later layout topic.</a:t>
            </a:r>
          </a:p>
          <a:p>
            <a:r>
              <a:rPr lang="en-US"/>
              <a:t>Ask students to repeat it in their own words.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309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Tell students that a paragraph or card does not always look better when it becomes wider.</a:t>
            </a:r>
          </a:p>
          <a:p>
            <a:r>
              <a:rPr lang="en-US"/>
              <a:t>Very wide text is hard to scan.</a:t>
            </a:r>
          </a:p>
          <a:p>
            <a:r>
              <a:rPr lang="en-US"/>
              <a:t>Using max-width is a simple way to keep content comfortable to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045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Explain that interaction should be visible.</a:t>
            </a:r>
          </a:p>
          <a:p>
            <a:r>
              <a:rPr lang="en-US"/>
              <a:t>If the user cannot tell what is clickable, the page becomes confusing.</a:t>
            </a:r>
          </a:p>
          <a:p>
            <a:r>
              <a:rPr lang="en-US"/>
              <a:t>A small hover effect or underline can improve usability without much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278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beginner pages contain lists, but they often look crowded by default.</a:t>
            </a:r>
          </a:p>
          <a:p>
            <a:r>
              <a:rPr lang="en-US"/>
              <a:t>A little spacing can make them much clearer.</a:t>
            </a:r>
          </a:p>
          <a:p>
            <a:r>
              <a:rPr lang="en-US"/>
              <a:t>This is another good example of CSS improving usability, not only appearance.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940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good place to remind students that HTML gives the table meaning, while CSS improves readability.</a:t>
            </a:r>
          </a:p>
          <a:p>
            <a:r>
              <a:rPr lang="en-US"/>
              <a:t>A clear header row, good spacing, and visible cell borders can make a big difference.</a:t>
            </a:r>
          </a:p>
          <a:p>
            <a:r>
              <a:rPr lang="en-US"/>
              <a:t>Keep the styling simple and practical.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427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Tell students that form design is not only technical.</a:t>
            </a:r>
          </a:p>
          <a:p>
            <a:r>
              <a:rPr lang="en-US"/>
              <a:t>If fields are crowded or unclear, users make more mistakes or stop using the form.</a:t>
            </a:r>
          </a:p>
          <a:p>
            <a:r>
              <a:rPr lang="en-US"/>
              <a:t>CSS helps the form feel organized, approachable, and readable.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467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card is a useful beginner example because it combines many simple rules in one place.</a:t>
            </a:r>
          </a:p>
          <a:p>
            <a:r>
              <a:rPr lang="en-US"/>
              <a:t>When students can style a basic card, they already understand several core CSS ideas working together.</a:t>
            </a:r>
          </a:p>
          <a:p>
            <a:r>
              <a:rPr lang="en-US"/>
              <a:t>This gives them confidence.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022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Students may be tempted to style each element separately.</a:t>
            </a:r>
          </a:p>
          <a:p>
            <a:r>
              <a:rPr lang="en-US"/>
              <a:t>Explain that reusable classes make the page easier to maintain and more consistent.</a:t>
            </a:r>
          </a:p>
          <a:p>
            <a:r>
              <a:rPr lang="en-US"/>
              <a:t>This is one of the first habits that moves them toward cleaner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760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good moment to teach discipline without making it feel heavy.</a:t>
            </a:r>
          </a:p>
          <a:p>
            <a:r>
              <a:rPr lang="en-US"/>
              <a:t>When CSS is tidy, students can understand their own work more easily later.</a:t>
            </a:r>
          </a:p>
          <a:p>
            <a:r>
              <a:rPr lang="en-US"/>
              <a:t>Readable code is especially valuable during quizzes, labs, and exams.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30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Say clearly: HTML builds the page; CSS styles the page.</a:t>
            </a:r>
          </a:p>
          <a:p>
            <a:r>
              <a:rPr lang="en-US"/>
              <a:t>Students often think CSS creates content, so correct that early.</a:t>
            </a:r>
          </a:p>
          <a:p>
            <a:r>
              <a:rPr lang="en-US"/>
              <a:t>A helpful sentence is: CSS does not replace HTML, it improves how HTML appears.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229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Say clearly that CSS errors are normal, especially at the beginning.</a:t>
            </a:r>
          </a:p>
          <a:p>
            <a:r>
              <a:rPr lang="en-US"/>
              <a:t>The goal is not perfect typing on the first try, but careful checking and correction.</a:t>
            </a:r>
          </a:p>
          <a:p>
            <a:r>
              <a:rPr lang="en-US"/>
              <a:t>This reduces anxiety and improves debugging habits.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950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Students often think a better-looking page needs advanced tricks.</a:t>
            </a:r>
          </a:p>
          <a:p>
            <a:r>
              <a:rPr lang="en-US"/>
              <a:t>This slide shows that even simple CSS properties can create noticeable improvement.</a:t>
            </a:r>
          </a:p>
          <a:p>
            <a:r>
              <a:rPr lang="en-US"/>
              <a:t>Help them identify which exact changes produced the cleaner result.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460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profile card is familiar and flexible.</a:t>
            </a:r>
          </a:p>
          <a:p>
            <a:r>
              <a:rPr lang="en-US"/>
              <a:t>Ask students what properties they would use to make it readable and balanced.</a:t>
            </a:r>
          </a:p>
          <a:p>
            <a:r>
              <a:rPr lang="en-US"/>
              <a:t>Guide them toward background, border, spacing, and text styling rather than complicated effects.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139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slide helps students imagine CSS in a full page context.</a:t>
            </a:r>
          </a:p>
          <a:p>
            <a:r>
              <a:rPr lang="en-US"/>
              <a:t>They already know contact content from HTML exercises, so the only new layer is styling.</a:t>
            </a:r>
          </a:p>
          <a:p>
            <a:r>
              <a:rPr lang="en-US"/>
              <a:t>That makes the example feel familiar and manageable.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3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Tell students to focus on visible improvement, not on making the page fancy.</a:t>
            </a:r>
          </a:p>
          <a:p>
            <a:r>
              <a:rPr lang="en-US"/>
              <a:t>A neat page with clear spacing is a successful first CSS exercise.</a:t>
            </a:r>
          </a:p>
          <a:p>
            <a:r>
              <a:rPr lang="en-US"/>
              <a:t>After the activity, ask a few students which properties gave the biggest visual change.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384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Finish by repeating the main logic of CSS one more time.</a:t>
            </a:r>
          </a:p>
          <a:p>
            <a:r>
              <a:rPr lang="en-US"/>
              <a:t>If students remember selector, property, value, and a few practical styling rules, the lesson has succeeded.</a:t>
            </a:r>
          </a:p>
          <a:p>
            <a:r>
              <a:rPr lang="en-US"/>
              <a:t>Reassure them that more advanced layout topics will come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3726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These questions are designed to reveal whether students understood the essential structure of CSS.</a:t>
            </a:r>
          </a:p>
          <a:p>
            <a:r>
              <a:rPr lang="en-US"/>
              <a:t>If they can answer them in simple language, they are ready to keep building.</a:t>
            </a:r>
          </a:p>
          <a:p>
            <a:r>
              <a:rPr lang="en-US"/>
              <a:t>If not, revisit the basics before moving to heavier layout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6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Explain that CSS is not only for beauty.</a:t>
            </a:r>
          </a:p>
          <a:p>
            <a:r>
              <a:rPr lang="en-US"/>
              <a:t>It also helps scanning, hierarchy, alignment, and usability.</a:t>
            </a:r>
          </a:p>
          <a:p>
            <a:r>
              <a:rPr lang="en-US"/>
              <a:t>A page with better spacing and contrast is easier to understand, not just nicer to see.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64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Give a simple pair such as &lt;h1&gt;Title&lt;/h1&gt; and h1 { color: blue; }.</a:t>
            </a:r>
          </a:p>
          <a:p>
            <a:r>
              <a:rPr lang="en-US"/>
              <a:t>Tell students that the first line creates content and the second line styles that content.</a:t>
            </a:r>
          </a:p>
          <a:p>
            <a:r>
              <a:rPr lang="en-US"/>
              <a:t>This contrast usually makes the difference easy to remember.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28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Tell students they may see all three methods in examples, but the clean classroom entry point is internal CSS.</a:t>
            </a:r>
          </a:p>
          <a:p>
            <a:r>
              <a:rPr lang="en-US"/>
              <a:t>It keeps HTML and style in the same file, which is convenient for quick exercises.</a:t>
            </a:r>
          </a:p>
          <a:p>
            <a:r>
              <a:rPr lang="en-US"/>
              <a:t>Later, external CSS becomes more important for larger projects.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62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Point to the head section and say that internal CSS is usually placed there.</a:t>
            </a:r>
          </a:p>
          <a:p>
            <a:r>
              <a:rPr lang="en-US"/>
              <a:t>Read the two rules aloud and ask students what visual change each one produces.</a:t>
            </a:r>
          </a:p>
          <a:p>
            <a:r>
              <a:rPr lang="en-US"/>
              <a:t>This helps them connect syntax to effect immediately.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9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Say that external CSS is powerful because one file can style many pages.</a:t>
            </a:r>
          </a:p>
          <a:p>
            <a:r>
              <a:rPr lang="en-US"/>
              <a:t>If the site uses the same colors and typography everywhere, a shared stylesheet saves time.</a:t>
            </a:r>
          </a:p>
          <a:p>
            <a:r>
              <a:rPr lang="en-US"/>
              <a:t>Students do not need to master it today, but they should know why it exists.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68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key slide, so go slowly.</a:t>
            </a:r>
          </a:p>
          <a:p>
            <a:r>
              <a:rPr lang="en-US"/>
              <a:t>Students often memorize examples without understanding the pattern.</a:t>
            </a:r>
          </a:p>
          <a:p>
            <a:r>
              <a:rPr lang="en-US"/>
              <a:t>Once they can read one rule, they can start reading many others by analogy.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6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Introduction to CSS and Visual Styling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Making HTML pages clearer, cleaner, and more professional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controls the visual presentation of a web page.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changes colors, spacing, borders, fonts, and layout.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Today we begin with styling students can use immediately.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Focus: clarity, consistency, and readable design.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see CSS as a practical styling tool, not as abstract syntax.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examples short and visible.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every rule to a visual change.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Let students copy, edit, and observe.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01 / 36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Selectors Overview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How CSS chooses what to style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Selectors decide which HTML elements receive a style.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Common beginner selectors are element, class, and id selectors.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 can also group selectors to reuse one rule.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Good CSS begins with choosing the right selector.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A style rule is only useful if it targets the correct element.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Compare selectors to choosing the right group of objects.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explanation concrete, not abstract.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small HTML examples students can imagine.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10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27493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Element Selectors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Styling all matching tags at once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h1 { color: darkblue;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 { font-size: 18px;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Element selectors target every matching HTML tag.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They are simple and useful for global styles.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see element selectors as the fastest entry point to CSS.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how one rule affects all matching tags.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headings and paragraphs because students already know them well.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Stress that broad selectors affect many elements.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11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4113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Class Selectors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Reusable styling for chosen elements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.card { border: 1px solid #333; padding: 12px;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Classes begin with a dot in CSS.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They are ideal when the same style is reused in several places.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HTML uses class="card" to connect to the rule.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Classes are one of the most important tools in practical CSS.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the dot clearly.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that different HTML tags can share the same class.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classes to reusable design patterns.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12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691297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ID Selectors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Styling one unique element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#mainTitle { color: maroon;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IDs begin with a hash in CSS.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An id should identify one unique element on the page.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HTML uses id="mainTitle" to connect to the rule.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distinguish clearly between classes and ids.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Compare one unique element to a reusable group.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main heading or one special section as an example.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Do not allow students to treat id and class as the same.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13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606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Grouping and Combining Selectors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Less repetition, cleaner CSS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h1, h2, h3 { color: #1f4e79;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Grouping lets one rule style multiple selectors.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This reduces repetition and keeps CSS cleaner.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is helpful for headings, lists, and shared text styles.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Clean CSS often means fewer repeated rules.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the comma clearly.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grouping is useful when the same visual style repeats.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this idea to cleaner maintenance.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14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296857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Color in CSS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Changing the appearance of text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color changes text color.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Examples: blue, red, #1f4e79, rgb(34,34,34).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Readable contrast matters more than decoration.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Choose colors that support clarity.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treat color as a communication tool, not random decoration.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visible and readable examples.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Warn against low contrast text.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first examples simple and high contrast.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15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674593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Backgrounds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Styling the page or a section area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background-color changes the background behind an element.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can be used on the body, a card, a table, or a note box.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Backgrounds help separate sections visually.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them carefully so the page stays clean.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Background styling helps structure the page visually.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Compare the full page background to a smaller content box background.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how a subtle color can organize content.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Avoid overwhelming examples.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16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584330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Font Size and Font Family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Readable text matters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font-size changes how large the text appears.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font-family changes the typeface.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Together they strongly affect readability and tone.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Choose sizes and fonts that feel clear and professional.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understand that typography affects usability.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before-and-after comparison if possible.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small text quickly hurts readability.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font choices familiar and safe.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17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966521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Alignment and Spacing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Controlling the flow of reading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text-align can be left, center, right, or justify.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Line spacing and paragraph spacing affect comfort.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Centered text is useful for titles, not for everything.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Good alignment improves scanning and visual rhythm.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Alignment should support reading, not only decoration.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when centered text works and when it becomes tiring.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body text examples left aligned.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alignment to readability and hierarchy.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18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661151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Border Basics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Outlines around elements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border adds an outline around an element.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border often needs width, style, and color.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Example: border: 1px solid #444;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Borders help define cards, tables, images, and buttons.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see borders as structure, not just decoration.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Read the shorthand rule part by part.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Point out where borders are useful in beginner layouts.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cards and tables as the easiest examples.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19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88877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 of the Previous Lesson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Forms and embedded media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 learned how forms collect information from users.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 compared input types, labels, validation, and grouping.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 also introduced images, audio, video, and iframes.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Today, we move from structure and content to visual styling.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connect Week 7 to the HTML foundations built earlier.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continuity between HTML and CSS.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Remind students that good styling supports content.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transition simple and logical.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02 / 36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Padding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Space inside the border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Padding creates inner space between content and the element edge.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Without padding, text can feel crowded.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Padding improves comfort and readability.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is one of the fastest ways to make a box look better.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Small spacing changes can create a big visual improvement.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crowded box example and then add padding.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Let students notice the difference immediately.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This is a very practical beginner concept.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20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159449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Margin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Space outside the element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Margin creates outer space between elements.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helps separate headings, cards, images, and sections.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Without margin, elements can feel stuck together.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Margin improves layout breathing room.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learn the difference between padding and margin early.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Compare inner space and outer space directly.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two boxes if possible.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Make students describe which space is inside and which is outside.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21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84135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Width and max-width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Controlling the size of content blocks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width sets a fixed width.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max-width limits how wide something can become.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max-width is often better for flexible designs.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helps content stay readable on different screens.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Not every box should stretch across the whole screen.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card or content box example.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very long lines reduce readability.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Mention that max-width supports cleaner responsive behavior.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22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93777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Styling Links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Making navigation clearer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Links can be styled with color, text-decoration, and hover effects.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Hover states make interaction feel clearer.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Good link styling improves navigation.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Links should still look recognizable as links.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style links without removing clarity.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a normal state and a hover state.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Warn students not to make links look like plain text.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examples simple and readable.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23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999061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Styling Lists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Organizing groups of items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Lists can be styled with spacing, borders, backgrounds, and marker choices.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Simple list styling improves menus, schedules, and notes.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Padding and margin matter a lot here.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Keep list design neat and consistent.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Even simple content becomes easier to scan when list spacing is improved.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menu or to-do list example.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styling helps grouping and readability.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Do not make list styling too decorative.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24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942269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Styling Tables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Readable row and column data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can improve tables with borders, padding, background colors, and alignment.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Header rows often need stronger contrast.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Clean table styling makes data easier to scan.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CSS to support structure, not hide it.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connect HTML table structure with CSS readability improvements.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Review th vs td briefly.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Then show how CSS makes the table easier to read.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simple borders and subtle header backgrounds.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25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28187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Styling Forms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Making inputs clearer and friendlier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can style labels, inputs, buttons, and spacing between fields.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Well-styled forms feel easier to complete.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Padding, width, and margin are very useful here.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Visual clarity supports better user interaction.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A form should look as clear as it behaves.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styling to user comfort.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that labels need space and inputs need visual clarity.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example realistic.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26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2080101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CSS for Boxes and Cards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beginner-friendly design pattern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card often uses background, border, padding, margin, and width.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This pattern appears in profiles, products, posts, and announcements.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Cards help group related content.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They are excellent practice for beginner CSS.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practice CSS through small reusable patterns.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the word card because students see it everywhere online.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one pattern combines several basic properties.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This makes CSS feel practical very quickly.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27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0000956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Reusable Class-Based Design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Write once, use many times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Classes make reusable design easier.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One .card rule can style many cards.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One .btn rule can style many buttons.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Reusable CSS saves time and keeps the page consistent.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Repetition should happen in HTML content, not in repeated style rules.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classes to consistency.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why repeating inline styles is inefficient.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message simple: reuse is a strength.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28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2289241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Good CSS Order and Readability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Clean code helps future editing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Keep CSS rules organized and easy to read.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clear selectors and one property per line.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Group related rules together.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Readable CSS is easier to fix, extend, and explain.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see code style as part of code quality.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Model neat indentation and spacing.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messy CSS becomes harder to debug.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Encourage simple, readable rule blocks.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29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1762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Is CSS?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Cascading Style Sheets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is the language used to style HTML content.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controls colors, fonts, spacing, borders, and layout.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HTML says what something is.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helps decide how it looks on the screen.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CSS separates presentation from structure.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Repeat the phrase structure vs appearance.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one plain page and imagine it with and without styling.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definition practical, not theoretical.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03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6543242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Beginner Mistakes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What often goes wrong first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Missing semicolons can break a rule block.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Writing a wrong selector means the style will not apply.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Confusing class and id is very common.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Too many colors or too much styling can weaken the page.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expect small syntax errors and learn how to spot them calmly.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Normalize debugging.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that tiny mistakes can stop a visible result.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Teach students to check selectors, brackets, colons, and semicolons.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30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151355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From Plain HTML to Styled Page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The same content with better presentation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Plain HTML can work correctly but still look unfinished.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adds hierarchy, spacing, contrast, and visual balance.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small amount of CSS can create a much stronger result.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This is why styling is worth learning early.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Visual improvement does not always require complex CSS.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before-and-after comparison if possible.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Point out what changed, not only that it looks better.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Name the specific properties that created the improvement.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31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958293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Example: Profile Card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simple real-world CSS exercise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&lt;div class="card"&gt;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&lt;h2&gt;Student Name&lt;/h2&gt;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&lt;p&gt;Short bio text.&lt;/p&gt;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&lt;/div&gt;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Practice Goal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Use a heading, paragraph, border, padding, margin, and background in one compact example.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Walk through the visual goal, not only the code.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Ask students which CSS rules they would add first.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Encourage them to think in small steps.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32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353102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Example: Contact Section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Styling a familiar page component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h2 for the section title.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Paragraph or list for contact details.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light background, padding, and border can improve clarity.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This shows how CSS supports real page sections.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Practice Goal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Move from isolated rules to a small meaningful section.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realistic example students may include in assignments.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Point out how spacing and contrast improve scanning.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the design to usability.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33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509370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Practice Activity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Try a small styling task in class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Create a simple HTML page with a title, paragraph, list, and one box or card.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Add at least one text color, one background color, and one border.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padding and margin to improve spacing.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Keep the design simple, readable, and consistent.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learn CSS best when they test rules and see the result immediately.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Give students a short, realistic task.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Review a few examples together afterwards.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Praise clarity and clean structure more than decoration.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34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985938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Lesson Summary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What students should remember from Week 7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styles the visual side of HTML content.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Selectors choose what to style.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Properties and values define how it should look.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Good beginner CSS improves readability, spacing, and consistency.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End the lesson by reinforcing the core pattern: selector + property + value.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summary short and confident.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Return to the big ideas, not minor details.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Make students leave with a clear mental model.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35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876001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Quick Check / Exit Questions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Short questions before students leave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What is the difference between HTML and CSS?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What are selector, property, and value?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When would you use a class instead of an id?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What is the difference between padding and margin?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Use these questions to check whether students understood the main ideas, not to trap them.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Let students answer briefly in pairs or aloud.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Listen for understanding rather than perfect terminology.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their answers to decide what to review next lesson.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36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837127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Do We Use CSS?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Visual consistency and easier editing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makes pages more attractive and easier to read.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keeps colors, spacing, and text styles consistent.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lets us change many elements from one place.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Without CSS, pages often look plain and unorganized.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understand the practical benefit of styling before learning syntax.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Relate styling to readability and professionalism.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real examples such as menus, cards, and contact pages.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Avoid making CSS sound decorative only.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04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822469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HTML vs CSS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Two different jobs on the same page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HTML = structure and meaning.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= style and visual presentation.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heading is created with HTML.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Its color, size, and spacing are changed with CSS.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stop mixing the roles of HTML and CSS.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Use a heading example students already know.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one structural tag and then the style applied to it.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Emphasize that both work together.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05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48617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Three Ways to Apply CSS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Inline, internal, and external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Inline CSS is written inside an HTML tag.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Internal CSS is written inside a &lt;style&gt; block.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External CSS is written in a separate .css file.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For exam practice, internal CSS is often the most useful starting point.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recognize all three methods, but begin with internal CSS confidently.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Mention all methods, but keep the lesson centered on internal CSS first.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Connect this to exam tasks and simple classroom examples.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Do not overload students with file management too early.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06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915501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Internal CSS Example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CSS inside the HTML document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&lt;style&gt;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body { background:#f4f6fb;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h1 { color:#1f4e79;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&lt;/style&gt;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CSS 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Internal CSS is convenient when students are still learning basic selectors and properties.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Show where the &lt;style&gt; block belongs.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that rules inside it affect matching HTML elements.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example small and readable.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07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919087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External CSS Example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separate stylesheet file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&lt;link rel="stylesheet" href="style.css"&gt;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style.css keeps styling outside the HTML file.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This is useful when many pages should share the same design.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also makes editing and reuse easier.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External CSS is the standard choice when a website has multiple pages.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Explain why professionals prefer reusable files.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Do not go too deep into folder structure yet.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Keep the example connected to a small website project.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08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0399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â€¢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7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BakÄ±ÅŸ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CSS Rule Anatomy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Selector, property, and value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 { color: blue;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Selector = p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Property = color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Value = blue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Teaching Focus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Every beginner should be able to read one CSS rule correctly.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Key teaching points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Pause and label each part clearly.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Make students say selector, property, and value aloud.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This vocabulary will be reused in every later example.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09 / 36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01293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5339</Words>
  <Application>Microsoft Office PowerPoint</Application>
  <PresentationFormat>Geniş ekran</PresentationFormat>
  <Paragraphs>720</Paragraphs>
  <Slides>36</Slides>
  <Notes>36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1" baseType="lpstr">
      <vt:lpstr>Aptos</vt:lpstr>
      <vt:lpstr>Aptos Display</vt:lpstr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UMI202 Week 6 - Forms in More Detail and Embedded Media</dc:title>
  <dc:subject>UMI202 Week 6</dc:subject>
  <dc:creator>OpenAI</dc:creator>
  <cp:lastModifiedBy>yakup bakış</cp:lastModifiedBy>
  <cp:revision>5</cp:revision>
  <dcterms:created xsi:type="dcterms:W3CDTF">2026-03-11T07:06:20Z</dcterms:created>
  <dcterms:modified xsi:type="dcterms:W3CDTF">2026-03-25T19:32:02Z</dcterms:modified>
</cp:coreProperties>
</file>